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8" r:id="rId1"/>
  </p:sldMasterIdLst>
  <p:notesMasterIdLst>
    <p:notesMasterId r:id="rId9"/>
  </p:notesMasterIdLst>
  <p:sldIdLst>
    <p:sldId id="2147474529" r:id="rId2"/>
    <p:sldId id="2147474523" r:id="rId3"/>
    <p:sldId id="2147474524" r:id="rId4"/>
    <p:sldId id="2147474525" r:id="rId5"/>
    <p:sldId id="2147474526" r:id="rId6"/>
    <p:sldId id="2147474527" r:id="rId7"/>
    <p:sldId id="2147474528" r:id="rId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85487" autoAdjust="0"/>
  </p:normalViewPr>
  <p:slideViewPr>
    <p:cSldViewPr snapToGrid="0">
      <p:cViewPr varScale="1">
        <p:scale>
          <a:sx n="98" d="100"/>
          <a:sy n="98" d="100"/>
        </p:scale>
        <p:origin x="10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54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jurov, Kalin" userId="61a19f74-44fb-4190-b51a-31400ae78c5b" providerId="ADAL" clId="{3EAD9329-3E89-44E5-92BE-55F840E7FC3B}"/>
    <pc:docChg chg="undo custSel addSld delSld modSld sldOrd delMainMaster">
      <pc:chgData name="Djurov, Kalin" userId="61a19f74-44fb-4190-b51a-31400ae78c5b" providerId="ADAL" clId="{3EAD9329-3E89-44E5-92BE-55F840E7FC3B}" dt="2023-08-16T13:11:21.548" v="1297"/>
      <pc:docMkLst>
        <pc:docMk/>
      </pc:docMkLst>
      <pc:sldChg chg="modAnim modNotesTx">
        <pc:chgData name="Djurov, Kalin" userId="61a19f74-44fb-4190-b51a-31400ae78c5b" providerId="ADAL" clId="{3EAD9329-3E89-44E5-92BE-55F840E7FC3B}" dt="2023-08-16T12:03:15.892" v="477"/>
        <pc:sldMkLst>
          <pc:docMk/>
          <pc:sldMk cId="1628528100" sldId="258"/>
        </pc:sldMkLst>
      </pc:sldChg>
      <pc:sldChg chg="ord">
        <pc:chgData name="Djurov, Kalin" userId="61a19f74-44fb-4190-b51a-31400ae78c5b" providerId="ADAL" clId="{3EAD9329-3E89-44E5-92BE-55F840E7FC3B}" dt="2023-08-16T11:56:58.516" v="404"/>
        <pc:sldMkLst>
          <pc:docMk/>
          <pc:sldMk cId="2290787634" sldId="260"/>
        </pc:sldMkLst>
      </pc:sldChg>
      <pc:sldChg chg="modSp mod">
        <pc:chgData name="Djurov, Kalin" userId="61a19f74-44fb-4190-b51a-31400ae78c5b" providerId="ADAL" clId="{3EAD9329-3E89-44E5-92BE-55F840E7FC3B}" dt="2023-08-16T11:33:53.317" v="114" actId="27636"/>
        <pc:sldMkLst>
          <pc:docMk/>
          <pc:sldMk cId="179412812" sldId="261"/>
        </pc:sldMkLst>
        <pc:spChg chg="mod">
          <ac:chgData name="Djurov, Kalin" userId="61a19f74-44fb-4190-b51a-31400ae78c5b" providerId="ADAL" clId="{3EAD9329-3E89-44E5-92BE-55F840E7FC3B}" dt="2023-08-16T11:33:53.317" v="114" actId="27636"/>
          <ac:spMkLst>
            <pc:docMk/>
            <pc:sldMk cId="179412812" sldId="261"/>
            <ac:spMk id="3" creationId="{04F1A8C2-EECC-EED1-840D-29ACE0D84DB4}"/>
          </ac:spMkLst>
        </pc:spChg>
      </pc:sldChg>
      <pc:sldChg chg="modSp mod">
        <pc:chgData name="Djurov, Kalin" userId="61a19f74-44fb-4190-b51a-31400ae78c5b" providerId="ADAL" clId="{3EAD9329-3E89-44E5-92BE-55F840E7FC3B}" dt="2023-08-16T12:05:38.836" v="518" actId="403"/>
        <pc:sldMkLst>
          <pc:docMk/>
          <pc:sldMk cId="404513827" sldId="263"/>
        </pc:sldMkLst>
        <pc:spChg chg="mod">
          <ac:chgData name="Djurov, Kalin" userId="61a19f74-44fb-4190-b51a-31400ae78c5b" providerId="ADAL" clId="{3EAD9329-3E89-44E5-92BE-55F840E7FC3B}" dt="2023-08-16T12:05:38.836" v="518" actId="403"/>
          <ac:spMkLst>
            <pc:docMk/>
            <pc:sldMk cId="404513827" sldId="263"/>
            <ac:spMk id="3" creationId="{06FB26F5-9C3D-86BA-A7BF-13F6EBC20C74}"/>
          </ac:spMkLst>
        </pc:spChg>
      </pc:sldChg>
      <pc:sldChg chg="modSp mod">
        <pc:chgData name="Djurov, Kalin" userId="61a19f74-44fb-4190-b51a-31400ae78c5b" providerId="ADAL" clId="{3EAD9329-3E89-44E5-92BE-55F840E7FC3B}" dt="2023-08-16T12:05:57.412" v="520" actId="403"/>
        <pc:sldMkLst>
          <pc:docMk/>
          <pc:sldMk cId="4117114982" sldId="264"/>
        </pc:sldMkLst>
        <pc:spChg chg="mod">
          <ac:chgData name="Djurov, Kalin" userId="61a19f74-44fb-4190-b51a-31400ae78c5b" providerId="ADAL" clId="{3EAD9329-3E89-44E5-92BE-55F840E7FC3B}" dt="2023-08-16T12:05:57.412" v="520" actId="403"/>
          <ac:spMkLst>
            <pc:docMk/>
            <pc:sldMk cId="4117114982" sldId="264"/>
            <ac:spMk id="3" creationId="{2D2ACEA4-6905-E232-D20F-EE1D69E51F5B}"/>
          </ac:spMkLst>
        </pc:spChg>
      </pc:sldChg>
      <pc:sldChg chg="modAnim">
        <pc:chgData name="Djurov, Kalin" userId="61a19f74-44fb-4190-b51a-31400ae78c5b" providerId="ADAL" clId="{3EAD9329-3E89-44E5-92BE-55F840E7FC3B}" dt="2023-08-16T12:03:35.387" v="481"/>
        <pc:sldMkLst>
          <pc:docMk/>
          <pc:sldMk cId="3058710476" sldId="265"/>
        </pc:sldMkLst>
      </pc:sldChg>
      <pc:sldChg chg="modSp mod">
        <pc:chgData name="Djurov, Kalin" userId="61a19f74-44fb-4190-b51a-31400ae78c5b" providerId="ADAL" clId="{3EAD9329-3E89-44E5-92BE-55F840E7FC3B}" dt="2023-08-16T12:03:52.778" v="483" actId="403"/>
        <pc:sldMkLst>
          <pc:docMk/>
          <pc:sldMk cId="682363009" sldId="266"/>
        </pc:sldMkLst>
        <pc:spChg chg="mod">
          <ac:chgData name="Djurov, Kalin" userId="61a19f74-44fb-4190-b51a-31400ae78c5b" providerId="ADAL" clId="{3EAD9329-3E89-44E5-92BE-55F840E7FC3B}" dt="2023-08-16T12:03:52.778" v="483" actId="403"/>
          <ac:spMkLst>
            <pc:docMk/>
            <pc:sldMk cId="682363009" sldId="266"/>
            <ac:spMk id="3" creationId="{5099A8F0-9769-F36B-9222-5DDEB61B265B}"/>
          </ac:spMkLst>
        </pc:spChg>
      </pc:sldChg>
      <pc:sldChg chg="modAnim">
        <pc:chgData name="Djurov, Kalin" userId="61a19f74-44fb-4190-b51a-31400ae78c5b" providerId="ADAL" clId="{3EAD9329-3E89-44E5-92BE-55F840E7FC3B}" dt="2023-08-16T12:02:46.530" v="475"/>
        <pc:sldMkLst>
          <pc:docMk/>
          <pc:sldMk cId="2772740763" sldId="267"/>
        </pc:sldMkLst>
      </pc:sldChg>
      <pc:sldChg chg="modSp mod">
        <pc:chgData name="Djurov, Kalin" userId="61a19f74-44fb-4190-b51a-31400ae78c5b" providerId="ADAL" clId="{3EAD9329-3E89-44E5-92BE-55F840E7FC3B}" dt="2023-08-16T12:08:10.825" v="533" actId="1076"/>
        <pc:sldMkLst>
          <pc:docMk/>
          <pc:sldMk cId="2945571120" sldId="269"/>
        </pc:sldMkLst>
        <pc:spChg chg="mod">
          <ac:chgData name="Djurov, Kalin" userId="61a19f74-44fb-4190-b51a-31400ae78c5b" providerId="ADAL" clId="{3EAD9329-3E89-44E5-92BE-55F840E7FC3B}" dt="2023-08-16T12:08:10.825" v="533" actId="1076"/>
          <ac:spMkLst>
            <pc:docMk/>
            <pc:sldMk cId="2945571120" sldId="269"/>
            <ac:spMk id="3" creationId="{5A96100B-25A9-2E62-14A7-6A7457F54D76}"/>
          </ac:spMkLst>
        </pc:spChg>
      </pc:sldChg>
      <pc:sldChg chg="modSp mod modAnim">
        <pc:chgData name="Djurov, Kalin" userId="61a19f74-44fb-4190-b51a-31400ae78c5b" providerId="ADAL" clId="{3EAD9329-3E89-44E5-92BE-55F840E7FC3B}" dt="2023-08-16T12:12:10.008" v="563" actId="27636"/>
        <pc:sldMkLst>
          <pc:docMk/>
          <pc:sldMk cId="2083665641" sldId="270"/>
        </pc:sldMkLst>
        <pc:spChg chg="mod">
          <ac:chgData name="Djurov, Kalin" userId="61a19f74-44fb-4190-b51a-31400ae78c5b" providerId="ADAL" clId="{3EAD9329-3E89-44E5-92BE-55F840E7FC3B}" dt="2023-08-16T12:12:10.008" v="563" actId="27636"/>
          <ac:spMkLst>
            <pc:docMk/>
            <pc:sldMk cId="2083665641" sldId="270"/>
            <ac:spMk id="3" creationId="{EACF205A-2567-C211-EEFD-5E5ACBFB695F}"/>
          </ac:spMkLst>
        </pc:spChg>
      </pc:sldChg>
      <pc:sldChg chg="modSp mod">
        <pc:chgData name="Djurov, Kalin" userId="61a19f74-44fb-4190-b51a-31400ae78c5b" providerId="ADAL" clId="{3EAD9329-3E89-44E5-92BE-55F840E7FC3B}" dt="2023-08-16T12:08:37.212" v="538" actId="115"/>
        <pc:sldMkLst>
          <pc:docMk/>
          <pc:sldMk cId="581403661" sldId="271"/>
        </pc:sldMkLst>
        <pc:spChg chg="mod">
          <ac:chgData name="Djurov, Kalin" userId="61a19f74-44fb-4190-b51a-31400ae78c5b" providerId="ADAL" clId="{3EAD9329-3E89-44E5-92BE-55F840E7FC3B}" dt="2023-08-16T12:08:37.212" v="538" actId="115"/>
          <ac:spMkLst>
            <pc:docMk/>
            <pc:sldMk cId="581403661" sldId="271"/>
            <ac:spMk id="3" creationId="{B02D78C1-BB7D-0726-B426-2F7DD5AEBF41}"/>
          </ac:spMkLst>
        </pc:spChg>
      </pc:sldChg>
      <pc:sldChg chg="ord">
        <pc:chgData name="Djurov, Kalin" userId="61a19f74-44fb-4190-b51a-31400ae78c5b" providerId="ADAL" clId="{3EAD9329-3E89-44E5-92BE-55F840E7FC3B}" dt="2023-08-16T12:06:48.779" v="522"/>
        <pc:sldMkLst>
          <pc:docMk/>
          <pc:sldMk cId="1512180232" sldId="3345"/>
        </pc:sldMkLst>
      </pc:sldChg>
      <pc:sldChg chg="modSp del mod">
        <pc:chgData name="Djurov, Kalin" userId="61a19f74-44fb-4190-b51a-31400ae78c5b" providerId="ADAL" clId="{3EAD9329-3E89-44E5-92BE-55F840E7FC3B}" dt="2023-08-16T11:44:43.845" v="208" actId="47"/>
        <pc:sldMkLst>
          <pc:docMk/>
          <pc:sldMk cId="1621388472" sldId="2147474459"/>
        </pc:sldMkLst>
        <pc:spChg chg="mod">
          <ac:chgData name="Djurov, Kalin" userId="61a19f74-44fb-4190-b51a-31400ae78c5b" providerId="ADAL" clId="{3EAD9329-3E89-44E5-92BE-55F840E7FC3B}" dt="2023-08-16T11:41:54.850" v="150" actId="21"/>
          <ac:spMkLst>
            <pc:docMk/>
            <pc:sldMk cId="1621388472" sldId="2147474459"/>
            <ac:spMk id="3" creationId="{7B6B4D07-B51B-4B08-843B-A73A51BE82B1}"/>
          </ac:spMkLst>
        </pc:spChg>
        <pc:spChg chg="mod">
          <ac:chgData name="Djurov, Kalin" userId="61a19f74-44fb-4190-b51a-31400ae78c5b" providerId="ADAL" clId="{3EAD9329-3E89-44E5-92BE-55F840E7FC3B}" dt="2023-08-16T11:41:18.165" v="145" actId="1035"/>
          <ac:spMkLst>
            <pc:docMk/>
            <pc:sldMk cId="1621388472" sldId="2147474459"/>
            <ac:spMk id="5" creationId="{3579A326-0DBE-4E54-A1B7-61872BA9B60E}"/>
          </ac:spMkLst>
        </pc:spChg>
      </pc:sldChg>
      <pc:sldChg chg="ord">
        <pc:chgData name="Djurov, Kalin" userId="61a19f74-44fb-4190-b51a-31400ae78c5b" providerId="ADAL" clId="{3EAD9329-3E89-44E5-92BE-55F840E7FC3B}" dt="2023-08-16T12:06:48.779" v="522"/>
        <pc:sldMkLst>
          <pc:docMk/>
          <pc:sldMk cId="392735914" sldId="2147474472"/>
        </pc:sldMkLst>
      </pc:sldChg>
      <pc:sldChg chg="modSp mod">
        <pc:chgData name="Djurov, Kalin" userId="61a19f74-44fb-4190-b51a-31400ae78c5b" providerId="ADAL" clId="{3EAD9329-3E89-44E5-92BE-55F840E7FC3B}" dt="2023-08-16T12:11:07.384" v="557" actId="27636"/>
        <pc:sldMkLst>
          <pc:docMk/>
          <pc:sldMk cId="1428577091" sldId="2147474473"/>
        </pc:sldMkLst>
        <pc:spChg chg="mod">
          <ac:chgData name="Djurov, Kalin" userId="61a19f74-44fb-4190-b51a-31400ae78c5b" providerId="ADAL" clId="{3EAD9329-3E89-44E5-92BE-55F840E7FC3B}" dt="2023-08-16T12:11:07.384" v="557" actId="27636"/>
          <ac:spMkLst>
            <pc:docMk/>
            <pc:sldMk cId="1428577091" sldId="2147474473"/>
            <ac:spMk id="3" creationId="{B351B2A3-6B9D-F78D-6C5E-E623953F0E8B}"/>
          </ac:spMkLst>
        </pc:spChg>
        <pc:spChg chg="mod">
          <ac:chgData name="Djurov, Kalin" userId="61a19f74-44fb-4190-b51a-31400ae78c5b" providerId="ADAL" clId="{3EAD9329-3E89-44E5-92BE-55F840E7FC3B}" dt="2023-08-16T12:10:15.750" v="547" actId="20577"/>
          <ac:spMkLst>
            <pc:docMk/>
            <pc:sldMk cId="1428577091" sldId="2147474473"/>
            <ac:spMk id="7" creationId="{957E2B07-16E2-579D-3DEB-6F5A9FD5D08E}"/>
          </ac:spMkLst>
        </pc:spChg>
      </pc:sldChg>
      <pc:sldChg chg="modSp mod">
        <pc:chgData name="Djurov, Kalin" userId="61a19f74-44fb-4190-b51a-31400ae78c5b" providerId="ADAL" clId="{3EAD9329-3E89-44E5-92BE-55F840E7FC3B}" dt="2023-08-16T12:10:34.105" v="555" actId="27636"/>
        <pc:sldMkLst>
          <pc:docMk/>
          <pc:sldMk cId="1458187798" sldId="2147474474"/>
        </pc:sldMkLst>
        <pc:spChg chg="mod">
          <ac:chgData name="Djurov, Kalin" userId="61a19f74-44fb-4190-b51a-31400ae78c5b" providerId="ADAL" clId="{3EAD9329-3E89-44E5-92BE-55F840E7FC3B}" dt="2023-08-16T12:10:34.105" v="555" actId="27636"/>
          <ac:spMkLst>
            <pc:docMk/>
            <pc:sldMk cId="1458187798" sldId="2147474474"/>
            <ac:spMk id="3" creationId="{4DDBC382-0E63-184B-3395-09973296D989}"/>
          </ac:spMkLst>
        </pc:spChg>
      </pc:sldChg>
      <pc:sldChg chg="del">
        <pc:chgData name="Djurov, Kalin" userId="61a19f74-44fb-4190-b51a-31400ae78c5b" providerId="ADAL" clId="{3EAD9329-3E89-44E5-92BE-55F840E7FC3B}" dt="2023-08-16T11:47:43.875" v="233" actId="2696"/>
        <pc:sldMkLst>
          <pc:docMk/>
          <pc:sldMk cId="2856424966" sldId="2147474476"/>
        </pc:sldMkLst>
      </pc:sldChg>
      <pc:sldChg chg="del">
        <pc:chgData name="Djurov, Kalin" userId="61a19f74-44fb-4190-b51a-31400ae78c5b" providerId="ADAL" clId="{3EAD9329-3E89-44E5-92BE-55F840E7FC3B}" dt="2023-08-16T11:47:43.875" v="233" actId="2696"/>
        <pc:sldMkLst>
          <pc:docMk/>
          <pc:sldMk cId="1774589084" sldId="2147474477"/>
        </pc:sldMkLst>
      </pc:sldChg>
      <pc:sldChg chg="del">
        <pc:chgData name="Djurov, Kalin" userId="61a19f74-44fb-4190-b51a-31400ae78c5b" providerId="ADAL" clId="{3EAD9329-3E89-44E5-92BE-55F840E7FC3B}" dt="2023-08-16T11:54:53.036" v="344" actId="47"/>
        <pc:sldMkLst>
          <pc:docMk/>
          <pc:sldMk cId="2570330592" sldId="2147474480"/>
        </pc:sldMkLst>
      </pc:sldChg>
      <pc:sldChg chg="del">
        <pc:chgData name="Djurov, Kalin" userId="61a19f74-44fb-4190-b51a-31400ae78c5b" providerId="ADAL" clId="{3EAD9329-3E89-44E5-92BE-55F840E7FC3B}" dt="2023-08-16T11:46:58.913" v="230" actId="47"/>
        <pc:sldMkLst>
          <pc:docMk/>
          <pc:sldMk cId="4153839948" sldId="2147474483"/>
        </pc:sldMkLst>
      </pc:sldChg>
      <pc:sldChg chg="modSp del mod">
        <pc:chgData name="Djurov, Kalin" userId="61a19f74-44fb-4190-b51a-31400ae78c5b" providerId="ADAL" clId="{3EAD9329-3E89-44E5-92BE-55F840E7FC3B}" dt="2023-08-16T12:13:38.949" v="566" actId="2696"/>
        <pc:sldMkLst>
          <pc:docMk/>
          <pc:sldMk cId="2895291338" sldId="2147474484"/>
        </pc:sldMkLst>
        <pc:spChg chg="mod">
          <ac:chgData name="Djurov, Kalin" userId="61a19f74-44fb-4190-b51a-31400ae78c5b" providerId="ADAL" clId="{3EAD9329-3E89-44E5-92BE-55F840E7FC3B}" dt="2023-08-16T11:45:11.428" v="211" actId="1076"/>
          <ac:spMkLst>
            <pc:docMk/>
            <pc:sldMk cId="2895291338" sldId="2147474484"/>
            <ac:spMk id="3" creationId="{0EB67DC9-104F-9AE3-416C-1804D0FABD49}"/>
          </ac:spMkLst>
        </pc:spChg>
      </pc:sldChg>
      <pc:sldChg chg="modSp del mod">
        <pc:chgData name="Djurov, Kalin" userId="61a19f74-44fb-4190-b51a-31400ae78c5b" providerId="ADAL" clId="{3EAD9329-3E89-44E5-92BE-55F840E7FC3B}" dt="2023-08-16T12:13:38.949" v="566" actId="2696"/>
        <pc:sldMkLst>
          <pc:docMk/>
          <pc:sldMk cId="863010124" sldId="2147474488"/>
        </pc:sldMkLst>
        <pc:spChg chg="mod">
          <ac:chgData name="Djurov, Kalin" userId="61a19f74-44fb-4190-b51a-31400ae78c5b" providerId="ADAL" clId="{3EAD9329-3E89-44E5-92BE-55F840E7FC3B}" dt="2023-08-16T11:47:18.223" v="232" actId="1076"/>
          <ac:spMkLst>
            <pc:docMk/>
            <pc:sldMk cId="863010124" sldId="2147474488"/>
            <ac:spMk id="12" creationId="{41880D0E-47C2-D4CE-3B5D-3BCC05DCAFC4}"/>
          </ac:spMkLst>
        </pc:spChg>
      </pc:sldChg>
      <pc:sldChg chg="addSp modSp mod">
        <pc:chgData name="Djurov, Kalin" userId="61a19f74-44fb-4190-b51a-31400ae78c5b" providerId="ADAL" clId="{3EAD9329-3E89-44E5-92BE-55F840E7FC3B}" dt="2023-08-16T11:56:13.967" v="402" actId="14100"/>
        <pc:sldMkLst>
          <pc:docMk/>
          <pc:sldMk cId="1236229120" sldId="2147474490"/>
        </pc:sldMkLst>
        <pc:spChg chg="mod">
          <ac:chgData name="Djurov, Kalin" userId="61a19f74-44fb-4190-b51a-31400ae78c5b" providerId="ADAL" clId="{3EAD9329-3E89-44E5-92BE-55F840E7FC3B}" dt="2023-08-16T11:54:21.103" v="339" actId="14100"/>
          <ac:spMkLst>
            <pc:docMk/>
            <pc:sldMk cId="1236229120" sldId="2147474490"/>
            <ac:spMk id="2" creationId="{16D67D4D-D156-6E2B-03E9-3C93F6DB06E1}"/>
          </ac:spMkLst>
        </pc:spChg>
        <pc:spChg chg="mod">
          <ac:chgData name="Djurov, Kalin" userId="61a19f74-44fb-4190-b51a-31400ae78c5b" providerId="ADAL" clId="{3EAD9329-3E89-44E5-92BE-55F840E7FC3B}" dt="2023-08-16T11:54:43.554" v="343" actId="2711"/>
          <ac:spMkLst>
            <pc:docMk/>
            <pc:sldMk cId="1236229120" sldId="2147474490"/>
            <ac:spMk id="3" creationId="{5F162810-2F85-A3D6-0A36-1D4DBADD317B}"/>
          </ac:spMkLst>
        </pc:spChg>
        <pc:spChg chg="add mod">
          <ac:chgData name="Djurov, Kalin" userId="61a19f74-44fb-4190-b51a-31400ae78c5b" providerId="ADAL" clId="{3EAD9329-3E89-44E5-92BE-55F840E7FC3B}" dt="2023-08-16T11:56:13.967" v="402" actId="14100"/>
          <ac:spMkLst>
            <pc:docMk/>
            <pc:sldMk cId="1236229120" sldId="2147474490"/>
            <ac:spMk id="5" creationId="{F37778E7-26F4-6E9D-9ACA-E14B4113824C}"/>
          </ac:spMkLst>
        </pc:spChg>
      </pc:sldChg>
      <pc:sldChg chg="addSp modSp new mod">
        <pc:chgData name="Djurov, Kalin" userId="61a19f74-44fb-4190-b51a-31400ae78c5b" providerId="ADAL" clId="{3EAD9329-3E89-44E5-92BE-55F840E7FC3B}" dt="2023-08-16T11:51:49.295" v="289"/>
        <pc:sldMkLst>
          <pc:docMk/>
          <pc:sldMk cId="1976028404" sldId="2147474491"/>
        </pc:sldMkLst>
        <pc:spChg chg="mod">
          <ac:chgData name="Djurov, Kalin" userId="61a19f74-44fb-4190-b51a-31400ae78c5b" providerId="ADAL" clId="{3EAD9329-3E89-44E5-92BE-55F840E7FC3B}" dt="2023-08-16T11:50:47.668" v="281" actId="1076"/>
          <ac:spMkLst>
            <pc:docMk/>
            <pc:sldMk cId="1976028404" sldId="2147474491"/>
            <ac:spMk id="2" creationId="{89393FE2-B285-9B70-4BE0-E49ADC71D410}"/>
          </ac:spMkLst>
        </pc:spChg>
        <pc:spChg chg="mod">
          <ac:chgData name="Djurov, Kalin" userId="61a19f74-44fb-4190-b51a-31400ae78c5b" providerId="ADAL" clId="{3EAD9329-3E89-44E5-92BE-55F840E7FC3B}" dt="2023-08-16T11:51:37.488" v="288" actId="1076"/>
          <ac:spMkLst>
            <pc:docMk/>
            <pc:sldMk cId="1976028404" sldId="2147474491"/>
            <ac:spMk id="3" creationId="{1697DA9A-E034-3F60-09DE-4CD480D40CCE}"/>
          </ac:spMkLst>
        </pc:spChg>
        <pc:spChg chg="add mod">
          <ac:chgData name="Djurov, Kalin" userId="61a19f74-44fb-4190-b51a-31400ae78c5b" providerId="ADAL" clId="{3EAD9329-3E89-44E5-92BE-55F840E7FC3B}" dt="2023-08-16T11:51:49.295" v="289"/>
          <ac:spMkLst>
            <pc:docMk/>
            <pc:sldMk cId="1976028404" sldId="2147474491"/>
            <ac:spMk id="4" creationId="{E51DBCA5-E33C-5DD3-91D8-1CD3CC5B763E}"/>
          </ac:spMkLst>
        </pc:spChg>
      </pc:sldChg>
      <pc:sldChg chg="addSp modSp new mod ord modAnim modNotesTx">
        <pc:chgData name="Djurov, Kalin" userId="61a19f74-44fb-4190-b51a-31400ae78c5b" providerId="ADAL" clId="{3EAD9329-3E89-44E5-92BE-55F840E7FC3B}" dt="2023-08-16T12:07:05.076" v="526"/>
        <pc:sldMkLst>
          <pc:docMk/>
          <pc:sldMk cId="181785156" sldId="2147474492"/>
        </pc:sldMkLst>
        <pc:spChg chg="mod">
          <ac:chgData name="Djurov, Kalin" userId="61a19f74-44fb-4190-b51a-31400ae78c5b" providerId="ADAL" clId="{3EAD9329-3E89-44E5-92BE-55F840E7FC3B}" dt="2023-08-16T12:02:08.850" v="473" actId="1076"/>
          <ac:spMkLst>
            <pc:docMk/>
            <pc:sldMk cId="181785156" sldId="2147474492"/>
            <ac:spMk id="2" creationId="{ABCAC974-0A3E-6CD8-981F-AD01016C1A93}"/>
          </ac:spMkLst>
        </pc:spChg>
        <pc:spChg chg="mod">
          <ac:chgData name="Djurov, Kalin" userId="61a19f74-44fb-4190-b51a-31400ae78c5b" providerId="ADAL" clId="{3EAD9329-3E89-44E5-92BE-55F840E7FC3B}" dt="2023-08-16T12:00:31.110" v="465" actId="27636"/>
          <ac:spMkLst>
            <pc:docMk/>
            <pc:sldMk cId="181785156" sldId="2147474492"/>
            <ac:spMk id="3" creationId="{D09FF2A6-0BF0-3038-F2C8-2B1E5101E861}"/>
          </ac:spMkLst>
        </pc:spChg>
        <pc:spChg chg="add mod">
          <ac:chgData name="Djurov, Kalin" userId="61a19f74-44fb-4190-b51a-31400ae78c5b" providerId="ADAL" clId="{3EAD9329-3E89-44E5-92BE-55F840E7FC3B}" dt="2023-08-16T11:36:24.520" v="136"/>
          <ac:spMkLst>
            <pc:docMk/>
            <pc:sldMk cId="181785156" sldId="2147474492"/>
            <ac:spMk id="4" creationId="{89BF7608-BD4D-12F3-BA3E-764F74C3B316}"/>
          </ac:spMkLst>
        </pc:spChg>
      </pc:sldChg>
      <pc:sldChg chg="addSp delSp modSp new del mod setBg">
        <pc:chgData name="Djurov, Kalin" userId="61a19f74-44fb-4190-b51a-31400ae78c5b" providerId="ADAL" clId="{3EAD9329-3E89-44E5-92BE-55F840E7FC3B}" dt="2023-08-16T11:44:41.372" v="207" actId="47"/>
        <pc:sldMkLst>
          <pc:docMk/>
          <pc:sldMk cId="2965225608" sldId="2147474493"/>
        </pc:sldMkLst>
        <pc:spChg chg="mod">
          <ac:chgData name="Djurov, Kalin" userId="61a19f74-44fb-4190-b51a-31400ae78c5b" providerId="ADAL" clId="{3EAD9329-3E89-44E5-92BE-55F840E7FC3B}" dt="2023-08-16T11:42:50.969" v="159" actId="26606"/>
          <ac:spMkLst>
            <pc:docMk/>
            <pc:sldMk cId="2965225608" sldId="2147474493"/>
            <ac:spMk id="2" creationId="{443E6DE1-9E21-76C7-127D-427DA4392802}"/>
          </ac:spMkLst>
        </pc:spChg>
        <pc:spChg chg="del">
          <ac:chgData name="Djurov, Kalin" userId="61a19f74-44fb-4190-b51a-31400ae78c5b" providerId="ADAL" clId="{3EAD9329-3E89-44E5-92BE-55F840E7FC3B}" dt="2023-08-16T11:42:31.850" v="157" actId="478"/>
          <ac:spMkLst>
            <pc:docMk/>
            <pc:sldMk cId="2965225608" sldId="2147474493"/>
            <ac:spMk id="3" creationId="{62845F48-A382-4EBB-E074-A20769D0075D}"/>
          </ac:spMkLst>
        </pc:spChg>
        <pc:spChg chg="add del mod">
          <ac:chgData name="Djurov, Kalin" userId="61a19f74-44fb-4190-b51a-31400ae78c5b" providerId="ADAL" clId="{3EAD9329-3E89-44E5-92BE-55F840E7FC3B}" dt="2023-08-16T11:41:42.956" v="148"/>
          <ac:spMkLst>
            <pc:docMk/>
            <pc:sldMk cId="2965225608" sldId="2147474493"/>
            <ac:spMk id="4" creationId="{A2B1E0F8-B1FE-3A15-C832-D8AFAF259F0B}"/>
          </ac:spMkLst>
        </pc:spChg>
        <pc:spChg chg="add del mod">
          <ac:chgData name="Djurov, Kalin" userId="61a19f74-44fb-4190-b51a-31400ae78c5b" providerId="ADAL" clId="{3EAD9329-3E89-44E5-92BE-55F840E7FC3B}" dt="2023-08-16T11:41:42.956" v="148"/>
          <ac:spMkLst>
            <pc:docMk/>
            <pc:sldMk cId="2965225608" sldId="2147474493"/>
            <ac:spMk id="5" creationId="{A22BDEA6-C6BA-EA02-FA0B-21DFBB69D577}"/>
          </ac:spMkLst>
        </pc:spChg>
        <pc:spChg chg="add del mod">
          <ac:chgData name="Djurov, Kalin" userId="61a19f74-44fb-4190-b51a-31400ae78c5b" providerId="ADAL" clId="{3EAD9329-3E89-44E5-92BE-55F840E7FC3B}" dt="2023-08-16T11:41:42.956" v="148"/>
          <ac:spMkLst>
            <pc:docMk/>
            <pc:sldMk cId="2965225608" sldId="2147474493"/>
            <ac:spMk id="7" creationId="{3EC156C2-D90D-E610-29C4-607699F4A300}"/>
          </ac:spMkLst>
        </pc:spChg>
        <pc:spChg chg="add del mod">
          <ac:chgData name="Djurov, Kalin" userId="61a19f74-44fb-4190-b51a-31400ae78c5b" providerId="ADAL" clId="{3EAD9329-3E89-44E5-92BE-55F840E7FC3B}" dt="2023-08-16T11:41:42.956" v="148"/>
          <ac:spMkLst>
            <pc:docMk/>
            <pc:sldMk cId="2965225608" sldId="2147474493"/>
            <ac:spMk id="9" creationId="{4BD248F1-9C5C-B95E-999A-5BE5AA3254C2}"/>
          </ac:spMkLst>
        </pc:spChg>
        <pc:spChg chg="add mod">
          <ac:chgData name="Djurov, Kalin" userId="61a19f74-44fb-4190-b51a-31400ae78c5b" providerId="ADAL" clId="{3EAD9329-3E89-44E5-92BE-55F840E7FC3B}" dt="2023-08-16T11:42:50.969" v="159" actId="26606"/>
          <ac:spMkLst>
            <pc:docMk/>
            <pc:sldMk cId="2965225608" sldId="2147474493"/>
            <ac:spMk id="10" creationId="{AC880EF4-8BAD-3332-C0DC-EF637AF9BEFD}"/>
          </ac:spMkLst>
        </pc:spChg>
        <pc:spChg chg="add mod">
          <ac:chgData name="Djurov, Kalin" userId="61a19f74-44fb-4190-b51a-31400ae78c5b" providerId="ADAL" clId="{3EAD9329-3E89-44E5-92BE-55F840E7FC3B}" dt="2023-08-16T11:42:50.969" v="159" actId="26606"/>
          <ac:spMkLst>
            <pc:docMk/>
            <pc:sldMk cId="2965225608" sldId="2147474493"/>
            <ac:spMk id="11" creationId="{5ECFA476-FC56-B6EE-D634-CC3B721BAF9E}"/>
          </ac:spMkLst>
        </pc:spChg>
        <pc:spChg chg="add mod">
          <ac:chgData name="Djurov, Kalin" userId="61a19f74-44fb-4190-b51a-31400ae78c5b" providerId="ADAL" clId="{3EAD9329-3E89-44E5-92BE-55F840E7FC3B}" dt="2023-08-16T11:42:50.969" v="159" actId="26606"/>
          <ac:spMkLst>
            <pc:docMk/>
            <pc:sldMk cId="2965225608" sldId="2147474493"/>
            <ac:spMk id="14" creationId="{D95DAB21-A4F4-7525-6ED8-4CCFC2C3DD20}"/>
          </ac:spMkLst>
        </pc:spChg>
        <pc:spChg chg="add del">
          <ac:chgData name="Djurov, Kalin" userId="61a19f74-44fb-4190-b51a-31400ae78c5b" providerId="ADAL" clId="{3EAD9329-3E89-44E5-92BE-55F840E7FC3B}" dt="2023-08-16T11:42:50.969" v="159" actId="26606"/>
          <ac:spMkLst>
            <pc:docMk/>
            <pc:sldMk cId="2965225608" sldId="2147474493"/>
            <ac:spMk id="19" creationId="{A6B16355-27FB-445B-B646-02AB73637459}"/>
          </ac:spMkLst>
        </pc:spChg>
        <pc:spChg chg="add del">
          <ac:chgData name="Djurov, Kalin" userId="61a19f74-44fb-4190-b51a-31400ae78c5b" providerId="ADAL" clId="{3EAD9329-3E89-44E5-92BE-55F840E7FC3B}" dt="2023-08-16T11:42:50.969" v="159" actId="26606"/>
          <ac:spMkLst>
            <pc:docMk/>
            <pc:sldMk cId="2965225608" sldId="2147474493"/>
            <ac:spMk id="23" creationId="{6B3BF2E5-C3AB-441F-A430-491119C56D26}"/>
          </ac:spMkLst>
        </pc:spChg>
        <pc:spChg chg="add del">
          <ac:chgData name="Djurov, Kalin" userId="61a19f74-44fb-4190-b51a-31400ae78c5b" providerId="ADAL" clId="{3EAD9329-3E89-44E5-92BE-55F840E7FC3B}" dt="2023-08-16T11:42:50.969" v="159" actId="26606"/>
          <ac:spMkLst>
            <pc:docMk/>
            <pc:sldMk cId="2965225608" sldId="2147474493"/>
            <ac:spMk id="25" creationId="{DD07C90B-B81A-473B-8919-CA924E61FFCF}"/>
          </ac:spMkLst>
        </pc:spChg>
        <pc:graphicFrameChg chg="add del mod">
          <ac:chgData name="Djurov, Kalin" userId="61a19f74-44fb-4190-b51a-31400ae78c5b" providerId="ADAL" clId="{3EAD9329-3E89-44E5-92BE-55F840E7FC3B}" dt="2023-08-16T11:41:42.956" v="148"/>
          <ac:graphicFrameMkLst>
            <pc:docMk/>
            <pc:sldMk cId="2965225608" sldId="2147474493"/>
            <ac:graphicFrameMk id="6" creationId="{B02409B4-A6AB-5590-907E-9648EE4432A5}"/>
          </ac:graphicFrameMkLst>
        </pc:graphicFrameChg>
        <pc:graphicFrameChg chg="add del mod">
          <ac:chgData name="Djurov, Kalin" userId="61a19f74-44fb-4190-b51a-31400ae78c5b" providerId="ADAL" clId="{3EAD9329-3E89-44E5-92BE-55F840E7FC3B}" dt="2023-08-16T11:41:42.956" v="148"/>
          <ac:graphicFrameMkLst>
            <pc:docMk/>
            <pc:sldMk cId="2965225608" sldId="2147474493"/>
            <ac:graphicFrameMk id="8" creationId="{27893EC6-1AE8-D8BB-62A2-60CFA898F0F9}"/>
          </ac:graphicFrameMkLst>
        </pc:graphicFrameChg>
        <pc:graphicFrameChg chg="add mod">
          <ac:chgData name="Djurov, Kalin" userId="61a19f74-44fb-4190-b51a-31400ae78c5b" providerId="ADAL" clId="{3EAD9329-3E89-44E5-92BE-55F840E7FC3B}" dt="2023-08-16T11:42:50.969" v="159" actId="26606"/>
          <ac:graphicFrameMkLst>
            <pc:docMk/>
            <pc:sldMk cId="2965225608" sldId="2147474493"/>
            <ac:graphicFrameMk id="12" creationId="{7A65B82C-ACFE-DD8B-033E-292C01EF8FF1}"/>
          </ac:graphicFrameMkLst>
        </pc:graphicFrameChg>
        <pc:graphicFrameChg chg="add mod">
          <ac:chgData name="Djurov, Kalin" userId="61a19f74-44fb-4190-b51a-31400ae78c5b" providerId="ADAL" clId="{3EAD9329-3E89-44E5-92BE-55F840E7FC3B}" dt="2023-08-16T11:42:50.969" v="159" actId="26606"/>
          <ac:graphicFrameMkLst>
            <pc:docMk/>
            <pc:sldMk cId="2965225608" sldId="2147474493"/>
            <ac:graphicFrameMk id="13" creationId="{ADB9D01F-A1A2-05E1-5B89-C483434E94B4}"/>
          </ac:graphicFrameMkLst>
        </pc:graphicFrameChg>
        <pc:cxnChg chg="add del">
          <ac:chgData name="Djurov, Kalin" userId="61a19f74-44fb-4190-b51a-31400ae78c5b" providerId="ADAL" clId="{3EAD9329-3E89-44E5-92BE-55F840E7FC3B}" dt="2023-08-16T11:42:50.969" v="159" actId="26606"/>
          <ac:cxnSpMkLst>
            <pc:docMk/>
            <pc:sldMk cId="2965225608" sldId="2147474493"/>
            <ac:cxnSpMk id="21" creationId="{06DA680F-F6AC-453E-A8BF-C5BDED2851DE}"/>
          </ac:cxnSpMkLst>
        </pc:cxnChg>
      </pc:sldChg>
      <pc:sldChg chg="addSp delSp modSp del mod">
        <pc:chgData name="Djurov, Kalin" userId="61a19f74-44fb-4190-b51a-31400ae78c5b" providerId="ADAL" clId="{3EAD9329-3E89-44E5-92BE-55F840E7FC3B}" dt="2023-08-16T12:13:38.949" v="566" actId="2696"/>
        <pc:sldMkLst>
          <pc:docMk/>
          <pc:sldMk cId="2057954280" sldId="2147474494"/>
        </pc:sldMkLst>
        <pc:spChg chg="del">
          <ac:chgData name="Djurov, Kalin" userId="61a19f74-44fb-4190-b51a-31400ae78c5b" providerId="ADAL" clId="{3EAD9329-3E89-44E5-92BE-55F840E7FC3B}" dt="2023-08-16T11:43:19.643" v="160" actId="478"/>
          <ac:spMkLst>
            <pc:docMk/>
            <pc:sldMk cId="2057954280" sldId="2147474494"/>
            <ac:spMk id="3" creationId="{264275CA-757A-F252-DB6B-076B12ABCDDD}"/>
          </ac:spMkLst>
        </pc:spChg>
        <pc:spChg chg="add del mod">
          <ac:chgData name="Djurov, Kalin" userId="61a19f74-44fb-4190-b51a-31400ae78c5b" providerId="ADAL" clId="{3EAD9329-3E89-44E5-92BE-55F840E7FC3B}" dt="2023-08-16T11:43:21.748" v="161" actId="478"/>
          <ac:spMkLst>
            <pc:docMk/>
            <pc:sldMk cId="2057954280" sldId="2147474494"/>
            <ac:spMk id="4" creationId="{DBCF6B68-1137-3DBF-359A-41EAE91B2CEA}"/>
          </ac:spMkLst>
        </pc:spChg>
        <pc:spChg chg="add mod">
          <ac:chgData name="Djurov, Kalin" userId="61a19f74-44fb-4190-b51a-31400ae78c5b" providerId="ADAL" clId="{3EAD9329-3E89-44E5-92BE-55F840E7FC3B}" dt="2023-08-16T11:43:43.606" v="195" actId="1038"/>
          <ac:spMkLst>
            <pc:docMk/>
            <pc:sldMk cId="2057954280" sldId="2147474494"/>
            <ac:spMk id="7" creationId="{072540E0-6559-580E-0445-A57F56B3F1B6}"/>
          </ac:spMkLst>
        </pc:spChg>
        <pc:spChg chg="add mod">
          <ac:chgData name="Djurov, Kalin" userId="61a19f74-44fb-4190-b51a-31400ae78c5b" providerId="ADAL" clId="{3EAD9329-3E89-44E5-92BE-55F840E7FC3B}" dt="2023-08-16T11:44:05.842" v="199" actId="14100"/>
          <ac:spMkLst>
            <pc:docMk/>
            <pc:sldMk cId="2057954280" sldId="2147474494"/>
            <ac:spMk id="9" creationId="{8F1FE8AF-C966-07B4-9820-CD80F70D5836}"/>
          </ac:spMkLst>
        </pc:spChg>
        <pc:spChg chg="add mod">
          <ac:chgData name="Djurov, Kalin" userId="61a19f74-44fb-4190-b51a-31400ae78c5b" providerId="ADAL" clId="{3EAD9329-3E89-44E5-92BE-55F840E7FC3B}" dt="2023-08-16T11:44:55.753" v="210" actId="14100"/>
          <ac:spMkLst>
            <pc:docMk/>
            <pc:sldMk cId="2057954280" sldId="2147474494"/>
            <ac:spMk id="11" creationId="{619A04D2-1ED6-C780-2C09-A0F1655DECDD}"/>
          </ac:spMkLst>
        </pc:spChg>
        <pc:graphicFrameChg chg="add mod">
          <ac:chgData name="Djurov, Kalin" userId="61a19f74-44fb-4190-b51a-31400ae78c5b" providerId="ADAL" clId="{3EAD9329-3E89-44E5-92BE-55F840E7FC3B}" dt="2023-08-16T11:43:43.606" v="195" actId="1038"/>
          <ac:graphicFrameMkLst>
            <pc:docMk/>
            <pc:sldMk cId="2057954280" sldId="2147474494"/>
            <ac:graphicFrameMk id="5" creationId="{03932484-DECD-4468-B9D9-E87BBEDB11B1}"/>
          </ac:graphicFrameMkLst>
        </pc:graphicFrameChg>
        <pc:graphicFrameChg chg="add mod">
          <ac:chgData name="Djurov, Kalin" userId="61a19f74-44fb-4190-b51a-31400ae78c5b" providerId="ADAL" clId="{3EAD9329-3E89-44E5-92BE-55F840E7FC3B}" dt="2023-08-16T11:43:47.820" v="196" actId="1076"/>
          <ac:graphicFrameMkLst>
            <pc:docMk/>
            <pc:sldMk cId="2057954280" sldId="2147474494"/>
            <ac:graphicFrameMk id="6" creationId="{9E8D240A-D9D4-A2DA-9DF7-27873F0AB6CF}"/>
          </ac:graphicFrameMkLst>
        </pc:graphicFrameChg>
      </pc:sldChg>
      <pc:sldChg chg="addSp delSp modSp new mod ord">
        <pc:chgData name="Djurov, Kalin" userId="61a19f74-44fb-4190-b51a-31400ae78c5b" providerId="ADAL" clId="{3EAD9329-3E89-44E5-92BE-55F840E7FC3B}" dt="2023-08-16T12:13:09.296" v="565"/>
        <pc:sldMkLst>
          <pc:docMk/>
          <pc:sldMk cId="1052860577" sldId="2147474495"/>
        </pc:sldMkLst>
        <pc:spChg chg="mod">
          <ac:chgData name="Djurov, Kalin" userId="61a19f74-44fb-4190-b51a-31400ae78c5b" providerId="ADAL" clId="{3EAD9329-3E89-44E5-92BE-55F840E7FC3B}" dt="2023-08-16T11:45:52.936" v="223" actId="20577"/>
          <ac:spMkLst>
            <pc:docMk/>
            <pc:sldMk cId="1052860577" sldId="2147474495"/>
            <ac:spMk id="2" creationId="{75297291-6ACA-CC4E-5987-6B6A5072E496}"/>
          </ac:spMkLst>
        </pc:spChg>
        <pc:spChg chg="del">
          <ac:chgData name="Djurov, Kalin" userId="61a19f74-44fb-4190-b51a-31400ae78c5b" providerId="ADAL" clId="{3EAD9329-3E89-44E5-92BE-55F840E7FC3B}" dt="2023-08-16T11:46:11.302" v="225" actId="478"/>
          <ac:spMkLst>
            <pc:docMk/>
            <pc:sldMk cId="1052860577" sldId="2147474495"/>
            <ac:spMk id="3" creationId="{19FC1B5F-78AF-745A-A736-D666C9323D4B}"/>
          </ac:spMkLst>
        </pc:spChg>
        <pc:spChg chg="add mod">
          <ac:chgData name="Djurov, Kalin" userId="61a19f74-44fb-4190-b51a-31400ae78c5b" providerId="ADAL" clId="{3EAD9329-3E89-44E5-92BE-55F840E7FC3B}" dt="2023-08-16T11:46:07.132" v="224"/>
          <ac:spMkLst>
            <pc:docMk/>
            <pc:sldMk cId="1052860577" sldId="2147474495"/>
            <ac:spMk id="5" creationId="{005D0D74-3203-8151-62D7-3A7FE7175684}"/>
          </ac:spMkLst>
        </pc:spChg>
        <pc:spChg chg="add mod">
          <ac:chgData name="Djurov, Kalin" userId="61a19f74-44fb-4190-b51a-31400ae78c5b" providerId="ADAL" clId="{3EAD9329-3E89-44E5-92BE-55F840E7FC3B}" dt="2023-08-16T11:46:29.080" v="229" actId="14100"/>
          <ac:spMkLst>
            <pc:docMk/>
            <pc:sldMk cId="1052860577" sldId="2147474495"/>
            <ac:spMk id="6" creationId="{7D5977AA-FE1C-92B5-4E53-865AB4AB54B2}"/>
          </ac:spMkLst>
        </pc:spChg>
        <pc:picChg chg="add mod">
          <ac:chgData name="Djurov, Kalin" userId="61a19f74-44fb-4190-b51a-31400ae78c5b" providerId="ADAL" clId="{3EAD9329-3E89-44E5-92BE-55F840E7FC3B}" dt="2023-08-16T11:46:22.622" v="227" actId="1076"/>
          <ac:picMkLst>
            <pc:docMk/>
            <pc:sldMk cId="1052860577" sldId="2147474495"/>
            <ac:picMk id="4" creationId="{65C2297A-7478-DCFB-A099-76C0D2302354}"/>
          </ac:picMkLst>
        </pc:picChg>
        <pc:cxnChg chg="add mod">
          <ac:chgData name="Djurov, Kalin" userId="61a19f74-44fb-4190-b51a-31400ae78c5b" providerId="ADAL" clId="{3EAD9329-3E89-44E5-92BE-55F840E7FC3B}" dt="2023-08-16T11:46:07.132" v="224"/>
          <ac:cxnSpMkLst>
            <pc:docMk/>
            <pc:sldMk cId="1052860577" sldId="2147474495"/>
            <ac:cxnSpMk id="7" creationId="{02C3C423-63E9-82B6-83CD-2CA8EE418BFD}"/>
          </ac:cxnSpMkLst>
        </pc:cxnChg>
        <pc:cxnChg chg="add mod">
          <ac:chgData name="Djurov, Kalin" userId="61a19f74-44fb-4190-b51a-31400ae78c5b" providerId="ADAL" clId="{3EAD9329-3E89-44E5-92BE-55F840E7FC3B}" dt="2023-08-16T11:46:07.132" v="224"/>
          <ac:cxnSpMkLst>
            <pc:docMk/>
            <pc:sldMk cId="1052860577" sldId="2147474495"/>
            <ac:cxnSpMk id="8" creationId="{BA96DC3E-DB9D-1290-0DB6-68BA2AFF08B6}"/>
          </ac:cxnSpMkLst>
        </pc:cxnChg>
        <pc:cxnChg chg="add mod">
          <ac:chgData name="Djurov, Kalin" userId="61a19f74-44fb-4190-b51a-31400ae78c5b" providerId="ADAL" clId="{3EAD9329-3E89-44E5-92BE-55F840E7FC3B}" dt="2023-08-16T11:46:07.132" v="224"/>
          <ac:cxnSpMkLst>
            <pc:docMk/>
            <pc:sldMk cId="1052860577" sldId="2147474495"/>
            <ac:cxnSpMk id="9" creationId="{667BEFD2-8633-130F-BA99-8A4DBF24FBC1}"/>
          </ac:cxnSpMkLst>
        </pc:cxnChg>
        <pc:cxnChg chg="add mod">
          <ac:chgData name="Djurov, Kalin" userId="61a19f74-44fb-4190-b51a-31400ae78c5b" providerId="ADAL" clId="{3EAD9329-3E89-44E5-92BE-55F840E7FC3B}" dt="2023-08-16T11:46:07.132" v="224"/>
          <ac:cxnSpMkLst>
            <pc:docMk/>
            <pc:sldMk cId="1052860577" sldId="2147474495"/>
            <ac:cxnSpMk id="10" creationId="{AC6062B2-6594-3290-8126-E6D647427020}"/>
          </ac:cxnSpMkLst>
        </pc:cxnChg>
      </pc:sldChg>
      <pc:sldChg chg="addSp delSp modSp new mod ord modAnim">
        <pc:chgData name="Djurov, Kalin" userId="61a19f74-44fb-4190-b51a-31400ae78c5b" providerId="ADAL" clId="{3EAD9329-3E89-44E5-92BE-55F840E7FC3B}" dt="2023-08-16T13:11:21.548" v="1297"/>
        <pc:sldMkLst>
          <pc:docMk/>
          <pc:sldMk cId="372232204" sldId="2147474496"/>
        </pc:sldMkLst>
        <pc:spChg chg="mod">
          <ac:chgData name="Djurov, Kalin" userId="61a19f74-44fb-4190-b51a-31400ae78c5b" providerId="ADAL" clId="{3EAD9329-3E89-44E5-92BE-55F840E7FC3B}" dt="2023-08-16T12:17:01.642" v="705" actId="14100"/>
          <ac:spMkLst>
            <pc:docMk/>
            <pc:sldMk cId="372232204" sldId="2147474496"/>
            <ac:spMk id="2" creationId="{63904B20-E9C7-8857-C508-7BC50B4448B3}"/>
          </ac:spMkLst>
        </pc:spChg>
        <pc:spChg chg="del">
          <ac:chgData name="Djurov, Kalin" userId="61a19f74-44fb-4190-b51a-31400ae78c5b" providerId="ADAL" clId="{3EAD9329-3E89-44E5-92BE-55F840E7FC3B}" dt="2023-08-16T12:19:58.315" v="706" actId="478"/>
          <ac:spMkLst>
            <pc:docMk/>
            <pc:sldMk cId="372232204" sldId="2147474496"/>
            <ac:spMk id="3" creationId="{05C81E05-CD73-C25D-9776-964DFCC2D787}"/>
          </ac:spMkLst>
        </pc:spChg>
        <pc:spChg chg="add mod topLvl">
          <ac:chgData name="Djurov, Kalin" userId="61a19f74-44fb-4190-b51a-31400ae78c5b" providerId="ADAL" clId="{3EAD9329-3E89-44E5-92BE-55F840E7FC3B}" dt="2023-08-16T12:32:47.816" v="1240" actId="165"/>
          <ac:spMkLst>
            <pc:docMk/>
            <pc:sldMk cId="372232204" sldId="2147474496"/>
            <ac:spMk id="5" creationId="{AE4A9E76-260F-B66A-F267-51CA73FEABA9}"/>
          </ac:spMkLst>
        </pc:spChg>
        <pc:spChg chg="add mod">
          <ac:chgData name="Djurov, Kalin" userId="61a19f74-44fb-4190-b51a-31400ae78c5b" providerId="ADAL" clId="{3EAD9329-3E89-44E5-92BE-55F840E7FC3B}" dt="2023-08-16T12:26:57.203" v="1195" actId="1076"/>
          <ac:spMkLst>
            <pc:docMk/>
            <pc:sldMk cId="372232204" sldId="2147474496"/>
            <ac:spMk id="6" creationId="{EB8B5A39-1902-58AC-BDC8-BA6E4DB45641}"/>
          </ac:spMkLst>
        </pc:spChg>
        <pc:spChg chg="add mod topLvl">
          <ac:chgData name="Djurov, Kalin" userId="61a19f74-44fb-4190-b51a-31400ae78c5b" providerId="ADAL" clId="{3EAD9329-3E89-44E5-92BE-55F840E7FC3B}" dt="2023-08-16T12:32:47.816" v="1240" actId="165"/>
          <ac:spMkLst>
            <pc:docMk/>
            <pc:sldMk cId="372232204" sldId="2147474496"/>
            <ac:spMk id="7" creationId="{4852886D-EEED-01C1-9EE4-CAE3928016A2}"/>
          </ac:spMkLst>
        </pc:spChg>
        <pc:spChg chg="add mod">
          <ac:chgData name="Djurov, Kalin" userId="61a19f74-44fb-4190-b51a-31400ae78c5b" providerId="ADAL" clId="{3EAD9329-3E89-44E5-92BE-55F840E7FC3B}" dt="2023-08-16T12:27:06.863" v="1199" actId="1076"/>
          <ac:spMkLst>
            <pc:docMk/>
            <pc:sldMk cId="372232204" sldId="2147474496"/>
            <ac:spMk id="8" creationId="{EC5B3FFA-B4A1-C996-64F0-3D808F958156}"/>
          </ac:spMkLst>
        </pc:spChg>
        <pc:spChg chg="add mod">
          <ac:chgData name="Djurov, Kalin" userId="61a19f74-44fb-4190-b51a-31400ae78c5b" providerId="ADAL" clId="{3EAD9329-3E89-44E5-92BE-55F840E7FC3B}" dt="2023-08-16T12:27:09.761" v="1201" actId="1076"/>
          <ac:spMkLst>
            <pc:docMk/>
            <pc:sldMk cId="372232204" sldId="2147474496"/>
            <ac:spMk id="9" creationId="{5B74C8DE-5F6D-E7B0-2B4A-D577DD7F3B0A}"/>
          </ac:spMkLst>
        </pc:spChg>
        <pc:spChg chg="add mod">
          <ac:chgData name="Djurov, Kalin" userId="61a19f74-44fb-4190-b51a-31400ae78c5b" providerId="ADAL" clId="{3EAD9329-3E89-44E5-92BE-55F840E7FC3B}" dt="2023-08-16T12:27:14.144" v="1203" actId="1076"/>
          <ac:spMkLst>
            <pc:docMk/>
            <pc:sldMk cId="372232204" sldId="2147474496"/>
            <ac:spMk id="10" creationId="{3E7BEF49-8A4F-B1DF-6FAF-56A9FC3BDE36}"/>
          </ac:spMkLst>
        </pc:spChg>
        <pc:spChg chg="add mod">
          <ac:chgData name="Djurov, Kalin" userId="61a19f74-44fb-4190-b51a-31400ae78c5b" providerId="ADAL" clId="{3EAD9329-3E89-44E5-92BE-55F840E7FC3B}" dt="2023-08-16T12:29:02.733" v="1209" actId="571"/>
          <ac:spMkLst>
            <pc:docMk/>
            <pc:sldMk cId="372232204" sldId="2147474496"/>
            <ac:spMk id="11" creationId="{A5A14771-7FCA-8F5C-3F1D-E5EBE1C31061}"/>
          </ac:spMkLst>
        </pc:spChg>
        <pc:spChg chg="add mod">
          <ac:chgData name="Djurov, Kalin" userId="61a19f74-44fb-4190-b51a-31400ae78c5b" providerId="ADAL" clId="{3EAD9329-3E89-44E5-92BE-55F840E7FC3B}" dt="2023-08-16T12:29:02.733" v="1209" actId="571"/>
          <ac:spMkLst>
            <pc:docMk/>
            <pc:sldMk cId="372232204" sldId="2147474496"/>
            <ac:spMk id="12" creationId="{27BFFB8F-563D-1665-581A-20D7101C609E}"/>
          </ac:spMkLst>
        </pc:spChg>
        <pc:grpChg chg="add del mod">
          <ac:chgData name="Djurov, Kalin" userId="61a19f74-44fb-4190-b51a-31400ae78c5b" providerId="ADAL" clId="{3EAD9329-3E89-44E5-92BE-55F840E7FC3B}" dt="2023-08-16T12:32:47.816" v="1240" actId="165"/>
          <ac:grpSpMkLst>
            <pc:docMk/>
            <pc:sldMk cId="372232204" sldId="2147474496"/>
            <ac:grpSpMk id="13" creationId="{FD44E8AC-957F-7225-A20C-76ACC1AD4A44}"/>
          </ac:grpSpMkLst>
        </pc:grpChg>
        <pc:picChg chg="add mod">
          <ac:chgData name="Djurov, Kalin" userId="61a19f74-44fb-4190-b51a-31400ae78c5b" providerId="ADAL" clId="{3EAD9329-3E89-44E5-92BE-55F840E7FC3B}" dt="2023-08-16T12:20:06.950" v="709" actId="1076"/>
          <ac:picMkLst>
            <pc:docMk/>
            <pc:sldMk cId="372232204" sldId="2147474496"/>
            <ac:picMk id="4" creationId="{5C3C3032-3388-FBE7-5A68-EA05F3017B24}"/>
          </ac:picMkLst>
        </pc:picChg>
      </pc:sldChg>
      <pc:sldChg chg="add del">
        <pc:chgData name="Djurov, Kalin" userId="61a19f74-44fb-4190-b51a-31400ae78c5b" providerId="ADAL" clId="{3EAD9329-3E89-44E5-92BE-55F840E7FC3B}" dt="2023-08-16T11:54:53.036" v="344" actId="47"/>
        <pc:sldMkLst>
          <pc:docMk/>
          <pc:sldMk cId="2289503378" sldId="2147474496"/>
        </pc:sldMkLst>
      </pc:sldChg>
      <pc:sldChg chg="new del">
        <pc:chgData name="Djurov, Kalin" userId="61a19f74-44fb-4190-b51a-31400ae78c5b" providerId="ADAL" clId="{3EAD9329-3E89-44E5-92BE-55F840E7FC3B}" dt="2023-08-16T12:15:41.943" v="568" actId="47"/>
        <pc:sldMkLst>
          <pc:docMk/>
          <pc:sldMk cId="2357340144" sldId="2147474496"/>
        </pc:sldMkLst>
      </pc:sldChg>
      <pc:sldChg chg="new del">
        <pc:chgData name="Djurov, Kalin" userId="61a19f74-44fb-4190-b51a-31400ae78c5b" providerId="ADAL" clId="{3EAD9329-3E89-44E5-92BE-55F840E7FC3B}" dt="2023-08-16T12:15:45.063" v="570" actId="47"/>
        <pc:sldMkLst>
          <pc:docMk/>
          <pc:sldMk cId="2667598894" sldId="2147474496"/>
        </pc:sldMkLst>
      </pc:sldChg>
      <pc:sldMasterChg chg="delSldLayout">
        <pc:chgData name="Djurov, Kalin" userId="61a19f74-44fb-4190-b51a-31400ae78c5b" providerId="ADAL" clId="{3EAD9329-3E89-44E5-92BE-55F840E7FC3B}" dt="2023-08-16T11:46:58.913" v="230" actId="47"/>
        <pc:sldMasterMkLst>
          <pc:docMk/>
          <pc:sldMasterMk cId="1196688586" sldId="2147483774"/>
        </pc:sldMasterMkLst>
        <pc:sldLayoutChg chg="del">
          <pc:chgData name="Djurov, Kalin" userId="61a19f74-44fb-4190-b51a-31400ae78c5b" providerId="ADAL" clId="{3EAD9329-3E89-44E5-92BE-55F840E7FC3B}" dt="2023-08-16T11:44:43.845" v="208" actId="47"/>
          <pc:sldLayoutMkLst>
            <pc:docMk/>
            <pc:sldMasterMk cId="1196688586" sldId="2147483774"/>
            <pc:sldLayoutMk cId="2213070950" sldId="2147483786"/>
          </pc:sldLayoutMkLst>
        </pc:sldLayoutChg>
        <pc:sldLayoutChg chg="del">
          <pc:chgData name="Djurov, Kalin" userId="61a19f74-44fb-4190-b51a-31400ae78c5b" providerId="ADAL" clId="{3EAD9329-3E89-44E5-92BE-55F840E7FC3B}" dt="2023-08-16T11:46:58.913" v="230" actId="47"/>
          <pc:sldLayoutMkLst>
            <pc:docMk/>
            <pc:sldMasterMk cId="1196688586" sldId="2147483774"/>
            <pc:sldLayoutMk cId="4166207827" sldId="2147483787"/>
          </pc:sldLayoutMkLst>
        </pc:sldLayoutChg>
      </pc:sldMasterChg>
      <pc:sldMasterChg chg="del delSldLayout">
        <pc:chgData name="Djurov, Kalin" userId="61a19f74-44fb-4190-b51a-31400ae78c5b" providerId="ADAL" clId="{3EAD9329-3E89-44E5-92BE-55F840E7FC3B}" dt="2023-08-16T11:54:53.036" v="344" actId="47"/>
        <pc:sldMasterMkLst>
          <pc:docMk/>
          <pc:sldMasterMk cId="67620866" sldId="2147483786"/>
        </pc:sldMasterMkLst>
        <pc:sldLayoutChg chg="del">
          <pc:chgData name="Djurov, Kalin" userId="61a19f74-44fb-4190-b51a-31400ae78c5b" providerId="ADAL" clId="{3EAD9329-3E89-44E5-92BE-55F840E7FC3B}" dt="2023-08-16T11:54:53.036" v="344" actId="47"/>
          <pc:sldLayoutMkLst>
            <pc:docMk/>
            <pc:sldMasterMk cId="67620866" sldId="2147483786"/>
            <pc:sldLayoutMk cId="148745064" sldId="2147483787"/>
          </pc:sldLayoutMkLst>
        </pc:sldLayoutChg>
        <pc:sldLayoutChg chg="del">
          <pc:chgData name="Djurov, Kalin" userId="61a19f74-44fb-4190-b51a-31400ae78c5b" providerId="ADAL" clId="{3EAD9329-3E89-44E5-92BE-55F840E7FC3B}" dt="2023-08-16T11:54:53.036" v="344" actId="47"/>
          <pc:sldLayoutMkLst>
            <pc:docMk/>
            <pc:sldMasterMk cId="67620866" sldId="2147483786"/>
            <pc:sldLayoutMk cId="4123620121" sldId="2147483788"/>
          </pc:sldLayoutMkLst>
        </pc:sldLayoutChg>
        <pc:sldLayoutChg chg="del">
          <pc:chgData name="Djurov, Kalin" userId="61a19f74-44fb-4190-b51a-31400ae78c5b" providerId="ADAL" clId="{3EAD9329-3E89-44E5-92BE-55F840E7FC3B}" dt="2023-08-16T11:54:53.036" v="344" actId="47"/>
          <pc:sldLayoutMkLst>
            <pc:docMk/>
            <pc:sldMasterMk cId="67620866" sldId="2147483786"/>
            <pc:sldLayoutMk cId="2514329417" sldId="2147483789"/>
          </pc:sldLayoutMkLst>
        </pc:sldLayoutChg>
        <pc:sldLayoutChg chg="del">
          <pc:chgData name="Djurov, Kalin" userId="61a19f74-44fb-4190-b51a-31400ae78c5b" providerId="ADAL" clId="{3EAD9329-3E89-44E5-92BE-55F840E7FC3B}" dt="2023-08-16T11:54:53.036" v="344" actId="47"/>
          <pc:sldLayoutMkLst>
            <pc:docMk/>
            <pc:sldMasterMk cId="67620866" sldId="2147483786"/>
            <pc:sldLayoutMk cId="1262079897" sldId="2147483790"/>
          </pc:sldLayoutMkLst>
        </pc:sldLayoutChg>
        <pc:sldLayoutChg chg="del">
          <pc:chgData name="Djurov, Kalin" userId="61a19f74-44fb-4190-b51a-31400ae78c5b" providerId="ADAL" clId="{3EAD9329-3E89-44E5-92BE-55F840E7FC3B}" dt="2023-08-16T11:54:53.036" v="344" actId="47"/>
          <pc:sldLayoutMkLst>
            <pc:docMk/>
            <pc:sldMasterMk cId="67620866" sldId="2147483786"/>
            <pc:sldLayoutMk cId="1258168691" sldId="2147483791"/>
          </pc:sldLayoutMkLst>
        </pc:sldLayoutChg>
        <pc:sldLayoutChg chg="del">
          <pc:chgData name="Djurov, Kalin" userId="61a19f74-44fb-4190-b51a-31400ae78c5b" providerId="ADAL" clId="{3EAD9329-3E89-44E5-92BE-55F840E7FC3B}" dt="2023-08-16T11:54:53.036" v="344" actId="47"/>
          <pc:sldLayoutMkLst>
            <pc:docMk/>
            <pc:sldMasterMk cId="67620866" sldId="2147483786"/>
            <pc:sldLayoutMk cId="2263276311" sldId="2147483792"/>
          </pc:sldLayoutMkLst>
        </pc:sldLayoutChg>
        <pc:sldLayoutChg chg="del">
          <pc:chgData name="Djurov, Kalin" userId="61a19f74-44fb-4190-b51a-31400ae78c5b" providerId="ADAL" clId="{3EAD9329-3E89-44E5-92BE-55F840E7FC3B}" dt="2023-08-16T11:54:53.036" v="344" actId="47"/>
          <pc:sldLayoutMkLst>
            <pc:docMk/>
            <pc:sldMasterMk cId="67620866" sldId="2147483786"/>
            <pc:sldLayoutMk cId="3311890654" sldId="2147483793"/>
          </pc:sldLayoutMkLst>
        </pc:sldLayoutChg>
        <pc:sldLayoutChg chg="del">
          <pc:chgData name="Djurov, Kalin" userId="61a19f74-44fb-4190-b51a-31400ae78c5b" providerId="ADAL" clId="{3EAD9329-3E89-44E5-92BE-55F840E7FC3B}" dt="2023-08-16T11:54:53.036" v="344" actId="47"/>
          <pc:sldLayoutMkLst>
            <pc:docMk/>
            <pc:sldMasterMk cId="67620866" sldId="2147483786"/>
            <pc:sldLayoutMk cId="808934901" sldId="2147483794"/>
          </pc:sldLayoutMkLst>
        </pc:sldLayoutChg>
        <pc:sldLayoutChg chg="del">
          <pc:chgData name="Djurov, Kalin" userId="61a19f74-44fb-4190-b51a-31400ae78c5b" providerId="ADAL" clId="{3EAD9329-3E89-44E5-92BE-55F840E7FC3B}" dt="2023-08-16T11:54:53.036" v="344" actId="47"/>
          <pc:sldLayoutMkLst>
            <pc:docMk/>
            <pc:sldMasterMk cId="67620866" sldId="2147483786"/>
            <pc:sldLayoutMk cId="1212567090" sldId="2147483795"/>
          </pc:sldLayoutMkLst>
        </pc:sldLayoutChg>
        <pc:sldLayoutChg chg="del">
          <pc:chgData name="Djurov, Kalin" userId="61a19f74-44fb-4190-b51a-31400ae78c5b" providerId="ADAL" clId="{3EAD9329-3E89-44E5-92BE-55F840E7FC3B}" dt="2023-08-16T11:54:53.036" v="344" actId="47"/>
          <pc:sldLayoutMkLst>
            <pc:docMk/>
            <pc:sldMasterMk cId="67620866" sldId="2147483786"/>
            <pc:sldLayoutMk cId="2070126800" sldId="2147483796"/>
          </pc:sldLayoutMkLst>
        </pc:sldLayoutChg>
        <pc:sldLayoutChg chg="del">
          <pc:chgData name="Djurov, Kalin" userId="61a19f74-44fb-4190-b51a-31400ae78c5b" providerId="ADAL" clId="{3EAD9329-3E89-44E5-92BE-55F840E7FC3B}" dt="2023-08-16T11:54:53.036" v="344" actId="47"/>
          <pc:sldLayoutMkLst>
            <pc:docMk/>
            <pc:sldMasterMk cId="67620866" sldId="2147483786"/>
            <pc:sldLayoutMk cId="3776425219" sldId="2147483797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218CD-6003-4B1B-85C6-CF5E3C9285E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ADC5F-3A0C-404B-B68D-5C1E938E3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92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075A-9FE6-497E-A74A-5782E0ADDD3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7E517-40F3-42E5-B28F-7AAD7395167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7568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075A-9FE6-497E-A74A-5782E0ADDD3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7E517-40F3-42E5-B28F-7AAD73951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913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075A-9FE6-497E-A74A-5782E0ADDD3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7E517-40F3-42E5-B28F-7AAD73951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97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075A-9FE6-497E-A74A-5782E0ADDD3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7E517-40F3-42E5-B28F-7AAD73951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044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075A-9FE6-497E-A74A-5782E0ADDD3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7E517-40F3-42E5-B28F-7AAD7395167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771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075A-9FE6-497E-A74A-5782E0ADDD3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7E517-40F3-42E5-B28F-7AAD73951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65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075A-9FE6-497E-A74A-5782E0ADDD3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7E517-40F3-42E5-B28F-7AAD73951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85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075A-9FE6-497E-A74A-5782E0ADDD3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7E517-40F3-42E5-B28F-7AAD73951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552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075A-9FE6-497E-A74A-5782E0ADDD3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7E517-40F3-42E5-B28F-7AAD73951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382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78C075A-9FE6-497E-A74A-5782E0ADDD3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E7E517-40F3-42E5-B28F-7AAD73951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808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C075A-9FE6-497E-A74A-5782E0ADDD3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7E517-40F3-42E5-B28F-7AAD73951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21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78C075A-9FE6-497E-A74A-5782E0ADDD3E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4E7E517-40F3-42E5-B28F-7AAD7395167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SIPCMContentMarking" descr="{&quot;HashCode&quot;:-1589026337,&quot;Placement&quot;:&quot;Header&quot;,&quot;Top&quot;:0.0,&quot;Left&quot;:0.0,&quot;SlideWidth&quot;:960,&quot;SlideHeight&quot;:540}">
            <a:extLst>
              <a:ext uri="{FF2B5EF4-FFF2-40B4-BE49-F238E27FC236}">
                <a16:creationId xmlns:a16="http://schemas.microsoft.com/office/drawing/2014/main" id="{D4D9E6F5-EA31-5F0F-E2C4-19435F8B2ECB}"/>
              </a:ext>
            </a:extLst>
          </p:cNvPr>
          <p:cNvSpPr txBox="1"/>
          <p:nvPr userDrawn="1"/>
        </p:nvSpPr>
        <p:spPr>
          <a:xfrm>
            <a:off x="0" y="0"/>
            <a:ext cx="679063" cy="2965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solidFill>
                  <a:srgbClr val="03C03C"/>
                </a:solidFill>
                <a:latin typeface="Calibri" panose="020F0502020204030204" pitchFamily="34" charset="0"/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27032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91490"/>
            <a:ext cx="10058400" cy="1245870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Пресконференция на </a:t>
            </a:r>
            <a:br>
              <a:rPr lang="bg-BG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на здравеопазването</a:t>
            </a:r>
            <a:endParaRPr lang="bg-BG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393004"/>
            <a:ext cx="10058400" cy="3476090"/>
          </a:xfrm>
        </p:spPr>
        <p:txBody>
          <a:bodyPr>
            <a:normAutofit/>
          </a:bodyPr>
          <a:lstStyle/>
          <a:p>
            <a:pPr algn="ctr"/>
            <a:endParaRPr lang="bg-BG" sz="4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bg-BG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bg-BG" sz="4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bg-BG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bg-BG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26" y="0"/>
            <a:ext cx="12195826" cy="4914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246" y="2349473"/>
            <a:ext cx="5667681" cy="284047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5566" y="5622587"/>
            <a:ext cx="114883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27.02.2024 г.</a:t>
            </a: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418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26" y="0"/>
            <a:ext cx="12195826" cy="4914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06230" y="2159539"/>
            <a:ext cx="101751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 месец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февруари 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страната са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извършени проверки в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357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аптеки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Отчетливо се забелязва, че при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инсулини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има нерегулярни доставки/забавяне или отказ по складовете при близо 2/3 от всички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в страната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други инсулини също се наблюдават нерегулярни доставки/забавяне в близо 1/3 от всички области</a:t>
            </a:r>
            <a:endParaRPr lang="bg-B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61972" y="910016"/>
            <a:ext cx="80642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на РЗИ и ИАЛ</a:t>
            </a:r>
            <a:endParaRPr lang="bg-BG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757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graph with blue and white bars&#10;&#10;Description automatically generated">
            <a:extLst>
              <a:ext uri="{FF2B5EF4-FFF2-40B4-BE49-F238E27FC236}">
                <a16:creationId xmlns:a16="http://schemas.microsoft.com/office/drawing/2014/main" id="{CD23B663-7B12-ED5F-C3C2-58990E67A5A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824" y="894945"/>
            <a:ext cx="10982526" cy="535994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826" y="-9728"/>
            <a:ext cx="12195826" cy="49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946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2256817"/>
            <a:ext cx="10058400" cy="3962473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Въвеждането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забраната за износ, влязла в сила от 2 ноември 2023 г., успя да ограничи броя на подадените сигнали за липса на инсулини, но не и да реши изцяло проблема с недостига в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аптеките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намирането на трайно решение и приемането на промени в Закона за лекарствените продукти в хуманната медицина, срокът на забраната за износ ще бъде удължаван. Предстои издаването на нова заповед, която ще влезе в сила от 1 март и ще важи до края на същия месец</a:t>
            </a:r>
            <a:endParaRPr lang="bg-BG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26" y="0"/>
            <a:ext cx="12195826" cy="4914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97088" y="783557"/>
            <a:ext cx="82587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Забрана за износ</a:t>
            </a:r>
            <a:endParaRPr lang="bg-BG" sz="4800" b="1" dirty="0"/>
          </a:p>
        </p:txBody>
      </p:sp>
    </p:spTree>
    <p:extLst>
      <p:ext uri="{BB962C8B-B14F-4D97-AF65-F5344CB8AC3E}">
        <p14:creationId xmlns:p14="http://schemas.microsoft.com/office/powerpoint/2010/main" val="1804883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64794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14 март 2024 г. предстои нотификация на Европейската комисия за промените в Закона за лекарствените продукти в хуманната медицина, след което те могат да бъдат приети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проекта се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предлагат изменения при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търговията на едро и дребно с лекарствени продукти,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паралелния внос, както и усъвършенстване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 Специализираната електронна система за проследяване и анализ на лекарствените продукти (СЕСПА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Законопроектът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 мерки за преодоляване случаите на недостиг или липса на лекарствени продукти чрез прецизиране на задълженията на всички участници във веригата на лекарствоснабдяването, чрез промени в алгоритъма на изчисление, заложен в СЕСПА, както и чрез промени в санкционните разпоредби</a:t>
            </a:r>
            <a:endParaRPr lang="bg-BG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26" y="0"/>
            <a:ext cx="12195826" cy="4914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58177" y="753113"/>
            <a:ext cx="83366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Законови промени</a:t>
            </a:r>
            <a:endParaRPr lang="bg-BG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391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4886" y="2227633"/>
            <a:ext cx="10058400" cy="3797103"/>
          </a:xfrm>
        </p:spPr>
        <p:txBody>
          <a:bodyPr>
            <a:normAutofit lnSpcReduction="10000"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По-конкретно </a:t>
            </a:r>
            <a:r>
              <a:rPr lang="bg-BG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 се промени прагът от 65% на 100% от необходимите количества за задоволяване на здравните потребности на населението за период от един месец, изчислени въз основа на </a:t>
            </a:r>
            <a:r>
              <a:rPr lang="bg-BG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средномесечното</a:t>
            </a:r>
            <a:r>
              <a:rPr lang="bg-BG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потребление на съответния лекарствен продукт, като </a:t>
            </a:r>
            <a:r>
              <a:rPr lang="bg-BG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периодът, </a:t>
            </a:r>
            <a:r>
              <a:rPr lang="bg-BG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който ще се изчислява </a:t>
            </a:r>
            <a:r>
              <a:rPr lang="bg-BG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недостигът, </a:t>
            </a:r>
            <a:r>
              <a:rPr lang="bg-BG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 променя от 6 на 12 месеца, считано от деня на извършване на </a:t>
            </a:r>
            <a:r>
              <a:rPr lang="bg-BG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Създава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 и задължение за притежателите на разрешение за употреба и притежателите на разрешение за паралелен внос да подават чрез СЕСПА уведомленията за преустановяване на продажбите на лекарствен продукт, независимо дали е временно, или постоянно, когато преустановяването е планирано или се дължи на непредвидими обстоятелства</a:t>
            </a:r>
            <a:endParaRPr lang="bg-BG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26" y="0"/>
            <a:ext cx="12195826" cy="4914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21895" y="753113"/>
            <a:ext cx="73443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Нова формула</a:t>
            </a:r>
            <a:endParaRPr lang="bg-BG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924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2490280"/>
            <a:ext cx="10058400" cy="3660915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Предвижда се в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забранителния списък да се включват и лекарствените продукти, за които са подадени такива уведомления, както и лекарствени продукти, включени в списъка за специфичен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недостиг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bg-BG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Всички промени в ЗЛПХМ, които се отнасят до работата на СЕСПА, </a:t>
            </a:r>
            <a:r>
              <a:rPr lang="bg-BG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 бъдат обсъждани и в междуведомствена работна група с представители на Министерството на здравеопазването, Изпълнителна агенция по лекарствата, Националната здравноосигурителна каса, Държавна агенция „Национална сигурност“ и „Информационно </a:t>
            </a:r>
            <a:r>
              <a:rPr lang="bg-BG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обслужване“ АД</a:t>
            </a:r>
            <a:endParaRPr lang="bg-BG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endParaRPr lang="bg-BG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26" y="0"/>
            <a:ext cx="12195826" cy="4914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01952" y="753113"/>
            <a:ext cx="82490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Работна група</a:t>
            </a:r>
            <a:endParaRPr lang="bg-BG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48342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29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77D2BC"/>
      </a:accent1>
      <a:accent2>
        <a:srgbClr val="349E84"/>
      </a:accent2>
      <a:accent3>
        <a:srgbClr val="37A76F"/>
      </a:accent3>
      <a:accent4>
        <a:srgbClr val="349E84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1307</TotalTime>
  <Words>466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Retrospect</vt:lpstr>
      <vt:lpstr>Пресконференция на  Министерство на здравеопазването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Gardasil 9</dc:title>
  <dc:creator>Ganeva, Tatyana Ganeva</dc:creator>
  <cp:lastModifiedBy>Polya Panteva</cp:lastModifiedBy>
  <cp:revision>95</cp:revision>
  <cp:lastPrinted>2024-02-27T11:32:19Z</cp:lastPrinted>
  <dcterms:created xsi:type="dcterms:W3CDTF">2023-07-17T14:35:23Z</dcterms:created>
  <dcterms:modified xsi:type="dcterms:W3CDTF">2024-02-27T11:50:31Z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94a5f65-4bbe-4bbe-bb66-e23e35795661_Enabled">
    <vt:lpwstr>true</vt:lpwstr>
  </property>
  <property fmtid="{D5CDD505-2E9C-101B-9397-08002B2CF9AE}" pid="3" name="MSIP_Label_794a5f65-4bbe-4bbe-bb66-e23e35795661_SetDate">
    <vt:lpwstr>2023-07-17T14:42:47Z</vt:lpwstr>
  </property>
  <property fmtid="{D5CDD505-2E9C-101B-9397-08002B2CF9AE}" pid="4" name="MSIP_Label_794a5f65-4bbe-4bbe-bb66-e23e35795661_Method">
    <vt:lpwstr>Privileged</vt:lpwstr>
  </property>
  <property fmtid="{D5CDD505-2E9C-101B-9397-08002B2CF9AE}" pid="5" name="MSIP_Label_794a5f65-4bbe-4bbe-bb66-e23e35795661_Name">
    <vt:lpwstr>794a5f65-4bbe-4bbe-bb66-e23e35795661</vt:lpwstr>
  </property>
  <property fmtid="{D5CDD505-2E9C-101B-9397-08002B2CF9AE}" pid="6" name="MSIP_Label_794a5f65-4bbe-4bbe-bb66-e23e35795661_SiteId">
    <vt:lpwstr>a00de4ec-48a8-43a6-be74-e31274e2060d</vt:lpwstr>
  </property>
  <property fmtid="{D5CDD505-2E9C-101B-9397-08002B2CF9AE}" pid="7" name="MSIP_Label_794a5f65-4bbe-4bbe-bb66-e23e35795661_ActionId">
    <vt:lpwstr>a7265fff-17bc-4668-87c3-1d55066a4edf</vt:lpwstr>
  </property>
  <property fmtid="{D5CDD505-2E9C-101B-9397-08002B2CF9AE}" pid="8" name="MSIP_Label_794a5f65-4bbe-4bbe-bb66-e23e35795661_ContentBits">
    <vt:lpwstr>1</vt:lpwstr>
  </property>
  <property fmtid="{D5CDD505-2E9C-101B-9397-08002B2CF9AE}" pid="9" name="MerckAIPLabel">
    <vt:lpwstr>Public</vt:lpwstr>
  </property>
  <property fmtid="{D5CDD505-2E9C-101B-9397-08002B2CF9AE}" pid="10" name="MerckAIPDataExchange">
    <vt:lpwstr>!MRKMIP@Public</vt:lpwstr>
  </property>
  <property fmtid="{D5CDD505-2E9C-101B-9397-08002B2CF9AE}" pid="11" name="_NewReviewCycle">
    <vt:lpwstr/>
  </property>
</Properties>
</file>