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8"/>
  </p:notesMasterIdLst>
  <p:sldIdLst>
    <p:sldId id="256" r:id="rId2"/>
    <p:sldId id="259" r:id="rId3"/>
    <p:sldId id="258" r:id="rId4"/>
    <p:sldId id="317" r:id="rId5"/>
    <p:sldId id="315" r:id="rId6"/>
    <p:sldId id="260" r:id="rId7"/>
    <p:sldId id="310" r:id="rId8"/>
    <p:sldId id="307" r:id="rId9"/>
    <p:sldId id="262" r:id="rId10"/>
    <p:sldId id="311" r:id="rId11"/>
    <p:sldId id="308" r:id="rId12"/>
    <p:sldId id="312" r:id="rId13"/>
    <p:sldId id="313" r:id="rId14"/>
    <p:sldId id="277" r:id="rId15"/>
    <p:sldId id="279" r:id="rId16"/>
    <p:sldId id="316" r:id="rId17"/>
  </p:sldIdLst>
  <p:sldSz cx="9144000" cy="5143500" type="screen16x9"/>
  <p:notesSz cx="6858000" cy="9144000"/>
  <p:embeddedFontLst>
    <p:embeddedFont>
      <p:font typeface="Raleway ExtraBold" panose="020B0604020202020204" charset="-52"/>
      <p:bold r:id="rId19"/>
      <p:boldItalic r:id="rId20"/>
    </p:embeddedFont>
    <p:embeddedFont>
      <p:font typeface="Staatliches" panose="020B0604020202020204" charset="0"/>
      <p:regular r:id="rId21"/>
    </p:embeddedFont>
    <p:embeddedFont>
      <p:font typeface="Open Sans" panose="020B0604020202020204" charset="0"/>
      <p:regular r:id="rId22"/>
      <p:bold r:id="rId23"/>
      <p:italic r:id="rId24"/>
      <p:boldItalic r:id="rId25"/>
    </p:embeddedFont>
    <p:embeddedFont>
      <p:font typeface="Raleway Black" panose="020B0604020202020204" charset="-52"/>
      <p:bold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4E4E"/>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21DBDC-6FB0-418A-B222-5744BE9B677F}">
  <a:tblStyle styleId="{7821DBDC-6FB0-418A-B222-5744BE9B677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488" autoAdjust="0"/>
  </p:normalViewPr>
  <p:slideViewPr>
    <p:cSldViewPr snapToGrid="0" showGuides="1">
      <p:cViewPr varScale="1">
        <p:scale>
          <a:sx n="104" d="100"/>
          <a:sy n="104" d="100"/>
        </p:scale>
        <p:origin x="182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86c0bd716c_0_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86c0bd716c_0_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t>Политика за хората с увреждания, равни възможности и социални помощи</a:t>
            </a:r>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 В държавния бюджет за 2022 г. размерът на средствата за подкрепа на хората с увреждания е увеличен с 39,8% или с над 280 млн. лв. спрямо средствата за 2021 г. </a:t>
            </a:r>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 Приети са подзаконовите нормативни актове за прилагане на действащото законодателство, свързани с дългоочаквания от хората с увреждания нов механизъм за финансиране и предоставяне на помощни средства, приспособления, съоръжения и медицински изделия. Промяната ще облекчи тромавата към момента административна процедура по назначаване и отпускане на медицинските изделия. Хората ще могат да получат необходимото изделие, без да се налага да посещават различни институции. </a:t>
            </a:r>
          </a:p>
          <a:p>
            <a:pPr marL="0" lvl="0" indent="0" algn="l" rtl="0">
              <a:spcBef>
                <a:spcPts val="0"/>
              </a:spcBef>
              <a:spcAft>
                <a:spcPts val="0"/>
              </a:spcAft>
              <a:buNone/>
            </a:pPr>
            <a:r>
              <a:rPr lang="ru-RU" dirty="0" smtClean="0"/>
              <a:t>• Стартира изпълнението на проект „Предоставяне на помощни средства за лица с трайни увреждания“, който се финансира по Националния план за възстановяване и устойчивост. Проектът предвижда предоставяне на висококачествени и високотехнологични помощни технически средства на хора с трайни увреждания за създаване на достъпна среда, свързана с мобилността и свободното им придвижване. В резултат от изпълнението му се очаква да се подобри социалния статус и качеството на живот на около 3 300 души.</a:t>
            </a:r>
          </a:p>
          <a:p>
            <a:pPr marL="0" lvl="0" indent="0" algn="l" rtl="0">
              <a:spcBef>
                <a:spcPts val="0"/>
              </a:spcBef>
              <a:spcAft>
                <a:spcPts val="0"/>
              </a:spcAft>
              <a:buNone/>
            </a:pPr>
            <a:r>
              <a:rPr lang="ru-RU" dirty="0" smtClean="0"/>
              <a:t>• Месечната финансова подкрепа за хората с увреждания е увеличена с 10,7%. Очаква се в края на 2022 г. броят на хората, които я получават да се увеличи 670 000. </a:t>
            </a:r>
          </a:p>
          <a:p>
            <a:pPr marL="0" lvl="0" indent="0" algn="l" rtl="0">
              <a:spcBef>
                <a:spcPts val="0"/>
              </a:spcBef>
              <a:spcAft>
                <a:spcPts val="0"/>
              </a:spcAft>
              <a:buNone/>
            </a:pPr>
            <a:r>
              <a:rPr lang="ru-RU" dirty="0" smtClean="0"/>
              <a:t>• Средствата в бюджета за 2022 г. за предоставяне на лична помощ са увеличени със 104% или 223,5 млн. лв. повече спрямо 2021 г. От началото на 2022 г. възнагражденията на асистентите по механизма лична помощ са увеличени два пъти. Първият път поради увеличение на коефициента от 1.2 на 1.4 от размера на минималната часова работна заплата, което доведе увеличение от 16,7 % за час предоставена лична помощ. Второто увеличение е породено от ръста в размера на минималната работна заплата, което повиши с 9,2% заплатите на асистентите по механизма.</a:t>
            </a:r>
          </a:p>
          <a:p>
            <a:pPr marL="0" lvl="0" indent="0" algn="l" rtl="0">
              <a:spcBef>
                <a:spcPts val="0"/>
              </a:spcBef>
              <a:spcAft>
                <a:spcPts val="0"/>
              </a:spcAft>
              <a:buNone/>
            </a:pPr>
            <a:r>
              <a:rPr lang="ru-RU" dirty="0" smtClean="0"/>
              <a:t>• Към настоящия момент 43 382 хора с увреждания ползват личен асистент. Броят на асистентните е 45 171.</a:t>
            </a:r>
          </a:p>
          <a:p>
            <a:pPr marL="0" lvl="0" indent="0" algn="l" rtl="0">
              <a:spcBef>
                <a:spcPts val="0"/>
              </a:spcBef>
              <a:spcAft>
                <a:spcPts val="0"/>
              </a:spcAft>
              <a:buNone/>
            </a:pPr>
            <a:endParaRPr lang="ru-RU" dirty="0"/>
          </a:p>
        </p:txBody>
      </p:sp>
    </p:spTree>
    <p:extLst>
      <p:ext uri="{BB962C8B-B14F-4D97-AF65-F5344CB8AC3E}">
        <p14:creationId xmlns:p14="http://schemas.microsoft.com/office/powerpoint/2010/main" val="2975086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g8e02560640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6" name="Google Shape;1296;g8e02560640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t>Социално подпомагане </a:t>
            </a:r>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 За осигуряване на социална защита на населението през 2022 година месечните социални помощи бяха обвързани с линията на бедност 413 лв. Това създаде възможност за разширяване на обхвата на подпомаганите и увеличаване на размера на помощите с около 10%. Осигурените за целта средства по бюджета са в размер на 37,7 млн. лв., което е с 21,3% повече спрямо миналата година. </a:t>
            </a:r>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 В условията на тежката бежанска криза във връзка с войната в Украйна беше създадена необходимата организация за предоставяне на еднократна финансова помощ на разселените хора и семейства от Украйна. Към 30.06.2022 г. еднократна помощ е изплатена на 31 462 лица и семейства.</a:t>
            </a:r>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 261 001 души и домакинства получиха целева помощ за отопление през зимния сезон 2021/2022 г. </a:t>
            </a:r>
            <a:endParaRPr dirty="0"/>
          </a:p>
        </p:txBody>
      </p:sp>
    </p:spTree>
    <p:extLst>
      <p:ext uri="{BB962C8B-B14F-4D97-AF65-F5344CB8AC3E}">
        <p14:creationId xmlns:p14="http://schemas.microsoft.com/office/powerpoint/2010/main" val="526609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8e02560640_0_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4" name="Google Shape;1654;g8e02560640_0_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ru-RU"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ru-RU" dirty="0" smtClean="0"/>
              <a:t>• Предвидените средства в Бюджета на МТСП за 2022 г. по бюджетна програма „Подкрепа за децата и семействата“ са в общ размер на 665 528 000 лв., от които за изплащане на месечни помощи за отглеждане на дете до завършване на средно образование, но не повече от 20-годишна възраст, които са най-масово получаваната семейна помощ, средствата са в размер на 342 251 000 лв. за 600 000 средномесечен брой деца. За първото полугодие на 2022 г. тази подкрепа е достигнала до близо 500 000 деца и семейства средномесечно. </a:t>
            </a:r>
          </a:p>
          <a:p>
            <a:pPr marL="0" lvl="0" indent="0" algn="l" rtl="0">
              <a:spcBef>
                <a:spcPts val="0"/>
              </a:spcBef>
              <a:spcAft>
                <a:spcPts val="0"/>
              </a:spcAft>
              <a:buNone/>
            </a:pPr>
            <a:r>
              <a:rPr lang="ru-RU" dirty="0" smtClean="0"/>
              <a:t>• От 1 април размерите на месечните семейни помощи за отглеждане на дете до завършване на средно образование, но не повече от 20-годишна възраст се увеличиха с 10 лв. на дете (или с около 25%). Месечната помощ за дете без право на наследствена пенсия от починал родител се увеличи с 35 лв. или с около 30%. Със 100 лв. бяха увеличени доходните критерии за отпускане на семейни помощи за деца. </a:t>
            </a:r>
          </a:p>
          <a:p>
            <a:pPr marL="0" lvl="0" indent="0" algn="l" rtl="0">
              <a:spcBef>
                <a:spcPts val="0"/>
              </a:spcBef>
              <a:spcAft>
                <a:spcPts val="0"/>
              </a:spcAft>
              <a:buNone/>
            </a:pPr>
            <a:r>
              <a:rPr lang="ru-RU" dirty="0" smtClean="0"/>
              <a:t>• С месечни помощи за дете до завършване на средно образование, но не повече от  20-годишна възраст са подпомогнати средномесечно 299 162 семейства със 471 918 деца.</a:t>
            </a:r>
          </a:p>
          <a:p>
            <a:pPr marL="0" lvl="0" indent="0" algn="l" rtl="0">
              <a:spcBef>
                <a:spcPts val="0"/>
              </a:spcBef>
              <a:spcAft>
                <a:spcPts val="0"/>
              </a:spcAft>
              <a:buNone/>
            </a:pPr>
            <a:r>
              <a:rPr lang="ru-RU" dirty="0" smtClean="0"/>
              <a:t>• С месечни помощи за отглеждане на дете с трайно увреждане до 18-годишна възраст и до завършване на средното образование, но не по-късно от 20-годишна възраст са подпомогнати средномесечно 28 040 деца.</a:t>
            </a:r>
          </a:p>
          <a:p>
            <a:pPr marL="0" lvl="0" indent="0" algn="l" rtl="0">
              <a:spcBef>
                <a:spcPts val="0"/>
              </a:spcBef>
              <a:spcAft>
                <a:spcPts val="0"/>
              </a:spcAft>
              <a:buNone/>
            </a:pPr>
            <a:r>
              <a:rPr lang="ru-RU" dirty="0" smtClean="0"/>
              <a:t>• Еднократна помощ от 300 лв. за ученици, записани в първи клас е изплатена на 52 428 деца. </a:t>
            </a:r>
          </a:p>
          <a:p>
            <a:pPr marL="0" lvl="0" indent="0" algn="l" rtl="0">
              <a:spcBef>
                <a:spcPts val="0"/>
              </a:spcBef>
              <a:spcAft>
                <a:spcPts val="0"/>
              </a:spcAft>
              <a:buNone/>
            </a:pPr>
            <a:r>
              <a:rPr lang="ru-RU" dirty="0" smtClean="0"/>
              <a:t>• Еднократна помощ от 300 лв. за ученици, записани в осми клас е отпусната на 49 543 деца.</a:t>
            </a:r>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3792972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6"/>
        <p:cNvGrpSpPr/>
        <p:nvPr/>
      </p:nvGrpSpPr>
      <p:grpSpPr>
        <a:xfrm>
          <a:off x="0" y="0"/>
          <a:ext cx="0" cy="0"/>
          <a:chOff x="0" y="0"/>
          <a:chExt cx="0" cy="0"/>
        </a:xfrm>
      </p:grpSpPr>
      <p:sp>
        <p:nvSpPr>
          <p:cNvPr id="1927" name="Google Shape;1927;g8e02560640_0_1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8" name="Google Shape;1928;g8e02560640_0_1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 Приета Наредба за качеството на социалните услуги.</a:t>
            </a:r>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 Разработен е План за действие за периода 2022-2027 г. за изпълнение на Националната стратегия за дългосрочна грижа, чрез който ще се осъществи втория най-важен етап на процеса на деинституционализация на грижата за хората с увреждания и възрастните хора и осигуряването на алтернативна подкрепа чрез предоставянето на качествени и достъпни услуги за дългосрочна грижа.</a:t>
            </a:r>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 От 1 април средствата за финансиране на социалните услуги, делегирани от държавата дейности, се увеличиха със 111,5 млн. лв.  спрямо 2021 г. </a:t>
            </a:r>
            <a:endParaRPr dirty="0"/>
          </a:p>
        </p:txBody>
      </p:sp>
    </p:spTree>
    <p:extLst>
      <p:ext uri="{BB962C8B-B14F-4D97-AF65-F5344CB8AC3E}">
        <p14:creationId xmlns:p14="http://schemas.microsoft.com/office/powerpoint/2010/main" val="2399637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2"/>
        <p:cNvGrpSpPr/>
        <p:nvPr/>
      </p:nvGrpSpPr>
      <p:grpSpPr>
        <a:xfrm>
          <a:off x="0" y="0"/>
          <a:ext cx="0" cy="0"/>
          <a:chOff x="0" y="0"/>
          <a:chExt cx="0" cy="0"/>
        </a:xfrm>
      </p:grpSpPr>
      <p:sp>
        <p:nvSpPr>
          <p:cNvPr id="1933" name="Google Shape;1933;g86c0bd716c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4" name="Google Shape;1934;g86c0bd716c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t>Управление на средствата от ЕС </a:t>
            </a:r>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 Програма „Развитие на човешките ресурси“ (ПРЧР) стана първата програма в България за програмния период 2021-2027, която беше одобрена от Министерския съвет и изпратена официално за одобрение от ЕК. Първите 14 операции за над 1,1 млрд. лв. по новата програма бяха одобрени от Комитета за наблюдение на ПРЧР.</a:t>
            </a:r>
          </a:p>
          <a:p>
            <a:pPr marL="0" lvl="0" indent="0" algn="l" rtl="0">
              <a:spcBef>
                <a:spcPts val="0"/>
              </a:spcBef>
              <a:spcAft>
                <a:spcPts val="0"/>
              </a:spcAft>
              <a:buNone/>
            </a:pPr>
            <a:r>
              <a:rPr lang="ru-RU" dirty="0" smtClean="0"/>
              <a:t>• Стартира операция „Солидарност“, първата програма за интеграция на пазара на труда на украинци. Ще имат възможност за интеграционна добавка за настаняване в размер на 356 лв. Работодателите, които ги наемат,  получават за период до 3 месеца субсидия за изплащане на трудовите им възнаграждения в размер на минималната работна заплата и дължимите осигуровки. </a:t>
            </a:r>
          </a:p>
          <a:p>
            <a:pPr marL="0" lvl="0" indent="0" algn="l" rtl="0">
              <a:spcBef>
                <a:spcPts val="0"/>
              </a:spcBef>
              <a:spcAft>
                <a:spcPts val="0"/>
              </a:spcAft>
              <a:buNone/>
            </a:pPr>
            <a:r>
              <a:rPr lang="ru-RU" dirty="0" smtClean="0"/>
              <a:t>•	С увеличаване бюджета на операция „Патронажна грижа +“ с 25 млн. лв., се позволи на 142 общини да удължат с 6 месеца  предоставянето на патронажни услуги за лица над 54 г. в невъзможност за самообслужване, хора с увреждания, поставени под карантина, заради COVID-19 и потребители на социалните услуги, делегирани от държавата дейности.</a:t>
            </a:r>
          </a:p>
          <a:p>
            <a:pPr marL="0" lvl="0" indent="0" algn="l" rtl="0">
              <a:spcBef>
                <a:spcPts val="0"/>
              </a:spcBef>
              <a:spcAft>
                <a:spcPts val="0"/>
              </a:spcAft>
              <a:buNone/>
            </a:pPr>
            <a:r>
              <a:rPr lang="ru-RU" dirty="0" smtClean="0"/>
              <a:t>•	В края на 2021 и началото на 2022 г. бяха подкрепени над 481 600 души и техните семейства с близо 5500 тона храни за 13,4 млн. лв. по оперативната програма за храни и основно материално подпомагане. </a:t>
            </a:r>
          </a:p>
          <a:p>
            <a:pPr marL="0" lvl="0" indent="0" algn="l" rtl="0">
              <a:spcBef>
                <a:spcPts val="0"/>
              </a:spcBef>
              <a:spcAft>
                <a:spcPts val="0"/>
              </a:spcAft>
              <a:buNone/>
            </a:pPr>
            <a:r>
              <a:rPr lang="ru-RU" dirty="0" smtClean="0"/>
              <a:t>•	Програмата за храни и основно материално подпомагане 2021-2027, съфинансирана от Европейски социален фонд плюс е одобрена от ЕК. По нея България ще получи 411,7 млн. лв. за материална подкрепа на най-уязвимите групи, живеещи в бедност и дълбока социална изолация.</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9"/>
        <p:cNvGrpSpPr/>
        <p:nvPr/>
      </p:nvGrpSpPr>
      <p:grpSpPr>
        <a:xfrm>
          <a:off x="0" y="0"/>
          <a:ext cx="0" cy="0"/>
          <a:chOff x="0" y="0"/>
          <a:chExt cx="0" cy="0"/>
        </a:xfrm>
      </p:grpSpPr>
      <p:sp>
        <p:nvSpPr>
          <p:cNvPr id="2040" name="Google Shape;2040;g86c0bd716c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1" name="Google Shape;2041;g86c0bd716c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Международно сътрудничество </a:t>
            </a:r>
          </a:p>
          <a:p>
            <a:pPr marL="0" lvl="0" indent="0" algn="l" rtl="0">
              <a:spcBef>
                <a:spcPts val="0"/>
              </a:spcBef>
              <a:spcAft>
                <a:spcPts val="0"/>
              </a:spcAft>
              <a:buNone/>
            </a:pPr>
            <a:r>
              <a:rPr lang="ru-RU" dirty="0" smtClean="0"/>
              <a:t> • Проведени информационни дни за трудовите и социални права на българите в Шотландия, Германия, Гърция, Кипър, Австрия и Испания. </a:t>
            </a: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3"/>
        <p:cNvGrpSpPr/>
        <p:nvPr/>
      </p:nvGrpSpPr>
      <p:grpSpPr>
        <a:xfrm>
          <a:off x="0" y="0"/>
          <a:ext cx="0" cy="0"/>
          <a:chOff x="0" y="0"/>
          <a:chExt cx="0" cy="0"/>
        </a:xfrm>
      </p:grpSpPr>
      <p:sp>
        <p:nvSpPr>
          <p:cNvPr id="2324" name="Google Shape;2324;g8e02560640_0_1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5" name="Google Shape;2325;g8e02560640_0_1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47449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8ca35c373a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8ca35c373a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8ca35c373a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8ca35c373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t>Пазар на труда</a:t>
            </a:r>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 безработните намаляват до 147 477 - май 2022 г. Сравнението с ноември 2021 г. показва, че безработните са намалели с 10 770 лица или с 6,8%. За същия период безработицата се е понижила с 0.2 процентни пункта – до 4,5% през май. Позитивна е тенденцията при младежката безработица. Броят на безработните младежи (15–29 г.) през май е 15 569 - с 2 129 по-малко спрямо ноември 2021 г.</a:t>
            </a:r>
          </a:p>
          <a:p>
            <a:pPr marL="0" lvl="0" indent="0" algn="l" rtl="0">
              <a:spcBef>
                <a:spcPts val="0"/>
              </a:spcBef>
              <a:spcAft>
                <a:spcPts val="0"/>
              </a:spcAft>
              <a:buNone/>
            </a:pPr>
            <a:r>
              <a:rPr lang="ru-RU" dirty="0" smtClean="0"/>
              <a:t>• С 50 млн. лв. бяха увеличени средствата по Националния план за действие по заетостта. Бюджетът му достигна 123 млн. лв. Това дава възможност над 22 000 безработни да започнат работа, а 11 000 безработни да преминат обучение по професия. 9150 безработни от неравнопоставените групи на пазара на труда ще започнат работа по регионални програми за заетост. </a:t>
            </a:r>
          </a:p>
          <a:p>
            <a:pPr marL="0" lvl="0" indent="0" algn="l" rtl="0">
              <a:spcBef>
                <a:spcPts val="0"/>
              </a:spcBef>
              <a:spcAft>
                <a:spcPts val="0"/>
              </a:spcAft>
              <a:buNone/>
            </a:pPr>
            <a:r>
              <a:rPr lang="ru-RU" dirty="0" smtClean="0"/>
              <a:t>• Удължена мярка 60/40 до 30 юни. Само за януари и февруари 2022 г. по нея са изплатени над 95 млн. лв. за запазване заетостта на 78 015 работници и служители в 3 668 фирми. Към 16 юни 2022 г. са изплатени средства в размер на 1 917 583 073 лв., с които са подпомогнати 13 667 работодатели и е запазена заетостта на 334 309 работници и служители.</a:t>
            </a:r>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 С промени в Закона за трудовата миграция и трудовата мобилност се регламентира облекченият достъп до пазара на труда за граждани на трети държави, ползващи се от временна закрила. За тях не се изисква разрешение за достъп до пазара на труда за срока на временната закрила.</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3"/>
        <p:cNvGrpSpPr/>
        <p:nvPr/>
      </p:nvGrpSpPr>
      <p:grpSpPr>
        <a:xfrm>
          <a:off x="0" y="0"/>
          <a:ext cx="0" cy="0"/>
          <a:chOff x="0" y="0"/>
          <a:chExt cx="0" cy="0"/>
        </a:xfrm>
      </p:grpSpPr>
      <p:sp>
        <p:nvSpPr>
          <p:cNvPr id="1714" name="Google Shape;1714;g8e02560640_0_9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5" name="Google Shape;1715;g8e02560640_0_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Жизнено равнище </a:t>
            </a:r>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 Минималната заплата беше увеличена от 650 на 710 лв. от 1 април.</a:t>
            </a:r>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 Изготвен е Проект за създаване на механизъм за определяне на минималната работна заплата за страната.</a:t>
            </a:r>
          </a:p>
          <a:p>
            <a:pPr marL="0" lvl="0" indent="0" algn="l" rtl="0">
              <a:spcBef>
                <a:spcPts val="0"/>
              </a:spcBef>
              <a:spcAft>
                <a:spcPts val="0"/>
              </a:spcAft>
              <a:buNone/>
            </a:pPr>
            <a:endParaRPr lang="ru-RU"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ru-RU" dirty="0" smtClean="0">
                <a:solidFill>
                  <a:srgbClr val="FFFF00"/>
                </a:solidFill>
              </a:rPr>
              <a:t>• Изготвен</a:t>
            </a:r>
            <a:r>
              <a:rPr lang="ru-RU" baseline="0" dirty="0" smtClean="0">
                <a:solidFill>
                  <a:srgbClr val="FFFF00"/>
                </a:solidFill>
              </a:rPr>
              <a:t> е </a:t>
            </a:r>
            <a:r>
              <a:rPr lang="bg-BG" sz="1100" b="0" i="0" u="none" strike="noStrike" cap="none" dirty="0" smtClean="0">
                <a:solidFill>
                  <a:srgbClr val="FFFF00"/>
                </a:solidFill>
                <a:effectLst/>
                <a:latin typeface="Arial"/>
                <a:ea typeface="Arial"/>
                <a:cs typeface="Arial"/>
                <a:sym typeface="Arial"/>
              </a:rPr>
              <a:t>Проект на ПМС за определяне на размер на линията на бедност за страната за 2023 г. в размер на 504 лв.</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bg-BG" sz="1100" b="0" i="0" u="none" strike="noStrike" cap="none" dirty="0" smtClean="0">
                <a:solidFill>
                  <a:srgbClr val="FFFF00"/>
                </a:solidFill>
                <a:effectLst/>
                <a:latin typeface="Arial"/>
                <a:ea typeface="Arial"/>
                <a:cs typeface="Arial"/>
                <a:sym typeface="Arial"/>
              </a:rPr>
              <a:t>Публикуван за обществено обсъждане Проект на ПМС за определяне на размер на линията на бедност за страната за 2023 г. в размер на 504 лв.</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bg-BG" sz="1100" b="0" i="0" u="none" strike="noStrike" cap="none" dirty="0" smtClean="0">
                <a:solidFill>
                  <a:srgbClr val="FFFF00"/>
                </a:solidFill>
                <a:effectLst/>
                <a:latin typeface="Arial"/>
                <a:ea typeface="Arial"/>
                <a:cs typeface="Arial"/>
                <a:sym typeface="Arial"/>
              </a:rPr>
              <a:t>Предстои междуведомствено съгласуване на Проекта на ПМС за определяне на размер на линията на бедност за страната за 2023 г. и приемането му от Министерския съвет.</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bg-BG"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ru-RU" b="0"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37968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86c0bd716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86c0bd716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t>Трудово право, осигурителни отношения и условия на труд</a:t>
            </a:r>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 В периода януари-юни на всички над 2 млн. пенсионери бяха изплатени т.нар. ковид добавки от 60 лв.  Около 1 068 000 пенсионери получиха добавки, които изравниха дохода им през януари 2022 г. с дохода, който са получавали през декември 2021 г. По този начин не се допусна намаление на дохода на пенсионерите през зимните месеци, когато се повишиха цените на електро- и топлоенергията.</a:t>
            </a:r>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 От 1 юли всички пенсии за трудова дейност, отпуснати до 31 декември 2021 г. се повишиха с 10 на сто. Към увеличения им размер бяха добавени ковид добавките от 60 лв. и индивидуалните компенсаторни добавки за хората, които са получавали такива към 30 юни. Добавките от 60 лв. се включиха и в размера на пенсиите за трудова дейност, отпуснати от 1 януари до 30 юни 2022 г. 60 лв. към пенсиите си ще получат и хората, които се пенсионират след 1 юли.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170832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8ca35c373a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1" name="Google Shape;1191;g8ca35c373a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t>Пенсии</a:t>
            </a:r>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От 1 юли 2022:</a:t>
            </a:r>
          </a:p>
          <a:p>
            <a:pPr marL="0" lvl="0" indent="0" algn="l" rtl="0">
              <a:spcBef>
                <a:spcPts val="0"/>
              </a:spcBef>
              <a:spcAft>
                <a:spcPts val="0"/>
              </a:spcAft>
              <a:buNone/>
            </a:pPr>
            <a:r>
              <a:rPr lang="ru-RU" dirty="0" smtClean="0"/>
              <a:t>• минималният размер на пенсията за осигурителен стаж и възраст от 370 лв. на 467 лв.  - 26,2% ръст. </a:t>
            </a:r>
          </a:p>
          <a:p>
            <a:pPr marL="0" lvl="0" indent="0" algn="l" rtl="0">
              <a:spcBef>
                <a:spcPts val="0"/>
              </a:spcBef>
              <a:spcAft>
                <a:spcPts val="0"/>
              </a:spcAft>
              <a:buNone/>
            </a:pPr>
            <a:r>
              <a:rPr lang="ru-RU" dirty="0" smtClean="0"/>
              <a:t>• максималният размер на пенсиите се повиши от 1500 лв. на 2000 лв.  - 33,3% ръст. </a:t>
            </a:r>
          </a:p>
          <a:p>
            <a:pPr marL="0" lvl="0" indent="0" algn="l" rtl="0">
              <a:spcBef>
                <a:spcPts val="0"/>
              </a:spcBef>
              <a:spcAft>
                <a:spcPts val="0"/>
              </a:spcAft>
              <a:buNone/>
            </a:pPr>
            <a:r>
              <a:rPr lang="ru-RU" dirty="0" smtClean="0"/>
              <a:t>• средната пенсия ще достигне 669 лв. - 23,6% повече спрямо юни, без да се отчитат допълнителните суми, изплащани към пенсиите – т.нар. „ковид добавка“ и индивидуални компенсаторни разлики, и с 9,8% повече при отчитане на допълнителните суми. </a:t>
            </a:r>
          </a:p>
          <a:p>
            <a:pPr marL="0" lvl="0" indent="0" algn="l" rtl="0">
              <a:spcBef>
                <a:spcPts val="0"/>
              </a:spcBef>
              <a:spcAft>
                <a:spcPts val="0"/>
              </a:spcAft>
              <a:buNone/>
            </a:pPr>
            <a:r>
              <a:rPr lang="ru-RU" dirty="0" smtClean="0"/>
              <a:t>• социалната пенсия за старост се увеличи от 170 на 247 лв. Нарастването ще доведе до 45% повишаване на социалните пенсии за инвалидност, които се получават от 50 200 деца и възрастни. Със същия процент ще се увеличат и добавките за чужда помощ и за ветераните от войните, които се получават от 65 000 души. </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Google Shape;1484;g53119c6b9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5" name="Google Shape;1485;g53119c6b9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t>От 1 октомври 2022: </a:t>
            </a:r>
          </a:p>
          <a:p>
            <a:pPr marL="0" lvl="0" indent="0" algn="l" rtl="0">
              <a:spcBef>
                <a:spcPts val="0"/>
              </a:spcBef>
              <a:spcAft>
                <a:spcPts val="0"/>
              </a:spcAft>
              <a:buNone/>
            </a:pPr>
            <a:r>
              <a:rPr lang="ru-RU" dirty="0" smtClean="0"/>
              <a:t>• Пенсиите за трудова дейност, отпуснати с до 31 декември 2021 г., ще се преизчислят. За всяка календарна година, следваща годината на отпускане на пенсията, размерът й ще се увеличи със 100% от  нарастването на средния осигурителен доход за страната или средногодишния индекс на потребителските цени за предходната година в зависимост от това, кой е по-високият показател. От октомври над 715 000 пенсионери ще получат увеличение на пенсията си. Средната пенсия ще достигне 722 лв. и ще нарасне с близо 19% спрямо юни.</a:t>
            </a:r>
          </a:p>
          <a:p>
            <a:pPr marL="0" lvl="0" indent="0" algn="l" rtl="0">
              <a:spcBef>
                <a:spcPts val="0"/>
              </a:spcBef>
              <a:spcAft>
                <a:spcPts val="0"/>
              </a:spcAft>
              <a:buNone/>
            </a:pPr>
            <a:r>
              <a:rPr lang="ru-RU" dirty="0" smtClean="0"/>
              <a:t>• Максималният размер на получаваните една или повече пенсии се увеличава от 2000 лв. на 3400 лв.  - увеличение от 70%.</a:t>
            </a:r>
          </a:p>
          <a:p>
            <a:pPr marL="0" lvl="0" indent="0" algn="l" rtl="0">
              <a:spcBef>
                <a:spcPts val="0"/>
              </a:spcBef>
              <a:spcAft>
                <a:spcPts val="0"/>
              </a:spcAft>
              <a:buNone/>
            </a:pPr>
            <a:endParaRPr lang="ru-RU"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66018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Google Shape;1817;g8e02560640_0_1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8" name="Google Shape;1818;g8e02560640_0_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t>Обезщетения от 1 април 2022 </a:t>
            </a:r>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 увеличен размер на обезщетението за отглеждане на дете до двегодишна възраст от 650 лв. на 710 лв., с което се повишиха размерите на плащанията за над 80 000 родители.</a:t>
            </a:r>
          </a:p>
          <a:p>
            <a:pPr marL="0" lvl="0" indent="0" algn="l" rtl="0">
              <a:spcBef>
                <a:spcPts val="0"/>
              </a:spcBef>
              <a:spcAft>
                <a:spcPts val="0"/>
              </a:spcAft>
              <a:buNone/>
            </a:pPr>
            <a:endParaRPr lang="ru-RU" dirty="0" smtClean="0"/>
          </a:p>
          <a:p>
            <a:pPr marL="0" lvl="0" indent="0" algn="l" rtl="0">
              <a:spcBef>
                <a:spcPts val="0"/>
              </a:spcBef>
              <a:spcAft>
                <a:spcPts val="0"/>
              </a:spcAft>
              <a:buNone/>
            </a:pPr>
            <a:r>
              <a:rPr lang="ru-RU" dirty="0" smtClean="0"/>
              <a:t>• увеличен минимален дневен размер на паричното обезщетение за безработица от 12,00 лв. на 18,00 лв., а максималният дневен размер - от 74,29 лв. на 85,71 лв. По този начин се повишиха размерите на плащанията на над 40 000 души месечно.</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9373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Google Shape;1260;g8ca35c373a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1" name="Google Shape;1261;g8ca35c373a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1250048"/>
            <a:ext cx="5090700" cy="1406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5000"/>
              <a:buFont typeface="Raleway ExtraBold"/>
              <a:buNone/>
              <a:defRPr sz="5000">
                <a:solidFill>
                  <a:schemeClr val="lt1"/>
                </a:solidFill>
                <a:latin typeface="Raleway ExtraBold"/>
                <a:ea typeface="Raleway ExtraBold"/>
                <a:cs typeface="Raleway ExtraBold"/>
                <a:sym typeface="Raleway ExtraBold"/>
              </a:defRPr>
            </a:lvl1pPr>
            <a:lvl2pPr lvl="1" algn="ctr">
              <a:lnSpc>
                <a:spcPct val="100000"/>
              </a:lnSpc>
              <a:spcBef>
                <a:spcPts val="0"/>
              </a:spcBef>
              <a:spcAft>
                <a:spcPts val="0"/>
              </a:spcAft>
              <a:buSzPts val="5000"/>
              <a:buNone/>
              <a:defRPr sz="5000" u="sng"/>
            </a:lvl2pPr>
            <a:lvl3pPr lvl="2" algn="ctr">
              <a:lnSpc>
                <a:spcPct val="100000"/>
              </a:lnSpc>
              <a:spcBef>
                <a:spcPts val="0"/>
              </a:spcBef>
              <a:spcAft>
                <a:spcPts val="0"/>
              </a:spcAft>
              <a:buSzPts val="5000"/>
              <a:buNone/>
              <a:defRPr sz="5000" u="sng"/>
            </a:lvl3pPr>
            <a:lvl4pPr lvl="3" algn="ctr">
              <a:lnSpc>
                <a:spcPct val="100000"/>
              </a:lnSpc>
              <a:spcBef>
                <a:spcPts val="0"/>
              </a:spcBef>
              <a:spcAft>
                <a:spcPts val="0"/>
              </a:spcAft>
              <a:buSzPts val="5000"/>
              <a:buNone/>
              <a:defRPr sz="5000" u="sng"/>
            </a:lvl4pPr>
            <a:lvl5pPr lvl="4" algn="ctr">
              <a:lnSpc>
                <a:spcPct val="100000"/>
              </a:lnSpc>
              <a:spcBef>
                <a:spcPts val="0"/>
              </a:spcBef>
              <a:spcAft>
                <a:spcPts val="0"/>
              </a:spcAft>
              <a:buSzPts val="5000"/>
              <a:buNone/>
              <a:defRPr sz="5000" u="sng"/>
            </a:lvl5pPr>
            <a:lvl6pPr lvl="5" algn="ctr">
              <a:lnSpc>
                <a:spcPct val="100000"/>
              </a:lnSpc>
              <a:spcBef>
                <a:spcPts val="0"/>
              </a:spcBef>
              <a:spcAft>
                <a:spcPts val="0"/>
              </a:spcAft>
              <a:buSzPts val="5000"/>
              <a:buNone/>
              <a:defRPr sz="5000" u="sng"/>
            </a:lvl6pPr>
            <a:lvl7pPr lvl="6" algn="ctr">
              <a:lnSpc>
                <a:spcPct val="100000"/>
              </a:lnSpc>
              <a:spcBef>
                <a:spcPts val="0"/>
              </a:spcBef>
              <a:spcAft>
                <a:spcPts val="0"/>
              </a:spcAft>
              <a:buSzPts val="5000"/>
              <a:buNone/>
              <a:defRPr sz="5000" u="sng"/>
            </a:lvl7pPr>
            <a:lvl8pPr lvl="7" algn="ctr">
              <a:lnSpc>
                <a:spcPct val="100000"/>
              </a:lnSpc>
              <a:spcBef>
                <a:spcPts val="0"/>
              </a:spcBef>
              <a:spcAft>
                <a:spcPts val="0"/>
              </a:spcAft>
              <a:buSzPts val="5000"/>
              <a:buNone/>
              <a:defRPr sz="5000" u="sng"/>
            </a:lvl8pPr>
            <a:lvl9pPr lvl="8" algn="ctr">
              <a:lnSpc>
                <a:spcPct val="100000"/>
              </a:lnSpc>
              <a:spcBef>
                <a:spcPts val="0"/>
              </a:spcBef>
              <a:spcAft>
                <a:spcPts val="0"/>
              </a:spcAft>
              <a:buSzPts val="5000"/>
              <a:buNone/>
              <a:defRPr sz="5000" u="sng"/>
            </a:lvl9pPr>
          </a:lstStyle>
          <a:p>
            <a:endParaRPr/>
          </a:p>
        </p:txBody>
      </p:sp>
      <p:sp>
        <p:nvSpPr>
          <p:cNvPr id="10" name="Google Shape;10;p2"/>
          <p:cNvSpPr txBox="1">
            <a:spLocks noGrp="1"/>
          </p:cNvSpPr>
          <p:nvPr>
            <p:ph type="subTitle" idx="1"/>
          </p:nvPr>
        </p:nvSpPr>
        <p:spPr>
          <a:xfrm>
            <a:off x="720000" y="2984725"/>
            <a:ext cx="3387900" cy="921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grpSp>
        <p:nvGrpSpPr>
          <p:cNvPr id="11" name="Google Shape;11;p2"/>
          <p:cNvGrpSpPr/>
          <p:nvPr/>
        </p:nvGrpSpPr>
        <p:grpSpPr>
          <a:xfrm>
            <a:off x="8831311" y="1478060"/>
            <a:ext cx="312682" cy="2193963"/>
            <a:chOff x="8954936" y="1478060"/>
            <a:chExt cx="312682" cy="2193963"/>
          </a:xfrm>
        </p:grpSpPr>
        <p:sp>
          <p:nvSpPr>
            <p:cNvPr id="12" name="Google Shape;12;p2"/>
            <p:cNvSpPr/>
            <p:nvPr/>
          </p:nvSpPr>
          <p:spPr>
            <a:xfrm flipH="1">
              <a:off x="8954936" y="1478060"/>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8954936" y="155149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8954936" y="162621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8954936" y="1700989"/>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8954936" y="177442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8954936" y="184914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560"/>
        <p:cNvGrpSpPr/>
        <p:nvPr/>
      </p:nvGrpSpPr>
      <p:grpSpPr>
        <a:xfrm>
          <a:off x="0" y="0"/>
          <a:ext cx="0" cy="0"/>
          <a:chOff x="0" y="0"/>
          <a:chExt cx="0" cy="0"/>
        </a:xfrm>
      </p:grpSpPr>
      <p:sp>
        <p:nvSpPr>
          <p:cNvPr id="561" name="Google Shape;561;p19"/>
          <p:cNvSpPr/>
          <p:nvPr/>
        </p:nvSpPr>
        <p:spPr>
          <a:xfrm>
            <a:off x="281250" y="-94000"/>
            <a:ext cx="8581500" cy="5398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9"/>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500"/>
            </a:lvl1pPr>
            <a:lvl2pPr lvl="1" rtl="0">
              <a:spcBef>
                <a:spcPts val="0"/>
              </a:spcBef>
              <a:spcAft>
                <a:spcPts val="0"/>
              </a:spcAft>
              <a:buSzPts val="3500"/>
              <a:buFont typeface="Raleway Black"/>
              <a:buNone/>
              <a:defRPr sz="3500">
                <a:latin typeface="Raleway Black"/>
                <a:ea typeface="Raleway Black"/>
                <a:cs typeface="Raleway Black"/>
                <a:sym typeface="Raleway Black"/>
              </a:defRPr>
            </a:lvl2pPr>
            <a:lvl3pPr lvl="2" rtl="0">
              <a:spcBef>
                <a:spcPts val="0"/>
              </a:spcBef>
              <a:spcAft>
                <a:spcPts val="0"/>
              </a:spcAft>
              <a:buSzPts val="3500"/>
              <a:buFont typeface="Raleway Black"/>
              <a:buNone/>
              <a:defRPr sz="3500">
                <a:latin typeface="Raleway Black"/>
                <a:ea typeface="Raleway Black"/>
                <a:cs typeface="Raleway Black"/>
                <a:sym typeface="Raleway Black"/>
              </a:defRPr>
            </a:lvl3pPr>
            <a:lvl4pPr lvl="3" rtl="0">
              <a:spcBef>
                <a:spcPts val="0"/>
              </a:spcBef>
              <a:spcAft>
                <a:spcPts val="0"/>
              </a:spcAft>
              <a:buSzPts val="3500"/>
              <a:buFont typeface="Raleway Black"/>
              <a:buNone/>
              <a:defRPr sz="3500">
                <a:latin typeface="Raleway Black"/>
                <a:ea typeface="Raleway Black"/>
                <a:cs typeface="Raleway Black"/>
                <a:sym typeface="Raleway Black"/>
              </a:defRPr>
            </a:lvl4pPr>
            <a:lvl5pPr lvl="4" rtl="0">
              <a:spcBef>
                <a:spcPts val="0"/>
              </a:spcBef>
              <a:spcAft>
                <a:spcPts val="0"/>
              </a:spcAft>
              <a:buSzPts val="3500"/>
              <a:buFont typeface="Raleway Black"/>
              <a:buNone/>
              <a:defRPr sz="3500">
                <a:latin typeface="Raleway Black"/>
                <a:ea typeface="Raleway Black"/>
                <a:cs typeface="Raleway Black"/>
                <a:sym typeface="Raleway Black"/>
              </a:defRPr>
            </a:lvl5pPr>
            <a:lvl6pPr lvl="5" rtl="0">
              <a:spcBef>
                <a:spcPts val="0"/>
              </a:spcBef>
              <a:spcAft>
                <a:spcPts val="0"/>
              </a:spcAft>
              <a:buSzPts val="3500"/>
              <a:buFont typeface="Raleway Black"/>
              <a:buNone/>
              <a:defRPr sz="3500">
                <a:latin typeface="Raleway Black"/>
                <a:ea typeface="Raleway Black"/>
                <a:cs typeface="Raleway Black"/>
                <a:sym typeface="Raleway Black"/>
              </a:defRPr>
            </a:lvl6pPr>
            <a:lvl7pPr lvl="6" rtl="0">
              <a:spcBef>
                <a:spcPts val="0"/>
              </a:spcBef>
              <a:spcAft>
                <a:spcPts val="0"/>
              </a:spcAft>
              <a:buSzPts val="3500"/>
              <a:buFont typeface="Raleway Black"/>
              <a:buNone/>
              <a:defRPr sz="3500">
                <a:latin typeface="Raleway Black"/>
                <a:ea typeface="Raleway Black"/>
                <a:cs typeface="Raleway Black"/>
                <a:sym typeface="Raleway Black"/>
              </a:defRPr>
            </a:lvl7pPr>
            <a:lvl8pPr lvl="7" rtl="0">
              <a:spcBef>
                <a:spcPts val="0"/>
              </a:spcBef>
              <a:spcAft>
                <a:spcPts val="0"/>
              </a:spcAft>
              <a:buSzPts val="3500"/>
              <a:buFont typeface="Raleway Black"/>
              <a:buNone/>
              <a:defRPr sz="3500">
                <a:latin typeface="Raleway Black"/>
                <a:ea typeface="Raleway Black"/>
                <a:cs typeface="Raleway Black"/>
                <a:sym typeface="Raleway Black"/>
              </a:defRPr>
            </a:lvl8pPr>
            <a:lvl9pPr lvl="8"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grpSp>
        <p:nvGrpSpPr>
          <p:cNvPr id="563" name="Google Shape;563;p19"/>
          <p:cNvGrpSpPr/>
          <p:nvPr/>
        </p:nvGrpSpPr>
        <p:grpSpPr>
          <a:xfrm flipH="1">
            <a:off x="7268207" y="4830814"/>
            <a:ext cx="3823739" cy="312682"/>
            <a:chOff x="9422000" y="4481475"/>
            <a:chExt cx="2137600" cy="174800"/>
          </a:xfrm>
        </p:grpSpPr>
        <p:sp>
          <p:nvSpPr>
            <p:cNvPr id="564" name="Google Shape;564;p19"/>
            <p:cNvSpPr/>
            <p:nvPr/>
          </p:nvSpPr>
          <p:spPr>
            <a:xfrm rot="5400000">
              <a:off x="114600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9"/>
            <p:cNvSpPr/>
            <p:nvPr/>
          </p:nvSpPr>
          <p:spPr>
            <a:xfrm rot="5400000">
              <a:off x="114189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9"/>
            <p:cNvSpPr/>
            <p:nvPr/>
          </p:nvSpPr>
          <p:spPr>
            <a:xfrm rot="5400000">
              <a:off x="113772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9"/>
            <p:cNvSpPr/>
            <p:nvPr/>
          </p:nvSpPr>
          <p:spPr>
            <a:xfrm rot="5400000">
              <a:off x="113354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9"/>
            <p:cNvSpPr/>
            <p:nvPr/>
          </p:nvSpPr>
          <p:spPr>
            <a:xfrm rot="5400000">
              <a:off x="11294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9"/>
            <p:cNvSpPr/>
            <p:nvPr/>
          </p:nvSpPr>
          <p:spPr>
            <a:xfrm rot="5400000">
              <a:off x="1125257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9"/>
            <p:cNvSpPr/>
            <p:nvPr/>
          </p:nvSpPr>
          <p:spPr>
            <a:xfrm rot="5400000">
              <a:off x="112107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9"/>
            <p:cNvSpPr/>
            <p:nvPr/>
          </p:nvSpPr>
          <p:spPr>
            <a:xfrm rot="5400000">
              <a:off x="111701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9"/>
            <p:cNvSpPr/>
            <p:nvPr/>
          </p:nvSpPr>
          <p:spPr>
            <a:xfrm rot="5400000">
              <a:off x="111283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9"/>
            <p:cNvSpPr/>
            <p:nvPr/>
          </p:nvSpPr>
          <p:spPr>
            <a:xfrm rot="5400000">
              <a:off x="110876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9"/>
            <p:cNvSpPr/>
            <p:nvPr/>
          </p:nvSpPr>
          <p:spPr>
            <a:xfrm rot="5400000">
              <a:off x="110455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9"/>
            <p:cNvSpPr/>
            <p:nvPr/>
          </p:nvSpPr>
          <p:spPr>
            <a:xfrm rot="5400000">
              <a:off x="110040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9"/>
            <p:cNvSpPr/>
            <p:nvPr/>
          </p:nvSpPr>
          <p:spPr>
            <a:xfrm rot="5400000">
              <a:off x="10963050"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9"/>
            <p:cNvSpPr/>
            <p:nvPr/>
          </p:nvSpPr>
          <p:spPr>
            <a:xfrm rot="5400000">
              <a:off x="109212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9"/>
            <p:cNvSpPr/>
            <p:nvPr/>
          </p:nvSpPr>
          <p:spPr>
            <a:xfrm rot="5400000">
              <a:off x="108802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9"/>
            <p:cNvSpPr/>
            <p:nvPr/>
          </p:nvSpPr>
          <p:spPr>
            <a:xfrm rot="5400000">
              <a:off x="1083842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9"/>
            <p:cNvSpPr/>
            <p:nvPr/>
          </p:nvSpPr>
          <p:spPr>
            <a:xfrm rot="5400000">
              <a:off x="107966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9"/>
            <p:cNvSpPr/>
            <p:nvPr/>
          </p:nvSpPr>
          <p:spPr>
            <a:xfrm rot="5400000">
              <a:off x="10755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9"/>
            <p:cNvSpPr/>
            <p:nvPr/>
          </p:nvSpPr>
          <p:spPr>
            <a:xfrm rot="5400000">
              <a:off x="107142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9"/>
            <p:cNvSpPr/>
            <p:nvPr/>
          </p:nvSpPr>
          <p:spPr>
            <a:xfrm rot="5400000">
              <a:off x="10672400"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9"/>
            <p:cNvSpPr/>
            <p:nvPr/>
          </p:nvSpPr>
          <p:spPr>
            <a:xfrm rot="5400000">
              <a:off x="1063175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9"/>
            <p:cNvSpPr/>
            <p:nvPr/>
          </p:nvSpPr>
          <p:spPr>
            <a:xfrm rot="5400000">
              <a:off x="1058957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9"/>
            <p:cNvSpPr/>
            <p:nvPr/>
          </p:nvSpPr>
          <p:spPr>
            <a:xfrm rot="5400000">
              <a:off x="1054891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9"/>
            <p:cNvSpPr/>
            <p:nvPr/>
          </p:nvSpPr>
          <p:spPr>
            <a:xfrm rot="5400000">
              <a:off x="105071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9"/>
            <p:cNvSpPr/>
            <p:nvPr/>
          </p:nvSpPr>
          <p:spPr>
            <a:xfrm rot="5400000">
              <a:off x="104653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9"/>
            <p:cNvSpPr/>
            <p:nvPr/>
          </p:nvSpPr>
          <p:spPr>
            <a:xfrm rot="5400000">
              <a:off x="104243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9"/>
            <p:cNvSpPr/>
            <p:nvPr/>
          </p:nvSpPr>
          <p:spPr>
            <a:xfrm rot="5400000">
              <a:off x="103825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9"/>
            <p:cNvSpPr/>
            <p:nvPr/>
          </p:nvSpPr>
          <p:spPr>
            <a:xfrm rot="5400000">
              <a:off x="1034185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9"/>
            <p:cNvSpPr/>
            <p:nvPr/>
          </p:nvSpPr>
          <p:spPr>
            <a:xfrm rot="5400000">
              <a:off x="103000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9"/>
            <p:cNvSpPr/>
            <p:nvPr/>
          </p:nvSpPr>
          <p:spPr>
            <a:xfrm rot="5400000">
              <a:off x="102582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9"/>
            <p:cNvSpPr/>
            <p:nvPr/>
          </p:nvSpPr>
          <p:spPr>
            <a:xfrm rot="5400000">
              <a:off x="102172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9"/>
            <p:cNvSpPr/>
            <p:nvPr/>
          </p:nvSpPr>
          <p:spPr>
            <a:xfrm rot="5400000">
              <a:off x="101754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9"/>
            <p:cNvSpPr/>
            <p:nvPr/>
          </p:nvSpPr>
          <p:spPr>
            <a:xfrm rot="5400000">
              <a:off x="101336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9"/>
            <p:cNvSpPr/>
            <p:nvPr/>
          </p:nvSpPr>
          <p:spPr>
            <a:xfrm rot="5400000">
              <a:off x="1009297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9"/>
            <p:cNvSpPr/>
            <p:nvPr/>
          </p:nvSpPr>
          <p:spPr>
            <a:xfrm rot="5400000">
              <a:off x="100511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9"/>
            <p:cNvSpPr/>
            <p:nvPr/>
          </p:nvSpPr>
          <p:spPr>
            <a:xfrm rot="5400000">
              <a:off x="100101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9"/>
            <p:cNvSpPr/>
            <p:nvPr/>
          </p:nvSpPr>
          <p:spPr>
            <a:xfrm rot="5400000">
              <a:off x="9968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9"/>
            <p:cNvSpPr/>
            <p:nvPr/>
          </p:nvSpPr>
          <p:spPr>
            <a:xfrm rot="5400000">
              <a:off x="99265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9"/>
            <p:cNvSpPr/>
            <p:nvPr/>
          </p:nvSpPr>
          <p:spPr>
            <a:xfrm rot="5400000">
              <a:off x="98859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9"/>
            <p:cNvSpPr/>
            <p:nvPr/>
          </p:nvSpPr>
          <p:spPr>
            <a:xfrm rot="5400000">
              <a:off x="984412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9"/>
            <p:cNvSpPr/>
            <p:nvPr/>
          </p:nvSpPr>
          <p:spPr>
            <a:xfrm rot="5400000">
              <a:off x="98030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9"/>
            <p:cNvSpPr/>
            <p:nvPr/>
          </p:nvSpPr>
          <p:spPr>
            <a:xfrm rot="5400000">
              <a:off x="97613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9"/>
            <p:cNvSpPr/>
            <p:nvPr/>
          </p:nvSpPr>
          <p:spPr>
            <a:xfrm rot="5400000">
              <a:off x="97195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9"/>
            <p:cNvSpPr/>
            <p:nvPr/>
          </p:nvSpPr>
          <p:spPr>
            <a:xfrm rot="5400000">
              <a:off x="96788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9"/>
            <p:cNvSpPr/>
            <p:nvPr/>
          </p:nvSpPr>
          <p:spPr>
            <a:xfrm rot="5400000">
              <a:off x="963705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9"/>
            <p:cNvSpPr/>
            <p:nvPr/>
          </p:nvSpPr>
          <p:spPr>
            <a:xfrm rot="5400000">
              <a:off x="95952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9"/>
            <p:cNvSpPr/>
            <p:nvPr/>
          </p:nvSpPr>
          <p:spPr>
            <a:xfrm rot="5400000">
              <a:off x="95542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9"/>
            <p:cNvSpPr/>
            <p:nvPr/>
          </p:nvSpPr>
          <p:spPr>
            <a:xfrm rot="5400000">
              <a:off x="95124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9"/>
            <p:cNvSpPr/>
            <p:nvPr/>
          </p:nvSpPr>
          <p:spPr>
            <a:xfrm rot="5400000">
              <a:off x="947177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9"/>
            <p:cNvSpPr/>
            <p:nvPr/>
          </p:nvSpPr>
          <p:spPr>
            <a:xfrm rot="5400000">
              <a:off x="9429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9"/>
            <p:cNvSpPr/>
            <p:nvPr/>
          </p:nvSpPr>
          <p:spPr>
            <a:xfrm rot="5400000">
              <a:off x="93881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9"/>
            <p:cNvSpPr/>
            <p:nvPr/>
          </p:nvSpPr>
          <p:spPr>
            <a:xfrm rot="5400000">
              <a:off x="9347150" y="4556325"/>
              <a:ext cx="174800" cy="25100"/>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620"/>
        <p:cNvGrpSpPr/>
        <p:nvPr/>
      </p:nvGrpSpPr>
      <p:grpSpPr>
        <a:xfrm>
          <a:off x="0" y="0"/>
          <a:ext cx="0" cy="0"/>
          <a:chOff x="0" y="0"/>
          <a:chExt cx="0" cy="0"/>
        </a:xfrm>
      </p:grpSpPr>
      <p:sp>
        <p:nvSpPr>
          <p:cNvPr id="621" name="Google Shape;621;p21"/>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500"/>
            </a:lvl1pPr>
            <a:lvl2pPr lvl="1" rtl="0">
              <a:spcBef>
                <a:spcPts val="0"/>
              </a:spcBef>
              <a:spcAft>
                <a:spcPts val="0"/>
              </a:spcAft>
              <a:buSzPts val="3500"/>
              <a:buFont typeface="Raleway Black"/>
              <a:buNone/>
              <a:defRPr sz="3500">
                <a:latin typeface="Raleway Black"/>
                <a:ea typeface="Raleway Black"/>
                <a:cs typeface="Raleway Black"/>
                <a:sym typeface="Raleway Black"/>
              </a:defRPr>
            </a:lvl2pPr>
            <a:lvl3pPr lvl="2" rtl="0">
              <a:spcBef>
                <a:spcPts val="0"/>
              </a:spcBef>
              <a:spcAft>
                <a:spcPts val="0"/>
              </a:spcAft>
              <a:buSzPts val="3500"/>
              <a:buFont typeface="Raleway Black"/>
              <a:buNone/>
              <a:defRPr sz="3500">
                <a:latin typeface="Raleway Black"/>
                <a:ea typeface="Raleway Black"/>
                <a:cs typeface="Raleway Black"/>
                <a:sym typeface="Raleway Black"/>
              </a:defRPr>
            </a:lvl3pPr>
            <a:lvl4pPr lvl="3" rtl="0">
              <a:spcBef>
                <a:spcPts val="0"/>
              </a:spcBef>
              <a:spcAft>
                <a:spcPts val="0"/>
              </a:spcAft>
              <a:buSzPts val="3500"/>
              <a:buFont typeface="Raleway Black"/>
              <a:buNone/>
              <a:defRPr sz="3500">
                <a:latin typeface="Raleway Black"/>
                <a:ea typeface="Raleway Black"/>
                <a:cs typeface="Raleway Black"/>
                <a:sym typeface="Raleway Black"/>
              </a:defRPr>
            </a:lvl4pPr>
            <a:lvl5pPr lvl="4" rtl="0">
              <a:spcBef>
                <a:spcPts val="0"/>
              </a:spcBef>
              <a:spcAft>
                <a:spcPts val="0"/>
              </a:spcAft>
              <a:buSzPts val="3500"/>
              <a:buFont typeface="Raleway Black"/>
              <a:buNone/>
              <a:defRPr sz="3500">
                <a:latin typeface="Raleway Black"/>
                <a:ea typeface="Raleway Black"/>
                <a:cs typeface="Raleway Black"/>
                <a:sym typeface="Raleway Black"/>
              </a:defRPr>
            </a:lvl5pPr>
            <a:lvl6pPr lvl="5" rtl="0">
              <a:spcBef>
                <a:spcPts val="0"/>
              </a:spcBef>
              <a:spcAft>
                <a:spcPts val="0"/>
              </a:spcAft>
              <a:buSzPts val="3500"/>
              <a:buFont typeface="Raleway Black"/>
              <a:buNone/>
              <a:defRPr sz="3500">
                <a:latin typeface="Raleway Black"/>
                <a:ea typeface="Raleway Black"/>
                <a:cs typeface="Raleway Black"/>
                <a:sym typeface="Raleway Black"/>
              </a:defRPr>
            </a:lvl6pPr>
            <a:lvl7pPr lvl="6" rtl="0">
              <a:spcBef>
                <a:spcPts val="0"/>
              </a:spcBef>
              <a:spcAft>
                <a:spcPts val="0"/>
              </a:spcAft>
              <a:buSzPts val="3500"/>
              <a:buFont typeface="Raleway Black"/>
              <a:buNone/>
              <a:defRPr sz="3500">
                <a:latin typeface="Raleway Black"/>
                <a:ea typeface="Raleway Black"/>
                <a:cs typeface="Raleway Black"/>
                <a:sym typeface="Raleway Black"/>
              </a:defRPr>
            </a:lvl7pPr>
            <a:lvl8pPr lvl="7" rtl="0">
              <a:spcBef>
                <a:spcPts val="0"/>
              </a:spcBef>
              <a:spcAft>
                <a:spcPts val="0"/>
              </a:spcAft>
              <a:buSzPts val="3500"/>
              <a:buFont typeface="Raleway Black"/>
              <a:buNone/>
              <a:defRPr sz="3500">
                <a:latin typeface="Raleway Black"/>
                <a:ea typeface="Raleway Black"/>
                <a:cs typeface="Raleway Black"/>
                <a:sym typeface="Raleway Black"/>
              </a:defRPr>
            </a:lvl8pPr>
            <a:lvl9pPr lvl="8"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sp>
        <p:nvSpPr>
          <p:cNvPr id="622" name="Google Shape;622;p21"/>
          <p:cNvSpPr txBox="1">
            <a:spLocks noGrp="1"/>
          </p:cNvSpPr>
          <p:nvPr>
            <p:ph type="ctrTitle" idx="2"/>
          </p:nvPr>
        </p:nvSpPr>
        <p:spPr>
          <a:xfrm>
            <a:off x="1476825" y="1826425"/>
            <a:ext cx="15711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623" name="Google Shape;623;p21"/>
          <p:cNvSpPr txBox="1">
            <a:spLocks noGrp="1"/>
          </p:cNvSpPr>
          <p:nvPr>
            <p:ph type="subTitle" idx="1"/>
          </p:nvPr>
        </p:nvSpPr>
        <p:spPr>
          <a:xfrm>
            <a:off x="1476825" y="2166000"/>
            <a:ext cx="1571100" cy="78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grpSp>
        <p:nvGrpSpPr>
          <p:cNvPr id="624" name="Google Shape;624;p21"/>
          <p:cNvGrpSpPr/>
          <p:nvPr/>
        </p:nvGrpSpPr>
        <p:grpSpPr>
          <a:xfrm flipH="1">
            <a:off x="6350182" y="661664"/>
            <a:ext cx="3823739" cy="312682"/>
            <a:chOff x="9422000" y="4481475"/>
            <a:chExt cx="2137600" cy="174800"/>
          </a:xfrm>
        </p:grpSpPr>
        <p:sp>
          <p:nvSpPr>
            <p:cNvPr id="625" name="Google Shape;625;p21"/>
            <p:cNvSpPr/>
            <p:nvPr/>
          </p:nvSpPr>
          <p:spPr>
            <a:xfrm rot="5400000">
              <a:off x="114600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1"/>
            <p:cNvSpPr/>
            <p:nvPr/>
          </p:nvSpPr>
          <p:spPr>
            <a:xfrm rot="5400000">
              <a:off x="114189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1"/>
            <p:cNvSpPr/>
            <p:nvPr/>
          </p:nvSpPr>
          <p:spPr>
            <a:xfrm rot="5400000">
              <a:off x="113772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1"/>
            <p:cNvSpPr/>
            <p:nvPr/>
          </p:nvSpPr>
          <p:spPr>
            <a:xfrm rot="5400000">
              <a:off x="113354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1"/>
            <p:cNvSpPr/>
            <p:nvPr/>
          </p:nvSpPr>
          <p:spPr>
            <a:xfrm rot="5400000">
              <a:off x="11294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1"/>
            <p:cNvSpPr/>
            <p:nvPr/>
          </p:nvSpPr>
          <p:spPr>
            <a:xfrm rot="5400000">
              <a:off x="1125257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1"/>
            <p:cNvSpPr/>
            <p:nvPr/>
          </p:nvSpPr>
          <p:spPr>
            <a:xfrm rot="5400000">
              <a:off x="112107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1"/>
            <p:cNvSpPr/>
            <p:nvPr/>
          </p:nvSpPr>
          <p:spPr>
            <a:xfrm rot="5400000">
              <a:off x="111701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rot="5400000">
              <a:off x="111283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rot="5400000">
              <a:off x="110876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1"/>
            <p:cNvSpPr/>
            <p:nvPr/>
          </p:nvSpPr>
          <p:spPr>
            <a:xfrm rot="5400000">
              <a:off x="110455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1"/>
            <p:cNvSpPr/>
            <p:nvPr/>
          </p:nvSpPr>
          <p:spPr>
            <a:xfrm rot="5400000">
              <a:off x="110040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1"/>
            <p:cNvSpPr/>
            <p:nvPr/>
          </p:nvSpPr>
          <p:spPr>
            <a:xfrm rot="5400000">
              <a:off x="10963050"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p:nvPr/>
          </p:nvSpPr>
          <p:spPr>
            <a:xfrm rot="5400000">
              <a:off x="109212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rot="5400000">
              <a:off x="108802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p:nvPr/>
          </p:nvSpPr>
          <p:spPr>
            <a:xfrm rot="5400000">
              <a:off x="1083842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rot="5400000">
              <a:off x="107966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rot="5400000">
              <a:off x="10755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1"/>
            <p:cNvSpPr/>
            <p:nvPr/>
          </p:nvSpPr>
          <p:spPr>
            <a:xfrm rot="5400000">
              <a:off x="107142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1"/>
            <p:cNvSpPr/>
            <p:nvPr/>
          </p:nvSpPr>
          <p:spPr>
            <a:xfrm rot="5400000">
              <a:off x="10672400"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1"/>
            <p:cNvSpPr/>
            <p:nvPr/>
          </p:nvSpPr>
          <p:spPr>
            <a:xfrm rot="5400000">
              <a:off x="1063175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1"/>
            <p:cNvSpPr/>
            <p:nvPr/>
          </p:nvSpPr>
          <p:spPr>
            <a:xfrm rot="5400000">
              <a:off x="1058957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1"/>
            <p:cNvSpPr/>
            <p:nvPr/>
          </p:nvSpPr>
          <p:spPr>
            <a:xfrm rot="5400000">
              <a:off x="1054891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1"/>
            <p:cNvSpPr/>
            <p:nvPr/>
          </p:nvSpPr>
          <p:spPr>
            <a:xfrm rot="5400000">
              <a:off x="105071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1"/>
            <p:cNvSpPr/>
            <p:nvPr/>
          </p:nvSpPr>
          <p:spPr>
            <a:xfrm rot="5400000">
              <a:off x="104653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1"/>
            <p:cNvSpPr/>
            <p:nvPr/>
          </p:nvSpPr>
          <p:spPr>
            <a:xfrm rot="5400000">
              <a:off x="104243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1"/>
            <p:cNvSpPr/>
            <p:nvPr/>
          </p:nvSpPr>
          <p:spPr>
            <a:xfrm rot="5400000">
              <a:off x="103825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1"/>
            <p:cNvSpPr/>
            <p:nvPr/>
          </p:nvSpPr>
          <p:spPr>
            <a:xfrm rot="5400000">
              <a:off x="1034185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1"/>
            <p:cNvSpPr/>
            <p:nvPr/>
          </p:nvSpPr>
          <p:spPr>
            <a:xfrm rot="5400000">
              <a:off x="103000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1"/>
            <p:cNvSpPr/>
            <p:nvPr/>
          </p:nvSpPr>
          <p:spPr>
            <a:xfrm rot="5400000">
              <a:off x="102582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1"/>
            <p:cNvSpPr/>
            <p:nvPr/>
          </p:nvSpPr>
          <p:spPr>
            <a:xfrm rot="5400000">
              <a:off x="102172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1"/>
            <p:cNvSpPr/>
            <p:nvPr/>
          </p:nvSpPr>
          <p:spPr>
            <a:xfrm rot="5400000">
              <a:off x="101754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1"/>
            <p:cNvSpPr/>
            <p:nvPr/>
          </p:nvSpPr>
          <p:spPr>
            <a:xfrm rot="5400000">
              <a:off x="101336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1"/>
            <p:cNvSpPr/>
            <p:nvPr/>
          </p:nvSpPr>
          <p:spPr>
            <a:xfrm rot="5400000">
              <a:off x="1009297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1"/>
            <p:cNvSpPr/>
            <p:nvPr/>
          </p:nvSpPr>
          <p:spPr>
            <a:xfrm rot="5400000">
              <a:off x="100511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1"/>
            <p:cNvSpPr/>
            <p:nvPr/>
          </p:nvSpPr>
          <p:spPr>
            <a:xfrm rot="5400000">
              <a:off x="100101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1"/>
            <p:cNvSpPr/>
            <p:nvPr/>
          </p:nvSpPr>
          <p:spPr>
            <a:xfrm rot="5400000">
              <a:off x="9968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1"/>
            <p:cNvSpPr/>
            <p:nvPr/>
          </p:nvSpPr>
          <p:spPr>
            <a:xfrm rot="5400000">
              <a:off x="99265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1"/>
            <p:cNvSpPr/>
            <p:nvPr/>
          </p:nvSpPr>
          <p:spPr>
            <a:xfrm rot="5400000">
              <a:off x="98859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1"/>
            <p:cNvSpPr/>
            <p:nvPr/>
          </p:nvSpPr>
          <p:spPr>
            <a:xfrm rot="5400000">
              <a:off x="984412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1"/>
            <p:cNvSpPr/>
            <p:nvPr/>
          </p:nvSpPr>
          <p:spPr>
            <a:xfrm rot="5400000">
              <a:off x="98030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1"/>
            <p:cNvSpPr/>
            <p:nvPr/>
          </p:nvSpPr>
          <p:spPr>
            <a:xfrm rot="5400000">
              <a:off x="97613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1"/>
            <p:cNvSpPr/>
            <p:nvPr/>
          </p:nvSpPr>
          <p:spPr>
            <a:xfrm rot="5400000">
              <a:off x="97195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1"/>
            <p:cNvSpPr/>
            <p:nvPr/>
          </p:nvSpPr>
          <p:spPr>
            <a:xfrm rot="5400000">
              <a:off x="96788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1"/>
            <p:cNvSpPr/>
            <p:nvPr/>
          </p:nvSpPr>
          <p:spPr>
            <a:xfrm rot="5400000">
              <a:off x="963705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1"/>
            <p:cNvSpPr/>
            <p:nvPr/>
          </p:nvSpPr>
          <p:spPr>
            <a:xfrm rot="5400000">
              <a:off x="95952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1"/>
            <p:cNvSpPr/>
            <p:nvPr/>
          </p:nvSpPr>
          <p:spPr>
            <a:xfrm rot="5400000">
              <a:off x="95542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1"/>
            <p:cNvSpPr/>
            <p:nvPr/>
          </p:nvSpPr>
          <p:spPr>
            <a:xfrm rot="5400000">
              <a:off x="95124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1"/>
            <p:cNvSpPr/>
            <p:nvPr/>
          </p:nvSpPr>
          <p:spPr>
            <a:xfrm rot="5400000">
              <a:off x="947177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1"/>
            <p:cNvSpPr/>
            <p:nvPr/>
          </p:nvSpPr>
          <p:spPr>
            <a:xfrm rot="5400000">
              <a:off x="9429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1"/>
            <p:cNvSpPr/>
            <p:nvPr/>
          </p:nvSpPr>
          <p:spPr>
            <a:xfrm rot="5400000">
              <a:off x="93881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1"/>
            <p:cNvSpPr/>
            <p:nvPr/>
          </p:nvSpPr>
          <p:spPr>
            <a:xfrm rot="5400000">
              <a:off x="9347150" y="4556325"/>
              <a:ext cx="174800" cy="25100"/>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7" name="Google Shape;677;p21"/>
          <p:cNvSpPr txBox="1">
            <a:spLocks noGrp="1"/>
          </p:cNvSpPr>
          <p:nvPr>
            <p:ph type="ctrTitle" idx="3"/>
          </p:nvPr>
        </p:nvSpPr>
        <p:spPr>
          <a:xfrm>
            <a:off x="4194400" y="1826425"/>
            <a:ext cx="15711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678" name="Google Shape;678;p21"/>
          <p:cNvSpPr txBox="1">
            <a:spLocks noGrp="1"/>
          </p:cNvSpPr>
          <p:nvPr>
            <p:ph type="subTitle" idx="4"/>
          </p:nvPr>
        </p:nvSpPr>
        <p:spPr>
          <a:xfrm>
            <a:off x="4194400" y="2166000"/>
            <a:ext cx="1571100" cy="78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679" name="Google Shape;679;p21"/>
          <p:cNvSpPr txBox="1">
            <a:spLocks noGrp="1"/>
          </p:cNvSpPr>
          <p:nvPr>
            <p:ph type="ctrTitle" idx="5"/>
          </p:nvPr>
        </p:nvSpPr>
        <p:spPr>
          <a:xfrm>
            <a:off x="6912000" y="1826425"/>
            <a:ext cx="15711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680" name="Google Shape;680;p21"/>
          <p:cNvSpPr txBox="1">
            <a:spLocks noGrp="1"/>
          </p:cNvSpPr>
          <p:nvPr>
            <p:ph type="subTitle" idx="6"/>
          </p:nvPr>
        </p:nvSpPr>
        <p:spPr>
          <a:xfrm>
            <a:off x="6912000" y="2166000"/>
            <a:ext cx="1571100" cy="78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681" name="Google Shape;681;p21"/>
          <p:cNvSpPr txBox="1">
            <a:spLocks noGrp="1"/>
          </p:cNvSpPr>
          <p:nvPr>
            <p:ph type="ctrTitle" idx="7"/>
          </p:nvPr>
        </p:nvSpPr>
        <p:spPr>
          <a:xfrm>
            <a:off x="1476825" y="3440300"/>
            <a:ext cx="15711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682" name="Google Shape;682;p21"/>
          <p:cNvSpPr txBox="1">
            <a:spLocks noGrp="1"/>
          </p:cNvSpPr>
          <p:nvPr>
            <p:ph type="subTitle" idx="8"/>
          </p:nvPr>
        </p:nvSpPr>
        <p:spPr>
          <a:xfrm>
            <a:off x="1476825" y="3779875"/>
            <a:ext cx="1571100" cy="78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683" name="Google Shape;683;p21"/>
          <p:cNvSpPr txBox="1">
            <a:spLocks noGrp="1"/>
          </p:cNvSpPr>
          <p:nvPr>
            <p:ph type="ctrTitle" idx="9"/>
          </p:nvPr>
        </p:nvSpPr>
        <p:spPr>
          <a:xfrm>
            <a:off x="4194400" y="3440300"/>
            <a:ext cx="15711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684" name="Google Shape;684;p21"/>
          <p:cNvSpPr txBox="1">
            <a:spLocks noGrp="1"/>
          </p:cNvSpPr>
          <p:nvPr>
            <p:ph type="subTitle" idx="13"/>
          </p:nvPr>
        </p:nvSpPr>
        <p:spPr>
          <a:xfrm>
            <a:off x="4194400" y="3779875"/>
            <a:ext cx="1571100" cy="78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685" name="Google Shape;685;p21"/>
          <p:cNvSpPr txBox="1">
            <a:spLocks noGrp="1"/>
          </p:cNvSpPr>
          <p:nvPr>
            <p:ph type="ctrTitle" idx="14"/>
          </p:nvPr>
        </p:nvSpPr>
        <p:spPr>
          <a:xfrm>
            <a:off x="6912000" y="3440300"/>
            <a:ext cx="15711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686" name="Google Shape;686;p21"/>
          <p:cNvSpPr txBox="1">
            <a:spLocks noGrp="1"/>
          </p:cNvSpPr>
          <p:nvPr>
            <p:ph type="subTitle" idx="15"/>
          </p:nvPr>
        </p:nvSpPr>
        <p:spPr>
          <a:xfrm>
            <a:off x="6912000" y="3779875"/>
            <a:ext cx="1571100" cy="78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CUSTOM_15">
    <p:spTree>
      <p:nvGrpSpPr>
        <p:cNvPr id="1" name="Shape 687"/>
        <p:cNvGrpSpPr/>
        <p:nvPr/>
      </p:nvGrpSpPr>
      <p:grpSpPr>
        <a:xfrm>
          <a:off x="0" y="0"/>
          <a:ext cx="0" cy="0"/>
          <a:chOff x="0" y="0"/>
          <a:chExt cx="0" cy="0"/>
        </a:xfrm>
      </p:grpSpPr>
      <p:sp>
        <p:nvSpPr>
          <p:cNvPr id="688" name="Google Shape;688;p22"/>
          <p:cNvSpPr/>
          <p:nvPr/>
        </p:nvSpPr>
        <p:spPr>
          <a:xfrm>
            <a:off x="-57150" y="4877725"/>
            <a:ext cx="9258300" cy="375000"/>
          </a:xfrm>
          <a:prstGeom prst="rect">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2"/>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500"/>
            </a:lvl1pPr>
            <a:lvl2pPr lvl="1" algn="ctr" rtl="0">
              <a:spcBef>
                <a:spcPts val="0"/>
              </a:spcBef>
              <a:spcAft>
                <a:spcPts val="0"/>
              </a:spcAft>
              <a:buSzPts val="3500"/>
              <a:buFont typeface="Raleway Black"/>
              <a:buNone/>
              <a:defRPr sz="3500">
                <a:latin typeface="Raleway Black"/>
                <a:ea typeface="Raleway Black"/>
                <a:cs typeface="Raleway Black"/>
                <a:sym typeface="Raleway Black"/>
              </a:defRPr>
            </a:lvl2pPr>
            <a:lvl3pPr lvl="2" algn="ctr" rtl="0">
              <a:spcBef>
                <a:spcPts val="0"/>
              </a:spcBef>
              <a:spcAft>
                <a:spcPts val="0"/>
              </a:spcAft>
              <a:buSzPts val="3500"/>
              <a:buFont typeface="Raleway Black"/>
              <a:buNone/>
              <a:defRPr sz="3500">
                <a:latin typeface="Raleway Black"/>
                <a:ea typeface="Raleway Black"/>
                <a:cs typeface="Raleway Black"/>
                <a:sym typeface="Raleway Black"/>
              </a:defRPr>
            </a:lvl3pPr>
            <a:lvl4pPr lvl="3" algn="ctr" rtl="0">
              <a:spcBef>
                <a:spcPts val="0"/>
              </a:spcBef>
              <a:spcAft>
                <a:spcPts val="0"/>
              </a:spcAft>
              <a:buSzPts val="3500"/>
              <a:buFont typeface="Raleway Black"/>
              <a:buNone/>
              <a:defRPr sz="3500">
                <a:latin typeface="Raleway Black"/>
                <a:ea typeface="Raleway Black"/>
                <a:cs typeface="Raleway Black"/>
                <a:sym typeface="Raleway Black"/>
              </a:defRPr>
            </a:lvl4pPr>
            <a:lvl5pPr lvl="4" algn="ctr" rtl="0">
              <a:spcBef>
                <a:spcPts val="0"/>
              </a:spcBef>
              <a:spcAft>
                <a:spcPts val="0"/>
              </a:spcAft>
              <a:buSzPts val="3500"/>
              <a:buFont typeface="Raleway Black"/>
              <a:buNone/>
              <a:defRPr sz="3500">
                <a:latin typeface="Raleway Black"/>
                <a:ea typeface="Raleway Black"/>
                <a:cs typeface="Raleway Black"/>
                <a:sym typeface="Raleway Black"/>
              </a:defRPr>
            </a:lvl5pPr>
            <a:lvl6pPr lvl="5" algn="ctr" rtl="0">
              <a:spcBef>
                <a:spcPts val="0"/>
              </a:spcBef>
              <a:spcAft>
                <a:spcPts val="0"/>
              </a:spcAft>
              <a:buSzPts val="3500"/>
              <a:buFont typeface="Raleway Black"/>
              <a:buNone/>
              <a:defRPr sz="3500">
                <a:latin typeface="Raleway Black"/>
                <a:ea typeface="Raleway Black"/>
                <a:cs typeface="Raleway Black"/>
                <a:sym typeface="Raleway Black"/>
              </a:defRPr>
            </a:lvl6pPr>
            <a:lvl7pPr lvl="6" algn="ctr" rtl="0">
              <a:spcBef>
                <a:spcPts val="0"/>
              </a:spcBef>
              <a:spcAft>
                <a:spcPts val="0"/>
              </a:spcAft>
              <a:buSzPts val="3500"/>
              <a:buFont typeface="Raleway Black"/>
              <a:buNone/>
              <a:defRPr sz="3500">
                <a:latin typeface="Raleway Black"/>
                <a:ea typeface="Raleway Black"/>
                <a:cs typeface="Raleway Black"/>
                <a:sym typeface="Raleway Black"/>
              </a:defRPr>
            </a:lvl7pPr>
            <a:lvl8pPr lvl="7" algn="ctr" rtl="0">
              <a:spcBef>
                <a:spcPts val="0"/>
              </a:spcBef>
              <a:spcAft>
                <a:spcPts val="0"/>
              </a:spcAft>
              <a:buSzPts val="3500"/>
              <a:buFont typeface="Raleway Black"/>
              <a:buNone/>
              <a:defRPr sz="3500">
                <a:latin typeface="Raleway Black"/>
                <a:ea typeface="Raleway Black"/>
                <a:cs typeface="Raleway Black"/>
                <a:sym typeface="Raleway Black"/>
              </a:defRPr>
            </a:lvl8pPr>
            <a:lvl9pPr lvl="8" algn="ctr"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sp>
        <p:nvSpPr>
          <p:cNvPr id="690" name="Google Shape;690;p22"/>
          <p:cNvSpPr txBox="1">
            <a:spLocks noGrp="1"/>
          </p:cNvSpPr>
          <p:nvPr>
            <p:ph type="ctrTitle" idx="2"/>
          </p:nvPr>
        </p:nvSpPr>
        <p:spPr>
          <a:xfrm>
            <a:off x="1879287" y="3166375"/>
            <a:ext cx="1902300" cy="50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691" name="Google Shape;691;p22"/>
          <p:cNvSpPr txBox="1">
            <a:spLocks noGrp="1"/>
          </p:cNvSpPr>
          <p:nvPr>
            <p:ph type="subTitle" idx="1"/>
          </p:nvPr>
        </p:nvSpPr>
        <p:spPr>
          <a:xfrm>
            <a:off x="1879288" y="3505950"/>
            <a:ext cx="1902300" cy="9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400"/>
              <a:buNone/>
              <a:defRPr sz="1400">
                <a:solidFill>
                  <a:schemeClr val="accent5"/>
                </a:solidFill>
              </a:defRPr>
            </a:lvl1pPr>
            <a:lvl2pPr lvl="1" algn="ctr" rtl="0">
              <a:lnSpc>
                <a:spcPct val="100000"/>
              </a:lnSpc>
              <a:spcBef>
                <a:spcPts val="0"/>
              </a:spcBef>
              <a:spcAft>
                <a:spcPts val="0"/>
              </a:spcAft>
              <a:buClr>
                <a:schemeClr val="accent5"/>
              </a:buClr>
              <a:buSzPts val="1400"/>
              <a:buNone/>
              <a:defRPr>
                <a:solidFill>
                  <a:schemeClr val="accent5"/>
                </a:solidFill>
              </a:defRPr>
            </a:lvl2pPr>
            <a:lvl3pPr lvl="2" algn="ctr" rtl="0">
              <a:lnSpc>
                <a:spcPct val="100000"/>
              </a:lnSpc>
              <a:spcBef>
                <a:spcPts val="0"/>
              </a:spcBef>
              <a:spcAft>
                <a:spcPts val="0"/>
              </a:spcAft>
              <a:buClr>
                <a:schemeClr val="accent5"/>
              </a:buClr>
              <a:buSzPts val="1400"/>
              <a:buNone/>
              <a:defRPr>
                <a:solidFill>
                  <a:schemeClr val="accent5"/>
                </a:solidFill>
              </a:defRPr>
            </a:lvl3pPr>
            <a:lvl4pPr lvl="3" algn="ctr" rtl="0">
              <a:lnSpc>
                <a:spcPct val="100000"/>
              </a:lnSpc>
              <a:spcBef>
                <a:spcPts val="0"/>
              </a:spcBef>
              <a:spcAft>
                <a:spcPts val="0"/>
              </a:spcAft>
              <a:buClr>
                <a:schemeClr val="accent5"/>
              </a:buClr>
              <a:buSzPts val="1400"/>
              <a:buNone/>
              <a:defRPr>
                <a:solidFill>
                  <a:schemeClr val="accent5"/>
                </a:solidFill>
              </a:defRPr>
            </a:lvl4pPr>
            <a:lvl5pPr lvl="4" algn="ctr" rtl="0">
              <a:lnSpc>
                <a:spcPct val="100000"/>
              </a:lnSpc>
              <a:spcBef>
                <a:spcPts val="0"/>
              </a:spcBef>
              <a:spcAft>
                <a:spcPts val="0"/>
              </a:spcAft>
              <a:buClr>
                <a:schemeClr val="accent5"/>
              </a:buClr>
              <a:buSzPts val="1400"/>
              <a:buNone/>
              <a:defRPr>
                <a:solidFill>
                  <a:schemeClr val="accent5"/>
                </a:solidFill>
              </a:defRPr>
            </a:lvl5pPr>
            <a:lvl6pPr lvl="5" algn="ctr" rtl="0">
              <a:lnSpc>
                <a:spcPct val="100000"/>
              </a:lnSpc>
              <a:spcBef>
                <a:spcPts val="0"/>
              </a:spcBef>
              <a:spcAft>
                <a:spcPts val="0"/>
              </a:spcAft>
              <a:buClr>
                <a:schemeClr val="accent5"/>
              </a:buClr>
              <a:buSzPts val="1400"/>
              <a:buNone/>
              <a:defRPr>
                <a:solidFill>
                  <a:schemeClr val="accent5"/>
                </a:solidFill>
              </a:defRPr>
            </a:lvl6pPr>
            <a:lvl7pPr lvl="6" algn="ctr" rtl="0">
              <a:lnSpc>
                <a:spcPct val="100000"/>
              </a:lnSpc>
              <a:spcBef>
                <a:spcPts val="0"/>
              </a:spcBef>
              <a:spcAft>
                <a:spcPts val="0"/>
              </a:spcAft>
              <a:buClr>
                <a:schemeClr val="accent5"/>
              </a:buClr>
              <a:buSzPts val="1400"/>
              <a:buNone/>
              <a:defRPr>
                <a:solidFill>
                  <a:schemeClr val="accent5"/>
                </a:solidFill>
              </a:defRPr>
            </a:lvl7pPr>
            <a:lvl8pPr lvl="7" algn="ctr" rtl="0">
              <a:lnSpc>
                <a:spcPct val="100000"/>
              </a:lnSpc>
              <a:spcBef>
                <a:spcPts val="0"/>
              </a:spcBef>
              <a:spcAft>
                <a:spcPts val="0"/>
              </a:spcAft>
              <a:buClr>
                <a:schemeClr val="accent5"/>
              </a:buClr>
              <a:buSzPts val="1400"/>
              <a:buNone/>
              <a:defRPr>
                <a:solidFill>
                  <a:schemeClr val="accent5"/>
                </a:solidFill>
              </a:defRPr>
            </a:lvl8pPr>
            <a:lvl9pPr lvl="8" algn="ctr"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692" name="Google Shape;692;p22"/>
          <p:cNvSpPr txBox="1">
            <a:spLocks noGrp="1"/>
          </p:cNvSpPr>
          <p:nvPr>
            <p:ph type="ctrTitle" idx="3"/>
          </p:nvPr>
        </p:nvSpPr>
        <p:spPr>
          <a:xfrm>
            <a:off x="5362375" y="3166375"/>
            <a:ext cx="1902300" cy="50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693" name="Google Shape;693;p22"/>
          <p:cNvSpPr txBox="1">
            <a:spLocks noGrp="1"/>
          </p:cNvSpPr>
          <p:nvPr>
            <p:ph type="subTitle" idx="4"/>
          </p:nvPr>
        </p:nvSpPr>
        <p:spPr>
          <a:xfrm>
            <a:off x="5362376" y="3505950"/>
            <a:ext cx="1902300" cy="9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400"/>
              <a:buNone/>
              <a:defRPr sz="1400">
                <a:solidFill>
                  <a:schemeClr val="accent5"/>
                </a:solidFill>
              </a:defRPr>
            </a:lvl1pPr>
            <a:lvl2pPr lvl="1" algn="ctr" rtl="0">
              <a:lnSpc>
                <a:spcPct val="100000"/>
              </a:lnSpc>
              <a:spcBef>
                <a:spcPts val="0"/>
              </a:spcBef>
              <a:spcAft>
                <a:spcPts val="0"/>
              </a:spcAft>
              <a:buClr>
                <a:schemeClr val="accent5"/>
              </a:buClr>
              <a:buSzPts val="1400"/>
              <a:buNone/>
              <a:defRPr>
                <a:solidFill>
                  <a:schemeClr val="accent5"/>
                </a:solidFill>
              </a:defRPr>
            </a:lvl2pPr>
            <a:lvl3pPr lvl="2" algn="ctr" rtl="0">
              <a:lnSpc>
                <a:spcPct val="100000"/>
              </a:lnSpc>
              <a:spcBef>
                <a:spcPts val="0"/>
              </a:spcBef>
              <a:spcAft>
                <a:spcPts val="0"/>
              </a:spcAft>
              <a:buClr>
                <a:schemeClr val="accent5"/>
              </a:buClr>
              <a:buSzPts val="1400"/>
              <a:buNone/>
              <a:defRPr>
                <a:solidFill>
                  <a:schemeClr val="accent5"/>
                </a:solidFill>
              </a:defRPr>
            </a:lvl3pPr>
            <a:lvl4pPr lvl="3" algn="ctr" rtl="0">
              <a:lnSpc>
                <a:spcPct val="100000"/>
              </a:lnSpc>
              <a:spcBef>
                <a:spcPts val="0"/>
              </a:spcBef>
              <a:spcAft>
                <a:spcPts val="0"/>
              </a:spcAft>
              <a:buClr>
                <a:schemeClr val="accent5"/>
              </a:buClr>
              <a:buSzPts val="1400"/>
              <a:buNone/>
              <a:defRPr>
                <a:solidFill>
                  <a:schemeClr val="accent5"/>
                </a:solidFill>
              </a:defRPr>
            </a:lvl4pPr>
            <a:lvl5pPr lvl="4" algn="ctr" rtl="0">
              <a:lnSpc>
                <a:spcPct val="100000"/>
              </a:lnSpc>
              <a:spcBef>
                <a:spcPts val="0"/>
              </a:spcBef>
              <a:spcAft>
                <a:spcPts val="0"/>
              </a:spcAft>
              <a:buClr>
                <a:schemeClr val="accent5"/>
              </a:buClr>
              <a:buSzPts val="1400"/>
              <a:buNone/>
              <a:defRPr>
                <a:solidFill>
                  <a:schemeClr val="accent5"/>
                </a:solidFill>
              </a:defRPr>
            </a:lvl5pPr>
            <a:lvl6pPr lvl="5" algn="ctr" rtl="0">
              <a:lnSpc>
                <a:spcPct val="100000"/>
              </a:lnSpc>
              <a:spcBef>
                <a:spcPts val="0"/>
              </a:spcBef>
              <a:spcAft>
                <a:spcPts val="0"/>
              </a:spcAft>
              <a:buClr>
                <a:schemeClr val="accent5"/>
              </a:buClr>
              <a:buSzPts val="1400"/>
              <a:buNone/>
              <a:defRPr>
                <a:solidFill>
                  <a:schemeClr val="accent5"/>
                </a:solidFill>
              </a:defRPr>
            </a:lvl6pPr>
            <a:lvl7pPr lvl="6" algn="ctr" rtl="0">
              <a:lnSpc>
                <a:spcPct val="100000"/>
              </a:lnSpc>
              <a:spcBef>
                <a:spcPts val="0"/>
              </a:spcBef>
              <a:spcAft>
                <a:spcPts val="0"/>
              </a:spcAft>
              <a:buClr>
                <a:schemeClr val="accent5"/>
              </a:buClr>
              <a:buSzPts val="1400"/>
              <a:buNone/>
              <a:defRPr>
                <a:solidFill>
                  <a:schemeClr val="accent5"/>
                </a:solidFill>
              </a:defRPr>
            </a:lvl7pPr>
            <a:lvl8pPr lvl="7" algn="ctr" rtl="0">
              <a:lnSpc>
                <a:spcPct val="100000"/>
              </a:lnSpc>
              <a:spcBef>
                <a:spcPts val="0"/>
              </a:spcBef>
              <a:spcAft>
                <a:spcPts val="0"/>
              </a:spcAft>
              <a:buClr>
                <a:schemeClr val="accent5"/>
              </a:buClr>
              <a:buSzPts val="1400"/>
              <a:buNone/>
              <a:defRPr>
                <a:solidFill>
                  <a:schemeClr val="accent5"/>
                </a:solidFill>
              </a:defRPr>
            </a:lvl8pPr>
            <a:lvl9pPr lvl="8" algn="ctr" rtl="0">
              <a:lnSpc>
                <a:spcPct val="100000"/>
              </a:lnSpc>
              <a:spcBef>
                <a:spcPts val="0"/>
              </a:spcBef>
              <a:spcAft>
                <a:spcPts val="0"/>
              </a:spcAft>
              <a:buClr>
                <a:schemeClr val="accent5"/>
              </a:buClr>
              <a:buSzPts val="1400"/>
              <a:buNone/>
              <a:defRPr>
                <a:solidFill>
                  <a:schemeClr val="accent5"/>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8">
    <p:spTree>
      <p:nvGrpSpPr>
        <p:cNvPr id="1" name="Shape 703"/>
        <p:cNvGrpSpPr/>
        <p:nvPr/>
      </p:nvGrpSpPr>
      <p:grpSpPr>
        <a:xfrm>
          <a:off x="0" y="0"/>
          <a:ext cx="0" cy="0"/>
          <a:chOff x="0" y="0"/>
          <a:chExt cx="0" cy="0"/>
        </a:xfrm>
      </p:grpSpPr>
      <p:sp>
        <p:nvSpPr>
          <p:cNvPr id="704" name="Google Shape;704;p24"/>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500"/>
            </a:lvl1pPr>
            <a:lvl2pPr lvl="1" rtl="0">
              <a:spcBef>
                <a:spcPts val="0"/>
              </a:spcBef>
              <a:spcAft>
                <a:spcPts val="0"/>
              </a:spcAft>
              <a:buSzPts val="3500"/>
              <a:buFont typeface="Raleway Black"/>
              <a:buNone/>
              <a:defRPr sz="3500">
                <a:latin typeface="Raleway Black"/>
                <a:ea typeface="Raleway Black"/>
                <a:cs typeface="Raleway Black"/>
                <a:sym typeface="Raleway Black"/>
              </a:defRPr>
            </a:lvl2pPr>
            <a:lvl3pPr lvl="2" rtl="0">
              <a:spcBef>
                <a:spcPts val="0"/>
              </a:spcBef>
              <a:spcAft>
                <a:spcPts val="0"/>
              </a:spcAft>
              <a:buSzPts val="3500"/>
              <a:buFont typeface="Raleway Black"/>
              <a:buNone/>
              <a:defRPr sz="3500">
                <a:latin typeface="Raleway Black"/>
                <a:ea typeface="Raleway Black"/>
                <a:cs typeface="Raleway Black"/>
                <a:sym typeface="Raleway Black"/>
              </a:defRPr>
            </a:lvl3pPr>
            <a:lvl4pPr lvl="3" rtl="0">
              <a:spcBef>
                <a:spcPts val="0"/>
              </a:spcBef>
              <a:spcAft>
                <a:spcPts val="0"/>
              </a:spcAft>
              <a:buSzPts val="3500"/>
              <a:buFont typeface="Raleway Black"/>
              <a:buNone/>
              <a:defRPr sz="3500">
                <a:latin typeface="Raleway Black"/>
                <a:ea typeface="Raleway Black"/>
                <a:cs typeface="Raleway Black"/>
                <a:sym typeface="Raleway Black"/>
              </a:defRPr>
            </a:lvl4pPr>
            <a:lvl5pPr lvl="4" rtl="0">
              <a:spcBef>
                <a:spcPts val="0"/>
              </a:spcBef>
              <a:spcAft>
                <a:spcPts val="0"/>
              </a:spcAft>
              <a:buSzPts val="3500"/>
              <a:buFont typeface="Raleway Black"/>
              <a:buNone/>
              <a:defRPr sz="3500">
                <a:latin typeface="Raleway Black"/>
                <a:ea typeface="Raleway Black"/>
                <a:cs typeface="Raleway Black"/>
                <a:sym typeface="Raleway Black"/>
              </a:defRPr>
            </a:lvl5pPr>
            <a:lvl6pPr lvl="5" rtl="0">
              <a:spcBef>
                <a:spcPts val="0"/>
              </a:spcBef>
              <a:spcAft>
                <a:spcPts val="0"/>
              </a:spcAft>
              <a:buSzPts val="3500"/>
              <a:buFont typeface="Raleway Black"/>
              <a:buNone/>
              <a:defRPr sz="3500">
                <a:latin typeface="Raleway Black"/>
                <a:ea typeface="Raleway Black"/>
                <a:cs typeface="Raleway Black"/>
                <a:sym typeface="Raleway Black"/>
              </a:defRPr>
            </a:lvl6pPr>
            <a:lvl7pPr lvl="6" rtl="0">
              <a:spcBef>
                <a:spcPts val="0"/>
              </a:spcBef>
              <a:spcAft>
                <a:spcPts val="0"/>
              </a:spcAft>
              <a:buSzPts val="3500"/>
              <a:buFont typeface="Raleway Black"/>
              <a:buNone/>
              <a:defRPr sz="3500">
                <a:latin typeface="Raleway Black"/>
                <a:ea typeface="Raleway Black"/>
                <a:cs typeface="Raleway Black"/>
                <a:sym typeface="Raleway Black"/>
              </a:defRPr>
            </a:lvl7pPr>
            <a:lvl8pPr lvl="7" rtl="0">
              <a:spcBef>
                <a:spcPts val="0"/>
              </a:spcBef>
              <a:spcAft>
                <a:spcPts val="0"/>
              </a:spcAft>
              <a:buSzPts val="3500"/>
              <a:buFont typeface="Raleway Black"/>
              <a:buNone/>
              <a:defRPr sz="3500">
                <a:latin typeface="Raleway Black"/>
                <a:ea typeface="Raleway Black"/>
                <a:cs typeface="Raleway Black"/>
                <a:sym typeface="Raleway Black"/>
              </a:defRPr>
            </a:lvl8pPr>
            <a:lvl9pPr lvl="8"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sp>
        <p:nvSpPr>
          <p:cNvPr id="705" name="Google Shape;705;p24"/>
          <p:cNvSpPr/>
          <p:nvPr/>
        </p:nvSpPr>
        <p:spPr>
          <a:xfrm rot="5400000">
            <a:off x="1895950" y="-2110025"/>
            <a:ext cx="5094900" cy="9097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24"/>
          <p:cNvGrpSpPr/>
          <p:nvPr/>
        </p:nvGrpSpPr>
        <p:grpSpPr>
          <a:xfrm flipH="1">
            <a:off x="6350182" y="661664"/>
            <a:ext cx="3823739" cy="312682"/>
            <a:chOff x="9422000" y="4481475"/>
            <a:chExt cx="2137600" cy="174800"/>
          </a:xfrm>
        </p:grpSpPr>
        <p:sp>
          <p:nvSpPr>
            <p:cNvPr id="707" name="Google Shape;707;p24"/>
            <p:cNvSpPr/>
            <p:nvPr/>
          </p:nvSpPr>
          <p:spPr>
            <a:xfrm rot="5400000">
              <a:off x="114600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4"/>
            <p:cNvSpPr/>
            <p:nvPr/>
          </p:nvSpPr>
          <p:spPr>
            <a:xfrm rot="5400000">
              <a:off x="114189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4"/>
            <p:cNvSpPr/>
            <p:nvPr/>
          </p:nvSpPr>
          <p:spPr>
            <a:xfrm rot="5400000">
              <a:off x="113772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4"/>
            <p:cNvSpPr/>
            <p:nvPr/>
          </p:nvSpPr>
          <p:spPr>
            <a:xfrm rot="5400000">
              <a:off x="113354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4"/>
            <p:cNvSpPr/>
            <p:nvPr/>
          </p:nvSpPr>
          <p:spPr>
            <a:xfrm rot="5400000">
              <a:off x="11294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4"/>
            <p:cNvSpPr/>
            <p:nvPr/>
          </p:nvSpPr>
          <p:spPr>
            <a:xfrm rot="5400000">
              <a:off x="1125257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4"/>
            <p:cNvSpPr/>
            <p:nvPr/>
          </p:nvSpPr>
          <p:spPr>
            <a:xfrm rot="5400000">
              <a:off x="112107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4"/>
            <p:cNvSpPr/>
            <p:nvPr/>
          </p:nvSpPr>
          <p:spPr>
            <a:xfrm rot="5400000">
              <a:off x="111701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4"/>
            <p:cNvSpPr/>
            <p:nvPr/>
          </p:nvSpPr>
          <p:spPr>
            <a:xfrm rot="5400000">
              <a:off x="111283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4"/>
            <p:cNvSpPr/>
            <p:nvPr/>
          </p:nvSpPr>
          <p:spPr>
            <a:xfrm rot="5400000">
              <a:off x="110876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rot="5400000">
              <a:off x="110455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rot="5400000">
              <a:off x="110040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rot="5400000">
              <a:off x="10963050"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rot="5400000">
              <a:off x="109212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4"/>
            <p:cNvSpPr/>
            <p:nvPr/>
          </p:nvSpPr>
          <p:spPr>
            <a:xfrm rot="5400000">
              <a:off x="108802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4"/>
            <p:cNvSpPr/>
            <p:nvPr/>
          </p:nvSpPr>
          <p:spPr>
            <a:xfrm rot="5400000">
              <a:off x="1083842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4"/>
            <p:cNvSpPr/>
            <p:nvPr/>
          </p:nvSpPr>
          <p:spPr>
            <a:xfrm rot="5400000">
              <a:off x="107966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4"/>
            <p:cNvSpPr/>
            <p:nvPr/>
          </p:nvSpPr>
          <p:spPr>
            <a:xfrm rot="5400000">
              <a:off x="10755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4"/>
            <p:cNvSpPr/>
            <p:nvPr/>
          </p:nvSpPr>
          <p:spPr>
            <a:xfrm rot="5400000">
              <a:off x="107142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4"/>
            <p:cNvSpPr/>
            <p:nvPr/>
          </p:nvSpPr>
          <p:spPr>
            <a:xfrm rot="5400000">
              <a:off x="10672400"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4"/>
            <p:cNvSpPr/>
            <p:nvPr/>
          </p:nvSpPr>
          <p:spPr>
            <a:xfrm rot="5400000">
              <a:off x="1063175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4"/>
            <p:cNvSpPr/>
            <p:nvPr/>
          </p:nvSpPr>
          <p:spPr>
            <a:xfrm rot="5400000">
              <a:off x="1058957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4"/>
            <p:cNvSpPr/>
            <p:nvPr/>
          </p:nvSpPr>
          <p:spPr>
            <a:xfrm rot="5400000">
              <a:off x="1054891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4"/>
            <p:cNvSpPr/>
            <p:nvPr/>
          </p:nvSpPr>
          <p:spPr>
            <a:xfrm rot="5400000">
              <a:off x="105071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4"/>
            <p:cNvSpPr/>
            <p:nvPr/>
          </p:nvSpPr>
          <p:spPr>
            <a:xfrm rot="5400000">
              <a:off x="104653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4"/>
            <p:cNvSpPr/>
            <p:nvPr/>
          </p:nvSpPr>
          <p:spPr>
            <a:xfrm rot="5400000">
              <a:off x="104243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4"/>
            <p:cNvSpPr/>
            <p:nvPr/>
          </p:nvSpPr>
          <p:spPr>
            <a:xfrm rot="5400000">
              <a:off x="103825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4"/>
            <p:cNvSpPr/>
            <p:nvPr/>
          </p:nvSpPr>
          <p:spPr>
            <a:xfrm rot="5400000">
              <a:off x="1034185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4"/>
            <p:cNvSpPr/>
            <p:nvPr/>
          </p:nvSpPr>
          <p:spPr>
            <a:xfrm rot="5400000">
              <a:off x="103000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4"/>
            <p:cNvSpPr/>
            <p:nvPr/>
          </p:nvSpPr>
          <p:spPr>
            <a:xfrm rot="5400000">
              <a:off x="102582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4"/>
            <p:cNvSpPr/>
            <p:nvPr/>
          </p:nvSpPr>
          <p:spPr>
            <a:xfrm rot="5400000">
              <a:off x="102172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4"/>
            <p:cNvSpPr/>
            <p:nvPr/>
          </p:nvSpPr>
          <p:spPr>
            <a:xfrm rot="5400000">
              <a:off x="101754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4"/>
            <p:cNvSpPr/>
            <p:nvPr/>
          </p:nvSpPr>
          <p:spPr>
            <a:xfrm rot="5400000">
              <a:off x="101336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4"/>
            <p:cNvSpPr/>
            <p:nvPr/>
          </p:nvSpPr>
          <p:spPr>
            <a:xfrm rot="5400000">
              <a:off x="1009297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4"/>
            <p:cNvSpPr/>
            <p:nvPr/>
          </p:nvSpPr>
          <p:spPr>
            <a:xfrm rot="5400000">
              <a:off x="100511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4"/>
            <p:cNvSpPr/>
            <p:nvPr/>
          </p:nvSpPr>
          <p:spPr>
            <a:xfrm rot="5400000">
              <a:off x="100101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4"/>
            <p:cNvSpPr/>
            <p:nvPr/>
          </p:nvSpPr>
          <p:spPr>
            <a:xfrm rot="5400000">
              <a:off x="9968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4"/>
            <p:cNvSpPr/>
            <p:nvPr/>
          </p:nvSpPr>
          <p:spPr>
            <a:xfrm rot="5400000">
              <a:off x="99265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4"/>
            <p:cNvSpPr/>
            <p:nvPr/>
          </p:nvSpPr>
          <p:spPr>
            <a:xfrm rot="5400000">
              <a:off x="98859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4"/>
            <p:cNvSpPr/>
            <p:nvPr/>
          </p:nvSpPr>
          <p:spPr>
            <a:xfrm rot="5400000">
              <a:off x="984412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4"/>
            <p:cNvSpPr/>
            <p:nvPr/>
          </p:nvSpPr>
          <p:spPr>
            <a:xfrm rot="5400000">
              <a:off x="98030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4"/>
            <p:cNvSpPr/>
            <p:nvPr/>
          </p:nvSpPr>
          <p:spPr>
            <a:xfrm rot="5400000">
              <a:off x="97613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4"/>
            <p:cNvSpPr/>
            <p:nvPr/>
          </p:nvSpPr>
          <p:spPr>
            <a:xfrm rot="5400000">
              <a:off x="97195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4"/>
            <p:cNvSpPr/>
            <p:nvPr/>
          </p:nvSpPr>
          <p:spPr>
            <a:xfrm rot="5400000">
              <a:off x="96788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4"/>
            <p:cNvSpPr/>
            <p:nvPr/>
          </p:nvSpPr>
          <p:spPr>
            <a:xfrm rot="5400000">
              <a:off x="963705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4"/>
            <p:cNvSpPr/>
            <p:nvPr/>
          </p:nvSpPr>
          <p:spPr>
            <a:xfrm rot="5400000">
              <a:off x="95952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4"/>
            <p:cNvSpPr/>
            <p:nvPr/>
          </p:nvSpPr>
          <p:spPr>
            <a:xfrm rot="5400000">
              <a:off x="95542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4"/>
            <p:cNvSpPr/>
            <p:nvPr/>
          </p:nvSpPr>
          <p:spPr>
            <a:xfrm rot="5400000">
              <a:off x="95124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4"/>
            <p:cNvSpPr/>
            <p:nvPr/>
          </p:nvSpPr>
          <p:spPr>
            <a:xfrm rot="5400000">
              <a:off x="947177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4"/>
            <p:cNvSpPr/>
            <p:nvPr/>
          </p:nvSpPr>
          <p:spPr>
            <a:xfrm rot="5400000">
              <a:off x="9429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4"/>
            <p:cNvSpPr/>
            <p:nvPr/>
          </p:nvSpPr>
          <p:spPr>
            <a:xfrm rot="5400000">
              <a:off x="93881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4"/>
            <p:cNvSpPr/>
            <p:nvPr/>
          </p:nvSpPr>
          <p:spPr>
            <a:xfrm rot="5400000">
              <a:off x="9347150" y="4556325"/>
              <a:ext cx="174800" cy="25100"/>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list 1">
  <p:cSld name="CUSTOM_16">
    <p:spTree>
      <p:nvGrpSpPr>
        <p:cNvPr id="1" name="Shape 759"/>
        <p:cNvGrpSpPr/>
        <p:nvPr/>
      </p:nvGrpSpPr>
      <p:grpSpPr>
        <a:xfrm>
          <a:off x="0" y="0"/>
          <a:ext cx="0" cy="0"/>
          <a:chOff x="0" y="0"/>
          <a:chExt cx="0" cy="0"/>
        </a:xfrm>
      </p:grpSpPr>
      <p:sp>
        <p:nvSpPr>
          <p:cNvPr id="760" name="Google Shape;760;p25"/>
          <p:cNvSpPr/>
          <p:nvPr/>
        </p:nvSpPr>
        <p:spPr>
          <a:xfrm rot="5400000">
            <a:off x="5807700" y="1912350"/>
            <a:ext cx="5506200" cy="131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1" name="Google Shape;761;p25"/>
          <p:cNvGrpSpPr/>
          <p:nvPr/>
        </p:nvGrpSpPr>
        <p:grpSpPr>
          <a:xfrm flipH="1">
            <a:off x="6262107" y="661664"/>
            <a:ext cx="3823739" cy="312682"/>
            <a:chOff x="9422000" y="4481475"/>
            <a:chExt cx="2137600" cy="174800"/>
          </a:xfrm>
        </p:grpSpPr>
        <p:sp>
          <p:nvSpPr>
            <p:cNvPr id="762" name="Google Shape;762;p25"/>
            <p:cNvSpPr/>
            <p:nvPr/>
          </p:nvSpPr>
          <p:spPr>
            <a:xfrm rot="5400000">
              <a:off x="114600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5"/>
            <p:cNvSpPr/>
            <p:nvPr/>
          </p:nvSpPr>
          <p:spPr>
            <a:xfrm rot="5400000">
              <a:off x="114189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5"/>
            <p:cNvSpPr/>
            <p:nvPr/>
          </p:nvSpPr>
          <p:spPr>
            <a:xfrm rot="5400000">
              <a:off x="113772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5"/>
            <p:cNvSpPr/>
            <p:nvPr/>
          </p:nvSpPr>
          <p:spPr>
            <a:xfrm rot="5400000">
              <a:off x="113354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5"/>
            <p:cNvSpPr/>
            <p:nvPr/>
          </p:nvSpPr>
          <p:spPr>
            <a:xfrm rot="5400000">
              <a:off x="11294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5"/>
            <p:cNvSpPr/>
            <p:nvPr/>
          </p:nvSpPr>
          <p:spPr>
            <a:xfrm rot="5400000">
              <a:off x="1125257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5"/>
            <p:cNvSpPr/>
            <p:nvPr/>
          </p:nvSpPr>
          <p:spPr>
            <a:xfrm rot="5400000">
              <a:off x="112107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5"/>
            <p:cNvSpPr/>
            <p:nvPr/>
          </p:nvSpPr>
          <p:spPr>
            <a:xfrm rot="5400000">
              <a:off x="111701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5"/>
            <p:cNvSpPr/>
            <p:nvPr/>
          </p:nvSpPr>
          <p:spPr>
            <a:xfrm rot="5400000">
              <a:off x="111283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5"/>
            <p:cNvSpPr/>
            <p:nvPr/>
          </p:nvSpPr>
          <p:spPr>
            <a:xfrm rot="5400000">
              <a:off x="110876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5"/>
            <p:cNvSpPr/>
            <p:nvPr/>
          </p:nvSpPr>
          <p:spPr>
            <a:xfrm rot="5400000">
              <a:off x="110455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5"/>
            <p:cNvSpPr/>
            <p:nvPr/>
          </p:nvSpPr>
          <p:spPr>
            <a:xfrm rot="5400000">
              <a:off x="110040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5"/>
            <p:cNvSpPr/>
            <p:nvPr/>
          </p:nvSpPr>
          <p:spPr>
            <a:xfrm rot="5400000">
              <a:off x="10963050"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5"/>
            <p:cNvSpPr/>
            <p:nvPr/>
          </p:nvSpPr>
          <p:spPr>
            <a:xfrm rot="5400000">
              <a:off x="109212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5"/>
            <p:cNvSpPr/>
            <p:nvPr/>
          </p:nvSpPr>
          <p:spPr>
            <a:xfrm rot="5400000">
              <a:off x="108802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5"/>
            <p:cNvSpPr/>
            <p:nvPr/>
          </p:nvSpPr>
          <p:spPr>
            <a:xfrm rot="5400000">
              <a:off x="1083842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5"/>
            <p:cNvSpPr/>
            <p:nvPr/>
          </p:nvSpPr>
          <p:spPr>
            <a:xfrm rot="5400000">
              <a:off x="107966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5"/>
            <p:cNvSpPr/>
            <p:nvPr/>
          </p:nvSpPr>
          <p:spPr>
            <a:xfrm rot="5400000">
              <a:off x="10755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5"/>
            <p:cNvSpPr/>
            <p:nvPr/>
          </p:nvSpPr>
          <p:spPr>
            <a:xfrm rot="5400000">
              <a:off x="107142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5"/>
            <p:cNvSpPr/>
            <p:nvPr/>
          </p:nvSpPr>
          <p:spPr>
            <a:xfrm rot="5400000">
              <a:off x="10672400"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5"/>
            <p:cNvSpPr/>
            <p:nvPr/>
          </p:nvSpPr>
          <p:spPr>
            <a:xfrm rot="5400000">
              <a:off x="1063175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5"/>
            <p:cNvSpPr/>
            <p:nvPr/>
          </p:nvSpPr>
          <p:spPr>
            <a:xfrm rot="5400000">
              <a:off x="1058957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5"/>
            <p:cNvSpPr/>
            <p:nvPr/>
          </p:nvSpPr>
          <p:spPr>
            <a:xfrm rot="5400000">
              <a:off x="1054891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5"/>
            <p:cNvSpPr/>
            <p:nvPr/>
          </p:nvSpPr>
          <p:spPr>
            <a:xfrm rot="5400000">
              <a:off x="105071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5"/>
            <p:cNvSpPr/>
            <p:nvPr/>
          </p:nvSpPr>
          <p:spPr>
            <a:xfrm rot="5400000">
              <a:off x="104653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5"/>
            <p:cNvSpPr/>
            <p:nvPr/>
          </p:nvSpPr>
          <p:spPr>
            <a:xfrm rot="5400000">
              <a:off x="104243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5"/>
            <p:cNvSpPr/>
            <p:nvPr/>
          </p:nvSpPr>
          <p:spPr>
            <a:xfrm rot="5400000">
              <a:off x="103825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5"/>
            <p:cNvSpPr/>
            <p:nvPr/>
          </p:nvSpPr>
          <p:spPr>
            <a:xfrm rot="5400000">
              <a:off x="1034185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5"/>
            <p:cNvSpPr/>
            <p:nvPr/>
          </p:nvSpPr>
          <p:spPr>
            <a:xfrm rot="5400000">
              <a:off x="103000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5"/>
            <p:cNvSpPr/>
            <p:nvPr/>
          </p:nvSpPr>
          <p:spPr>
            <a:xfrm rot="5400000">
              <a:off x="102582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5"/>
            <p:cNvSpPr/>
            <p:nvPr/>
          </p:nvSpPr>
          <p:spPr>
            <a:xfrm rot="5400000">
              <a:off x="102172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5"/>
            <p:cNvSpPr/>
            <p:nvPr/>
          </p:nvSpPr>
          <p:spPr>
            <a:xfrm rot="5400000">
              <a:off x="101754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5"/>
            <p:cNvSpPr/>
            <p:nvPr/>
          </p:nvSpPr>
          <p:spPr>
            <a:xfrm rot="5400000">
              <a:off x="101336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5"/>
            <p:cNvSpPr/>
            <p:nvPr/>
          </p:nvSpPr>
          <p:spPr>
            <a:xfrm rot="5400000">
              <a:off x="1009297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5"/>
            <p:cNvSpPr/>
            <p:nvPr/>
          </p:nvSpPr>
          <p:spPr>
            <a:xfrm rot="5400000">
              <a:off x="100511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5"/>
            <p:cNvSpPr/>
            <p:nvPr/>
          </p:nvSpPr>
          <p:spPr>
            <a:xfrm rot="5400000">
              <a:off x="100101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5"/>
            <p:cNvSpPr/>
            <p:nvPr/>
          </p:nvSpPr>
          <p:spPr>
            <a:xfrm rot="5400000">
              <a:off x="9968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5"/>
            <p:cNvSpPr/>
            <p:nvPr/>
          </p:nvSpPr>
          <p:spPr>
            <a:xfrm rot="5400000">
              <a:off x="99265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5"/>
            <p:cNvSpPr/>
            <p:nvPr/>
          </p:nvSpPr>
          <p:spPr>
            <a:xfrm rot="5400000">
              <a:off x="98859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5"/>
            <p:cNvSpPr/>
            <p:nvPr/>
          </p:nvSpPr>
          <p:spPr>
            <a:xfrm rot="5400000">
              <a:off x="984412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5"/>
            <p:cNvSpPr/>
            <p:nvPr/>
          </p:nvSpPr>
          <p:spPr>
            <a:xfrm rot="5400000">
              <a:off x="98030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5"/>
            <p:cNvSpPr/>
            <p:nvPr/>
          </p:nvSpPr>
          <p:spPr>
            <a:xfrm rot="5400000">
              <a:off x="97613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5"/>
            <p:cNvSpPr/>
            <p:nvPr/>
          </p:nvSpPr>
          <p:spPr>
            <a:xfrm rot="5400000">
              <a:off x="97195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5"/>
            <p:cNvSpPr/>
            <p:nvPr/>
          </p:nvSpPr>
          <p:spPr>
            <a:xfrm rot="5400000">
              <a:off x="96788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5"/>
            <p:cNvSpPr/>
            <p:nvPr/>
          </p:nvSpPr>
          <p:spPr>
            <a:xfrm rot="5400000">
              <a:off x="963705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5"/>
            <p:cNvSpPr/>
            <p:nvPr/>
          </p:nvSpPr>
          <p:spPr>
            <a:xfrm rot="5400000">
              <a:off x="95952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5"/>
            <p:cNvSpPr/>
            <p:nvPr/>
          </p:nvSpPr>
          <p:spPr>
            <a:xfrm rot="5400000">
              <a:off x="95542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5"/>
            <p:cNvSpPr/>
            <p:nvPr/>
          </p:nvSpPr>
          <p:spPr>
            <a:xfrm rot="5400000">
              <a:off x="95124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5"/>
            <p:cNvSpPr/>
            <p:nvPr/>
          </p:nvSpPr>
          <p:spPr>
            <a:xfrm rot="5400000">
              <a:off x="947177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5"/>
            <p:cNvSpPr/>
            <p:nvPr/>
          </p:nvSpPr>
          <p:spPr>
            <a:xfrm rot="5400000">
              <a:off x="9429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5"/>
            <p:cNvSpPr/>
            <p:nvPr/>
          </p:nvSpPr>
          <p:spPr>
            <a:xfrm rot="5400000">
              <a:off x="93881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5"/>
            <p:cNvSpPr/>
            <p:nvPr/>
          </p:nvSpPr>
          <p:spPr>
            <a:xfrm rot="5400000">
              <a:off x="9347150" y="4556325"/>
              <a:ext cx="174800" cy="25100"/>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25"/>
          <p:cNvSpPr/>
          <p:nvPr/>
        </p:nvSpPr>
        <p:spPr>
          <a:xfrm rot="5400000">
            <a:off x="1380175" y="-1594175"/>
            <a:ext cx="5094900" cy="8066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5"/>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500"/>
            </a:lvl1pPr>
            <a:lvl2pPr lvl="1" rtl="0">
              <a:spcBef>
                <a:spcPts val="0"/>
              </a:spcBef>
              <a:spcAft>
                <a:spcPts val="0"/>
              </a:spcAft>
              <a:buSzPts val="3500"/>
              <a:buFont typeface="Raleway Black"/>
              <a:buNone/>
              <a:defRPr sz="3500">
                <a:latin typeface="Raleway Black"/>
                <a:ea typeface="Raleway Black"/>
                <a:cs typeface="Raleway Black"/>
                <a:sym typeface="Raleway Black"/>
              </a:defRPr>
            </a:lvl2pPr>
            <a:lvl3pPr lvl="2" rtl="0">
              <a:spcBef>
                <a:spcPts val="0"/>
              </a:spcBef>
              <a:spcAft>
                <a:spcPts val="0"/>
              </a:spcAft>
              <a:buSzPts val="3500"/>
              <a:buFont typeface="Raleway Black"/>
              <a:buNone/>
              <a:defRPr sz="3500">
                <a:latin typeface="Raleway Black"/>
                <a:ea typeface="Raleway Black"/>
                <a:cs typeface="Raleway Black"/>
                <a:sym typeface="Raleway Black"/>
              </a:defRPr>
            </a:lvl3pPr>
            <a:lvl4pPr lvl="3" rtl="0">
              <a:spcBef>
                <a:spcPts val="0"/>
              </a:spcBef>
              <a:spcAft>
                <a:spcPts val="0"/>
              </a:spcAft>
              <a:buSzPts val="3500"/>
              <a:buFont typeface="Raleway Black"/>
              <a:buNone/>
              <a:defRPr sz="3500">
                <a:latin typeface="Raleway Black"/>
                <a:ea typeface="Raleway Black"/>
                <a:cs typeface="Raleway Black"/>
                <a:sym typeface="Raleway Black"/>
              </a:defRPr>
            </a:lvl4pPr>
            <a:lvl5pPr lvl="4" rtl="0">
              <a:spcBef>
                <a:spcPts val="0"/>
              </a:spcBef>
              <a:spcAft>
                <a:spcPts val="0"/>
              </a:spcAft>
              <a:buSzPts val="3500"/>
              <a:buFont typeface="Raleway Black"/>
              <a:buNone/>
              <a:defRPr sz="3500">
                <a:latin typeface="Raleway Black"/>
                <a:ea typeface="Raleway Black"/>
                <a:cs typeface="Raleway Black"/>
                <a:sym typeface="Raleway Black"/>
              </a:defRPr>
            </a:lvl5pPr>
            <a:lvl6pPr lvl="5" rtl="0">
              <a:spcBef>
                <a:spcPts val="0"/>
              </a:spcBef>
              <a:spcAft>
                <a:spcPts val="0"/>
              </a:spcAft>
              <a:buSzPts val="3500"/>
              <a:buFont typeface="Raleway Black"/>
              <a:buNone/>
              <a:defRPr sz="3500">
                <a:latin typeface="Raleway Black"/>
                <a:ea typeface="Raleway Black"/>
                <a:cs typeface="Raleway Black"/>
                <a:sym typeface="Raleway Black"/>
              </a:defRPr>
            </a:lvl6pPr>
            <a:lvl7pPr lvl="6" rtl="0">
              <a:spcBef>
                <a:spcPts val="0"/>
              </a:spcBef>
              <a:spcAft>
                <a:spcPts val="0"/>
              </a:spcAft>
              <a:buSzPts val="3500"/>
              <a:buFont typeface="Raleway Black"/>
              <a:buNone/>
              <a:defRPr sz="3500">
                <a:latin typeface="Raleway Black"/>
                <a:ea typeface="Raleway Black"/>
                <a:cs typeface="Raleway Black"/>
                <a:sym typeface="Raleway Black"/>
              </a:defRPr>
            </a:lvl7pPr>
            <a:lvl8pPr lvl="7" rtl="0">
              <a:spcBef>
                <a:spcPts val="0"/>
              </a:spcBef>
              <a:spcAft>
                <a:spcPts val="0"/>
              </a:spcAft>
              <a:buSzPts val="3500"/>
              <a:buFont typeface="Raleway Black"/>
              <a:buNone/>
              <a:defRPr sz="3500">
                <a:latin typeface="Raleway Black"/>
                <a:ea typeface="Raleway Black"/>
                <a:cs typeface="Raleway Black"/>
                <a:sym typeface="Raleway Black"/>
              </a:defRPr>
            </a:lvl8pPr>
            <a:lvl9pPr lvl="8"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sp>
        <p:nvSpPr>
          <p:cNvPr id="816" name="Google Shape;816;p25"/>
          <p:cNvSpPr txBox="1">
            <a:spLocks noGrp="1"/>
          </p:cNvSpPr>
          <p:nvPr>
            <p:ph type="subTitle" idx="1"/>
          </p:nvPr>
        </p:nvSpPr>
        <p:spPr>
          <a:xfrm>
            <a:off x="738975" y="1912600"/>
            <a:ext cx="6460200" cy="240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100"/>
              <a:buNone/>
              <a:defRPr sz="1100">
                <a:solidFill>
                  <a:schemeClr val="accent5"/>
                </a:solidFill>
              </a:defRPr>
            </a:lvl1pPr>
            <a:lvl2pPr lvl="1" rtl="0">
              <a:spcBef>
                <a:spcPts val="1600"/>
              </a:spcBef>
              <a:spcAft>
                <a:spcPts val="0"/>
              </a:spcAft>
              <a:buSzPts val="1100"/>
              <a:buNone/>
              <a:defRPr sz="1100"/>
            </a:lvl2pPr>
            <a:lvl3pPr lvl="2" rtl="0">
              <a:spcBef>
                <a:spcPts val="1600"/>
              </a:spcBef>
              <a:spcAft>
                <a:spcPts val="0"/>
              </a:spcAft>
              <a:buSzPts val="1100"/>
              <a:buNone/>
              <a:defRPr sz="1100"/>
            </a:lvl3pPr>
            <a:lvl4pPr lvl="3" rtl="0">
              <a:spcBef>
                <a:spcPts val="1600"/>
              </a:spcBef>
              <a:spcAft>
                <a:spcPts val="0"/>
              </a:spcAft>
              <a:buSzPts val="1100"/>
              <a:buNone/>
              <a:defRPr sz="1100"/>
            </a:lvl4pPr>
            <a:lvl5pPr lvl="4" rtl="0">
              <a:spcBef>
                <a:spcPts val="1600"/>
              </a:spcBef>
              <a:spcAft>
                <a:spcPts val="0"/>
              </a:spcAft>
              <a:buSzPts val="1100"/>
              <a:buNone/>
              <a:defRPr sz="1100"/>
            </a:lvl5pPr>
            <a:lvl6pPr lvl="5" rtl="0">
              <a:spcBef>
                <a:spcPts val="1600"/>
              </a:spcBef>
              <a:spcAft>
                <a:spcPts val="0"/>
              </a:spcAft>
              <a:buSzPts val="1100"/>
              <a:buNone/>
              <a:defRPr sz="1100"/>
            </a:lvl6pPr>
            <a:lvl7pPr lvl="6" rtl="0">
              <a:spcBef>
                <a:spcPts val="1600"/>
              </a:spcBef>
              <a:spcAft>
                <a:spcPts val="0"/>
              </a:spcAft>
              <a:buSzPts val="1100"/>
              <a:buNone/>
              <a:defRPr sz="1100"/>
            </a:lvl7pPr>
            <a:lvl8pPr lvl="7" rtl="0">
              <a:spcBef>
                <a:spcPts val="1600"/>
              </a:spcBef>
              <a:spcAft>
                <a:spcPts val="0"/>
              </a:spcAft>
              <a:buSzPts val="1100"/>
              <a:buNone/>
              <a:defRPr sz="1100"/>
            </a:lvl8pPr>
            <a:lvl9pPr lvl="8" rtl="0">
              <a:spcBef>
                <a:spcPts val="1600"/>
              </a:spcBef>
              <a:spcAft>
                <a:spcPts val="1600"/>
              </a:spcAft>
              <a:buSzPts val="1100"/>
              <a:buNone/>
              <a:defRPr sz="11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ockup">
  <p:cSld name="CUSTOM_9">
    <p:spTree>
      <p:nvGrpSpPr>
        <p:cNvPr id="1" name="Shape 817"/>
        <p:cNvGrpSpPr/>
        <p:nvPr/>
      </p:nvGrpSpPr>
      <p:grpSpPr>
        <a:xfrm>
          <a:off x="0" y="0"/>
          <a:ext cx="0" cy="0"/>
          <a:chOff x="0" y="0"/>
          <a:chExt cx="0" cy="0"/>
        </a:xfrm>
      </p:grpSpPr>
      <p:sp>
        <p:nvSpPr>
          <p:cNvPr id="818" name="Google Shape;818;p26"/>
          <p:cNvSpPr/>
          <p:nvPr/>
        </p:nvSpPr>
        <p:spPr>
          <a:xfrm>
            <a:off x="3707550" y="1430100"/>
            <a:ext cx="4971600" cy="2818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6"/>
          <p:cNvSpPr txBox="1">
            <a:spLocks noGrp="1"/>
          </p:cNvSpPr>
          <p:nvPr>
            <p:ph type="title"/>
          </p:nvPr>
        </p:nvSpPr>
        <p:spPr>
          <a:xfrm>
            <a:off x="720000" y="477600"/>
            <a:ext cx="5294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500"/>
            </a:lvl1pPr>
            <a:lvl2pPr lvl="1" rtl="0">
              <a:spcBef>
                <a:spcPts val="0"/>
              </a:spcBef>
              <a:spcAft>
                <a:spcPts val="0"/>
              </a:spcAft>
              <a:buSzPts val="3500"/>
              <a:buFont typeface="Raleway Black"/>
              <a:buNone/>
              <a:defRPr sz="3500">
                <a:latin typeface="Raleway Black"/>
                <a:ea typeface="Raleway Black"/>
                <a:cs typeface="Raleway Black"/>
                <a:sym typeface="Raleway Black"/>
              </a:defRPr>
            </a:lvl2pPr>
            <a:lvl3pPr lvl="2" rtl="0">
              <a:spcBef>
                <a:spcPts val="0"/>
              </a:spcBef>
              <a:spcAft>
                <a:spcPts val="0"/>
              </a:spcAft>
              <a:buSzPts val="3500"/>
              <a:buFont typeface="Raleway Black"/>
              <a:buNone/>
              <a:defRPr sz="3500">
                <a:latin typeface="Raleway Black"/>
                <a:ea typeface="Raleway Black"/>
                <a:cs typeface="Raleway Black"/>
                <a:sym typeface="Raleway Black"/>
              </a:defRPr>
            </a:lvl3pPr>
            <a:lvl4pPr lvl="3" rtl="0">
              <a:spcBef>
                <a:spcPts val="0"/>
              </a:spcBef>
              <a:spcAft>
                <a:spcPts val="0"/>
              </a:spcAft>
              <a:buSzPts val="3500"/>
              <a:buFont typeface="Raleway Black"/>
              <a:buNone/>
              <a:defRPr sz="3500">
                <a:latin typeface="Raleway Black"/>
                <a:ea typeface="Raleway Black"/>
                <a:cs typeface="Raleway Black"/>
                <a:sym typeface="Raleway Black"/>
              </a:defRPr>
            </a:lvl4pPr>
            <a:lvl5pPr lvl="4" rtl="0">
              <a:spcBef>
                <a:spcPts val="0"/>
              </a:spcBef>
              <a:spcAft>
                <a:spcPts val="0"/>
              </a:spcAft>
              <a:buSzPts val="3500"/>
              <a:buFont typeface="Raleway Black"/>
              <a:buNone/>
              <a:defRPr sz="3500">
                <a:latin typeface="Raleway Black"/>
                <a:ea typeface="Raleway Black"/>
                <a:cs typeface="Raleway Black"/>
                <a:sym typeface="Raleway Black"/>
              </a:defRPr>
            </a:lvl5pPr>
            <a:lvl6pPr lvl="5" rtl="0">
              <a:spcBef>
                <a:spcPts val="0"/>
              </a:spcBef>
              <a:spcAft>
                <a:spcPts val="0"/>
              </a:spcAft>
              <a:buSzPts val="3500"/>
              <a:buFont typeface="Raleway Black"/>
              <a:buNone/>
              <a:defRPr sz="3500">
                <a:latin typeface="Raleway Black"/>
                <a:ea typeface="Raleway Black"/>
                <a:cs typeface="Raleway Black"/>
                <a:sym typeface="Raleway Black"/>
              </a:defRPr>
            </a:lvl6pPr>
            <a:lvl7pPr lvl="6" rtl="0">
              <a:spcBef>
                <a:spcPts val="0"/>
              </a:spcBef>
              <a:spcAft>
                <a:spcPts val="0"/>
              </a:spcAft>
              <a:buSzPts val="3500"/>
              <a:buFont typeface="Raleway Black"/>
              <a:buNone/>
              <a:defRPr sz="3500">
                <a:latin typeface="Raleway Black"/>
                <a:ea typeface="Raleway Black"/>
                <a:cs typeface="Raleway Black"/>
                <a:sym typeface="Raleway Black"/>
              </a:defRPr>
            </a:lvl7pPr>
            <a:lvl8pPr lvl="7" rtl="0">
              <a:spcBef>
                <a:spcPts val="0"/>
              </a:spcBef>
              <a:spcAft>
                <a:spcPts val="0"/>
              </a:spcAft>
              <a:buSzPts val="3500"/>
              <a:buFont typeface="Raleway Black"/>
              <a:buNone/>
              <a:defRPr sz="3500">
                <a:latin typeface="Raleway Black"/>
                <a:ea typeface="Raleway Black"/>
                <a:cs typeface="Raleway Black"/>
                <a:sym typeface="Raleway Black"/>
              </a:defRPr>
            </a:lvl8pPr>
            <a:lvl9pPr lvl="8"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sp>
        <p:nvSpPr>
          <p:cNvPr id="820" name="Google Shape;820;p26"/>
          <p:cNvSpPr txBox="1">
            <a:spLocks noGrp="1"/>
          </p:cNvSpPr>
          <p:nvPr>
            <p:ph type="subTitle" idx="1"/>
          </p:nvPr>
        </p:nvSpPr>
        <p:spPr>
          <a:xfrm>
            <a:off x="6197775" y="2341625"/>
            <a:ext cx="1806300" cy="12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160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a:endParaRPr/>
          </a:p>
        </p:txBody>
      </p:sp>
      <p:grpSp>
        <p:nvGrpSpPr>
          <p:cNvPr id="821" name="Google Shape;821;p26"/>
          <p:cNvGrpSpPr/>
          <p:nvPr/>
        </p:nvGrpSpPr>
        <p:grpSpPr>
          <a:xfrm flipH="1">
            <a:off x="6262107" y="661664"/>
            <a:ext cx="3823739" cy="312682"/>
            <a:chOff x="9422000" y="4481475"/>
            <a:chExt cx="2137600" cy="174800"/>
          </a:xfrm>
        </p:grpSpPr>
        <p:sp>
          <p:nvSpPr>
            <p:cNvPr id="822" name="Google Shape;822;p26"/>
            <p:cNvSpPr/>
            <p:nvPr/>
          </p:nvSpPr>
          <p:spPr>
            <a:xfrm rot="5400000">
              <a:off x="114600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6"/>
            <p:cNvSpPr/>
            <p:nvPr/>
          </p:nvSpPr>
          <p:spPr>
            <a:xfrm rot="5400000">
              <a:off x="114189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6"/>
            <p:cNvSpPr/>
            <p:nvPr/>
          </p:nvSpPr>
          <p:spPr>
            <a:xfrm rot="5400000">
              <a:off x="113772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6"/>
            <p:cNvSpPr/>
            <p:nvPr/>
          </p:nvSpPr>
          <p:spPr>
            <a:xfrm rot="5400000">
              <a:off x="113354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6"/>
            <p:cNvSpPr/>
            <p:nvPr/>
          </p:nvSpPr>
          <p:spPr>
            <a:xfrm rot="5400000">
              <a:off x="11294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6"/>
            <p:cNvSpPr/>
            <p:nvPr/>
          </p:nvSpPr>
          <p:spPr>
            <a:xfrm rot="5400000">
              <a:off x="1125257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6"/>
            <p:cNvSpPr/>
            <p:nvPr/>
          </p:nvSpPr>
          <p:spPr>
            <a:xfrm rot="5400000">
              <a:off x="112107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6"/>
            <p:cNvSpPr/>
            <p:nvPr/>
          </p:nvSpPr>
          <p:spPr>
            <a:xfrm rot="5400000">
              <a:off x="111701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6"/>
            <p:cNvSpPr/>
            <p:nvPr/>
          </p:nvSpPr>
          <p:spPr>
            <a:xfrm rot="5400000">
              <a:off x="111283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6"/>
            <p:cNvSpPr/>
            <p:nvPr/>
          </p:nvSpPr>
          <p:spPr>
            <a:xfrm rot="5400000">
              <a:off x="110876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6"/>
            <p:cNvSpPr/>
            <p:nvPr/>
          </p:nvSpPr>
          <p:spPr>
            <a:xfrm rot="5400000">
              <a:off x="110455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6"/>
            <p:cNvSpPr/>
            <p:nvPr/>
          </p:nvSpPr>
          <p:spPr>
            <a:xfrm rot="5400000">
              <a:off x="110040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6"/>
            <p:cNvSpPr/>
            <p:nvPr/>
          </p:nvSpPr>
          <p:spPr>
            <a:xfrm rot="5400000">
              <a:off x="10963050"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6"/>
            <p:cNvSpPr/>
            <p:nvPr/>
          </p:nvSpPr>
          <p:spPr>
            <a:xfrm rot="5400000">
              <a:off x="109212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6"/>
            <p:cNvSpPr/>
            <p:nvPr/>
          </p:nvSpPr>
          <p:spPr>
            <a:xfrm rot="5400000">
              <a:off x="108802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6"/>
            <p:cNvSpPr/>
            <p:nvPr/>
          </p:nvSpPr>
          <p:spPr>
            <a:xfrm rot="5400000">
              <a:off x="1083842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6"/>
            <p:cNvSpPr/>
            <p:nvPr/>
          </p:nvSpPr>
          <p:spPr>
            <a:xfrm rot="5400000">
              <a:off x="107966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6"/>
            <p:cNvSpPr/>
            <p:nvPr/>
          </p:nvSpPr>
          <p:spPr>
            <a:xfrm rot="5400000">
              <a:off x="10755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6"/>
            <p:cNvSpPr/>
            <p:nvPr/>
          </p:nvSpPr>
          <p:spPr>
            <a:xfrm rot="5400000">
              <a:off x="107142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6"/>
            <p:cNvSpPr/>
            <p:nvPr/>
          </p:nvSpPr>
          <p:spPr>
            <a:xfrm rot="5400000">
              <a:off x="10672400"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6"/>
            <p:cNvSpPr/>
            <p:nvPr/>
          </p:nvSpPr>
          <p:spPr>
            <a:xfrm rot="5400000">
              <a:off x="1063175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6"/>
            <p:cNvSpPr/>
            <p:nvPr/>
          </p:nvSpPr>
          <p:spPr>
            <a:xfrm rot="5400000">
              <a:off x="1058957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6"/>
            <p:cNvSpPr/>
            <p:nvPr/>
          </p:nvSpPr>
          <p:spPr>
            <a:xfrm rot="5400000">
              <a:off x="1054891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6"/>
            <p:cNvSpPr/>
            <p:nvPr/>
          </p:nvSpPr>
          <p:spPr>
            <a:xfrm rot="5400000">
              <a:off x="105071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6"/>
            <p:cNvSpPr/>
            <p:nvPr/>
          </p:nvSpPr>
          <p:spPr>
            <a:xfrm rot="5400000">
              <a:off x="104653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6"/>
            <p:cNvSpPr/>
            <p:nvPr/>
          </p:nvSpPr>
          <p:spPr>
            <a:xfrm rot="5400000">
              <a:off x="104243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6"/>
            <p:cNvSpPr/>
            <p:nvPr/>
          </p:nvSpPr>
          <p:spPr>
            <a:xfrm rot="5400000">
              <a:off x="103825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6"/>
            <p:cNvSpPr/>
            <p:nvPr/>
          </p:nvSpPr>
          <p:spPr>
            <a:xfrm rot="5400000">
              <a:off x="1034185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6"/>
            <p:cNvSpPr/>
            <p:nvPr/>
          </p:nvSpPr>
          <p:spPr>
            <a:xfrm rot="5400000">
              <a:off x="103000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6"/>
            <p:cNvSpPr/>
            <p:nvPr/>
          </p:nvSpPr>
          <p:spPr>
            <a:xfrm rot="5400000">
              <a:off x="102582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6"/>
            <p:cNvSpPr/>
            <p:nvPr/>
          </p:nvSpPr>
          <p:spPr>
            <a:xfrm rot="5400000">
              <a:off x="102172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6"/>
            <p:cNvSpPr/>
            <p:nvPr/>
          </p:nvSpPr>
          <p:spPr>
            <a:xfrm rot="5400000">
              <a:off x="101754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6"/>
            <p:cNvSpPr/>
            <p:nvPr/>
          </p:nvSpPr>
          <p:spPr>
            <a:xfrm rot="5400000">
              <a:off x="101336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6"/>
            <p:cNvSpPr/>
            <p:nvPr/>
          </p:nvSpPr>
          <p:spPr>
            <a:xfrm rot="5400000">
              <a:off x="1009297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6"/>
            <p:cNvSpPr/>
            <p:nvPr/>
          </p:nvSpPr>
          <p:spPr>
            <a:xfrm rot="5400000">
              <a:off x="100511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6"/>
            <p:cNvSpPr/>
            <p:nvPr/>
          </p:nvSpPr>
          <p:spPr>
            <a:xfrm rot="5400000">
              <a:off x="100101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6"/>
            <p:cNvSpPr/>
            <p:nvPr/>
          </p:nvSpPr>
          <p:spPr>
            <a:xfrm rot="5400000">
              <a:off x="9968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6"/>
            <p:cNvSpPr/>
            <p:nvPr/>
          </p:nvSpPr>
          <p:spPr>
            <a:xfrm rot="5400000">
              <a:off x="99265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6"/>
            <p:cNvSpPr/>
            <p:nvPr/>
          </p:nvSpPr>
          <p:spPr>
            <a:xfrm rot="5400000">
              <a:off x="98859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6"/>
            <p:cNvSpPr/>
            <p:nvPr/>
          </p:nvSpPr>
          <p:spPr>
            <a:xfrm rot="5400000">
              <a:off x="984412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6"/>
            <p:cNvSpPr/>
            <p:nvPr/>
          </p:nvSpPr>
          <p:spPr>
            <a:xfrm rot="5400000">
              <a:off x="98030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6"/>
            <p:cNvSpPr/>
            <p:nvPr/>
          </p:nvSpPr>
          <p:spPr>
            <a:xfrm rot="5400000">
              <a:off x="97613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6"/>
            <p:cNvSpPr/>
            <p:nvPr/>
          </p:nvSpPr>
          <p:spPr>
            <a:xfrm rot="5400000">
              <a:off x="97195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6"/>
            <p:cNvSpPr/>
            <p:nvPr/>
          </p:nvSpPr>
          <p:spPr>
            <a:xfrm rot="5400000">
              <a:off x="96788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6"/>
            <p:cNvSpPr/>
            <p:nvPr/>
          </p:nvSpPr>
          <p:spPr>
            <a:xfrm rot="5400000">
              <a:off x="963705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6"/>
            <p:cNvSpPr/>
            <p:nvPr/>
          </p:nvSpPr>
          <p:spPr>
            <a:xfrm rot="5400000">
              <a:off x="95952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6"/>
            <p:cNvSpPr/>
            <p:nvPr/>
          </p:nvSpPr>
          <p:spPr>
            <a:xfrm rot="5400000">
              <a:off x="95542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6"/>
            <p:cNvSpPr/>
            <p:nvPr/>
          </p:nvSpPr>
          <p:spPr>
            <a:xfrm rot="5400000">
              <a:off x="95124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6"/>
            <p:cNvSpPr/>
            <p:nvPr/>
          </p:nvSpPr>
          <p:spPr>
            <a:xfrm rot="5400000">
              <a:off x="947177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6"/>
            <p:cNvSpPr/>
            <p:nvPr/>
          </p:nvSpPr>
          <p:spPr>
            <a:xfrm rot="5400000">
              <a:off x="9429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6"/>
            <p:cNvSpPr/>
            <p:nvPr/>
          </p:nvSpPr>
          <p:spPr>
            <a:xfrm rot="5400000">
              <a:off x="93881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6"/>
            <p:cNvSpPr/>
            <p:nvPr/>
          </p:nvSpPr>
          <p:spPr>
            <a:xfrm rot="5400000">
              <a:off x="9347150" y="4556325"/>
              <a:ext cx="174800" cy="25100"/>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932"/>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14_1">
    <p:spTree>
      <p:nvGrpSpPr>
        <p:cNvPr id="1" name="Shape 933"/>
        <p:cNvGrpSpPr/>
        <p:nvPr/>
      </p:nvGrpSpPr>
      <p:grpSpPr>
        <a:xfrm>
          <a:off x="0" y="0"/>
          <a:ext cx="0" cy="0"/>
          <a:chOff x="0" y="0"/>
          <a:chExt cx="0" cy="0"/>
        </a:xfrm>
      </p:grpSpPr>
      <p:sp>
        <p:nvSpPr>
          <p:cNvPr id="934" name="Google Shape;934;p29"/>
          <p:cNvSpPr/>
          <p:nvPr/>
        </p:nvSpPr>
        <p:spPr>
          <a:xfrm rot="5400000">
            <a:off x="-2304210" y="2080950"/>
            <a:ext cx="5506200" cy="98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9"/>
          <p:cNvSpPr/>
          <p:nvPr/>
        </p:nvSpPr>
        <p:spPr>
          <a:xfrm rot="5400000">
            <a:off x="5932411" y="2086050"/>
            <a:ext cx="5506200" cy="97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9"/>
          <p:cNvSpPr/>
          <p:nvPr/>
        </p:nvSpPr>
        <p:spPr>
          <a:xfrm rot="5400000">
            <a:off x="1789200" y="-1730925"/>
            <a:ext cx="5565600" cy="7869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7" name="Google Shape;937;p29"/>
          <p:cNvGrpSpPr/>
          <p:nvPr/>
        </p:nvGrpSpPr>
        <p:grpSpPr>
          <a:xfrm>
            <a:off x="8355436" y="1478060"/>
            <a:ext cx="312682" cy="2193963"/>
            <a:chOff x="8954936" y="1478060"/>
            <a:chExt cx="312682" cy="2193963"/>
          </a:xfrm>
        </p:grpSpPr>
        <p:sp>
          <p:nvSpPr>
            <p:cNvPr id="938" name="Google Shape;938;p29"/>
            <p:cNvSpPr/>
            <p:nvPr/>
          </p:nvSpPr>
          <p:spPr>
            <a:xfrm flipH="1">
              <a:off x="8954936" y="1478060"/>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9"/>
            <p:cNvSpPr/>
            <p:nvPr/>
          </p:nvSpPr>
          <p:spPr>
            <a:xfrm flipH="1">
              <a:off x="8954936" y="155149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9"/>
            <p:cNvSpPr/>
            <p:nvPr/>
          </p:nvSpPr>
          <p:spPr>
            <a:xfrm flipH="1">
              <a:off x="8954936" y="162621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9"/>
            <p:cNvSpPr/>
            <p:nvPr/>
          </p:nvSpPr>
          <p:spPr>
            <a:xfrm flipH="1">
              <a:off x="8954936" y="1700989"/>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9"/>
            <p:cNvSpPr/>
            <p:nvPr/>
          </p:nvSpPr>
          <p:spPr>
            <a:xfrm flipH="1">
              <a:off x="8954936" y="177442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9"/>
            <p:cNvSpPr/>
            <p:nvPr/>
          </p:nvSpPr>
          <p:spPr>
            <a:xfrm flipH="1">
              <a:off x="8954936" y="184914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9"/>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9"/>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9"/>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9"/>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9"/>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9"/>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9"/>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9"/>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9"/>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9"/>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9"/>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9"/>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9"/>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9"/>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9"/>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9"/>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9"/>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9"/>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9"/>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9"/>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9"/>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9"/>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9"/>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9"/>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 name="Google Shape;968;p29"/>
          <p:cNvGrpSpPr/>
          <p:nvPr/>
        </p:nvGrpSpPr>
        <p:grpSpPr>
          <a:xfrm>
            <a:off x="478261" y="1478060"/>
            <a:ext cx="312682" cy="2193963"/>
            <a:chOff x="8954936" y="1478060"/>
            <a:chExt cx="312682" cy="2193963"/>
          </a:xfrm>
        </p:grpSpPr>
        <p:sp>
          <p:nvSpPr>
            <p:cNvPr id="969" name="Google Shape;969;p29"/>
            <p:cNvSpPr/>
            <p:nvPr/>
          </p:nvSpPr>
          <p:spPr>
            <a:xfrm flipH="1">
              <a:off x="8954936" y="1478060"/>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9"/>
            <p:cNvSpPr/>
            <p:nvPr/>
          </p:nvSpPr>
          <p:spPr>
            <a:xfrm flipH="1">
              <a:off x="8954936" y="155149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9"/>
            <p:cNvSpPr/>
            <p:nvPr/>
          </p:nvSpPr>
          <p:spPr>
            <a:xfrm flipH="1">
              <a:off x="8954936" y="162621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9"/>
            <p:cNvSpPr/>
            <p:nvPr/>
          </p:nvSpPr>
          <p:spPr>
            <a:xfrm flipH="1">
              <a:off x="8954936" y="1700989"/>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9"/>
            <p:cNvSpPr/>
            <p:nvPr/>
          </p:nvSpPr>
          <p:spPr>
            <a:xfrm flipH="1">
              <a:off x="8954936" y="177442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9"/>
            <p:cNvSpPr/>
            <p:nvPr/>
          </p:nvSpPr>
          <p:spPr>
            <a:xfrm flipH="1">
              <a:off x="8954936" y="184914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9"/>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9"/>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9"/>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9"/>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9"/>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9"/>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9"/>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9"/>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9"/>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9"/>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9"/>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9"/>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9"/>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9"/>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9"/>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9"/>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9"/>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9"/>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9"/>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9"/>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9"/>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9"/>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9"/>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9"/>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14_1_1">
    <p:spTree>
      <p:nvGrpSpPr>
        <p:cNvPr id="1" name="Shape 999"/>
        <p:cNvGrpSpPr/>
        <p:nvPr/>
      </p:nvGrpSpPr>
      <p:grpSpPr>
        <a:xfrm>
          <a:off x="0" y="0"/>
          <a:ext cx="0" cy="0"/>
          <a:chOff x="0" y="0"/>
          <a:chExt cx="0" cy="0"/>
        </a:xfrm>
      </p:grpSpPr>
      <p:sp>
        <p:nvSpPr>
          <p:cNvPr id="1000" name="Google Shape;1000;p30"/>
          <p:cNvSpPr/>
          <p:nvPr/>
        </p:nvSpPr>
        <p:spPr>
          <a:xfrm>
            <a:off x="281250" y="-94000"/>
            <a:ext cx="8581500" cy="5398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1" name="Google Shape;1001;p30"/>
          <p:cNvGrpSpPr/>
          <p:nvPr/>
        </p:nvGrpSpPr>
        <p:grpSpPr>
          <a:xfrm flipH="1">
            <a:off x="7268207" y="4830814"/>
            <a:ext cx="3823739" cy="312682"/>
            <a:chOff x="9422000" y="4481475"/>
            <a:chExt cx="2137600" cy="174800"/>
          </a:xfrm>
        </p:grpSpPr>
        <p:sp>
          <p:nvSpPr>
            <p:cNvPr id="1002" name="Google Shape;1002;p30"/>
            <p:cNvSpPr/>
            <p:nvPr/>
          </p:nvSpPr>
          <p:spPr>
            <a:xfrm rot="5400000">
              <a:off x="114600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0"/>
            <p:cNvSpPr/>
            <p:nvPr/>
          </p:nvSpPr>
          <p:spPr>
            <a:xfrm rot="5400000">
              <a:off x="114189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0"/>
            <p:cNvSpPr/>
            <p:nvPr/>
          </p:nvSpPr>
          <p:spPr>
            <a:xfrm rot="5400000">
              <a:off x="113772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0"/>
            <p:cNvSpPr/>
            <p:nvPr/>
          </p:nvSpPr>
          <p:spPr>
            <a:xfrm rot="5400000">
              <a:off x="113354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0"/>
            <p:cNvSpPr/>
            <p:nvPr/>
          </p:nvSpPr>
          <p:spPr>
            <a:xfrm rot="5400000">
              <a:off x="11294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0"/>
            <p:cNvSpPr/>
            <p:nvPr/>
          </p:nvSpPr>
          <p:spPr>
            <a:xfrm rot="5400000">
              <a:off x="1125257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0"/>
            <p:cNvSpPr/>
            <p:nvPr/>
          </p:nvSpPr>
          <p:spPr>
            <a:xfrm rot="5400000">
              <a:off x="112107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0"/>
            <p:cNvSpPr/>
            <p:nvPr/>
          </p:nvSpPr>
          <p:spPr>
            <a:xfrm rot="5400000">
              <a:off x="111701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0"/>
            <p:cNvSpPr/>
            <p:nvPr/>
          </p:nvSpPr>
          <p:spPr>
            <a:xfrm rot="5400000">
              <a:off x="111283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0"/>
            <p:cNvSpPr/>
            <p:nvPr/>
          </p:nvSpPr>
          <p:spPr>
            <a:xfrm rot="5400000">
              <a:off x="110876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0"/>
            <p:cNvSpPr/>
            <p:nvPr/>
          </p:nvSpPr>
          <p:spPr>
            <a:xfrm rot="5400000">
              <a:off x="110455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0"/>
            <p:cNvSpPr/>
            <p:nvPr/>
          </p:nvSpPr>
          <p:spPr>
            <a:xfrm rot="5400000">
              <a:off x="110040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0"/>
            <p:cNvSpPr/>
            <p:nvPr/>
          </p:nvSpPr>
          <p:spPr>
            <a:xfrm rot="5400000">
              <a:off x="10963050"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0"/>
            <p:cNvSpPr/>
            <p:nvPr/>
          </p:nvSpPr>
          <p:spPr>
            <a:xfrm rot="5400000">
              <a:off x="109212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0"/>
            <p:cNvSpPr/>
            <p:nvPr/>
          </p:nvSpPr>
          <p:spPr>
            <a:xfrm rot="5400000">
              <a:off x="108802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0"/>
            <p:cNvSpPr/>
            <p:nvPr/>
          </p:nvSpPr>
          <p:spPr>
            <a:xfrm rot="5400000">
              <a:off x="1083842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0"/>
            <p:cNvSpPr/>
            <p:nvPr/>
          </p:nvSpPr>
          <p:spPr>
            <a:xfrm rot="5400000">
              <a:off x="107966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0"/>
            <p:cNvSpPr/>
            <p:nvPr/>
          </p:nvSpPr>
          <p:spPr>
            <a:xfrm rot="5400000">
              <a:off x="10755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0"/>
            <p:cNvSpPr/>
            <p:nvPr/>
          </p:nvSpPr>
          <p:spPr>
            <a:xfrm rot="5400000">
              <a:off x="107142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0"/>
            <p:cNvSpPr/>
            <p:nvPr/>
          </p:nvSpPr>
          <p:spPr>
            <a:xfrm rot="5400000">
              <a:off x="10672400"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0"/>
            <p:cNvSpPr/>
            <p:nvPr/>
          </p:nvSpPr>
          <p:spPr>
            <a:xfrm rot="5400000">
              <a:off x="1063175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0"/>
            <p:cNvSpPr/>
            <p:nvPr/>
          </p:nvSpPr>
          <p:spPr>
            <a:xfrm rot="5400000">
              <a:off x="1058957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0"/>
            <p:cNvSpPr/>
            <p:nvPr/>
          </p:nvSpPr>
          <p:spPr>
            <a:xfrm rot="5400000">
              <a:off x="1054891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0"/>
            <p:cNvSpPr/>
            <p:nvPr/>
          </p:nvSpPr>
          <p:spPr>
            <a:xfrm rot="5400000">
              <a:off x="105071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0"/>
            <p:cNvSpPr/>
            <p:nvPr/>
          </p:nvSpPr>
          <p:spPr>
            <a:xfrm rot="5400000">
              <a:off x="104653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0"/>
            <p:cNvSpPr/>
            <p:nvPr/>
          </p:nvSpPr>
          <p:spPr>
            <a:xfrm rot="5400000">
              <a:off x="104243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0"/>
            <p:cNvSpPr/>
            <p:nvPr/>
          </p:nvSpPr>
          <p:spPr>
            <a:xfrm rot="5400000">
              <a:off x="103825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0"/>
            <p:cNvSpPr/>
            <p:nvPr/>
          </p:nvSpPr>
          <p:spPr>
            <a:xfrm rot="5400000">
              <a:off x="1034185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0"/>
            <p:cNvSpPr/>
            <p:nvPr/>
          </p:nvSpPr>
          <p:spPr>
            <a:xfrm rot="5400000">
              <a:off x="103000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0"/>
            <p:cNvSpPr/>
            <p:nvPr/>
          </p:nvSpPr>
          <p:spPr>
            <a:xfrm rot="5400000">
              <a:off x="102582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0"/>
            <p:cNvSpPr/>
            <p:nvPr/>
          </p:nvSpPr>
          <p:spPr>
            <a:xfrm rot="5400000">
              <a:off x="102172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0"/>
            <p:cNvSpPr/>
            <p:nvPr/>
          </p:nvSpPr>
          <p:spPr>
            <a:xfrm rot="5400000">
              <a:off x="101754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0"/>
            <p:cNvSpPr/>
            <p:nvPr/>
          </p:nvSpPr>
          <p:spPr>
            <a:xfrm rot="5400000">
              <a:off x="101336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0"/>
            <p:cNvSpPr/>
            <p:nvPr/>
          </p:nvSpPr>
          <p:spPr>
            <a:xfrm rot="5400000">
              <a:off x="1009297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0"/>
            <p:cNvSpPr/>
            <p:nvPr/>
          </p:nvSpPr>
          <p:spPr>
            <a:xfrm rot="5400000">
              <a:off x="100511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0"/>
            <p:cNvSpPr/>
            <p:nvPr/>
          </p:nvSpPr>
          <p:spPr>
            <a:xfrm rot="5400000">
              <a:off x="100101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0"/>
            <p:cNvSpPr/>
            <p:nvPr/>
          </p:nvSpPr>
          <p:spPr>
            <a:xfrm rot="5400000">
              <a:off x="9968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0"/>
            <p:cNvSpPr/>
            <p:nvPr/>
          </p:nvSpPr>
          <p:spPr>
            <a:xfrm rot="5400000">
              <a:off x="99265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0"/>
            <p:cNvSpPr/>
            <p:nvPr/>
          </p:nvSpPr>
          <p:spPr>
            <a:xfrm rot="5400000">
              <a:off x="98859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0"/>
            <p:cNvSpPr/>
            <p:nvPr/>
          </p:nvSpPr>
          <p:spPr>
            <a:xfrm rot="5400000">
              <a:off x="984412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0"/>
            <p:cNvSpPr/>
            <p:nvPr/>
          </p:nvSpPr>
          <p:spPr>
            <a:xfrm rot="5400000">
              <a:off x="98030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0"/>
            <p:cNvSpPr/>
            <p:nvPr/>
          </p:nvSpPr>
          <p:spPr>
            <a:xfrm rot="5400000">
              <a:off x="97613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0"/>
            <p:cNvSpPr/>
            <p:nvPr/>
          </p:nvSpPr>
          <p:spPr>
            <a:xfrm rot="5400000">
              <a:off x="97195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0"/>
            <p:cNvSpPr/>
            <p:nvPr/>
          </p:nvSpPr>
          <p:spPr>
            <a:xfrm rot="5400000">
              <a:off x="96788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0"/>
            <p:cNvSpPr/>
            <p:nvPr/>
          </p:nvSpPr>
          <p:spPr>
            <a:xfrm rot="5400000">
              <a:off x="963705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0"/>
            <p:cNvSpPr/>
            <p:nvPr/>
          </p:nvSpPr>
          <p:spPr>
            <a:xfrm rot="5400000">
              <a:off x="95952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0"/>
            <p:cNvSpPr/>
            <p:nvPr/>
          </p:nvSpPr>
          <p:spPr>
            <a:xfrm rot="5400000">
              <a:off x="95542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0"/>
            <p:cNvSpPr/>
            <p:nvPr/>
          </p:nvSpPr>
          <p:spPr>
            <a:xfrm rot="5400000">
              <a:off x="95124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0"/>
            <p:cNvSpPr/>
            <p:nvPr/>
          </p:nvSpPr>
          <p:spPr>
            <a:xfrm rot="5400000">
              <a:off x="947177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0"/>
            <p:cNvSpPr/>
            <p:nvPr/>
          </p:nvSpPr>
          <p:spPr>
            <a:xfrm rot="5400000">
              <a:off x="9429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0"/>
            <p:cNvSpPr/>
            <p:nvPr/>
          </p:nvSpPr>
          <p:spPr>
            <a:xfrm rot="5400000">
              <a:off x="93881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0"/>
            <p:cNvSpPr/>
            <p:nvPr/>
          </p:nvSpPr>
          <p:spPr>
            <a:xfrm rot="5400000">
              <a:off x="9347150" y="4556325"/>
              <a:ext cx="174800" cy="25100"/>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3">
  <p:cSld name="CUSTOM_14_1_1_1">
    <p:spTree>
      <p:nvGrpSpPr>
        <p:cNvPr id="1" name="Shape 1054"/>
        <p:cNvGrpSpPr/>
        <p:nvPr/>
      </p:nvGrpSpPr>
      <p:grpSpPr>
        <a:xfrm>
          <a:off x="0" y="0"/>
          <a:ext cx="0" cy="0"/>
          <a:chOff x="0" y="0"/>
          <a:chExt cx="0" cy="0"/>
        </a:xfrm>
      </p:grpSpPr>
      <p:sp>
        <p:nvSpPr>
          <p:cNvPr id="1055" name="Google Shape;1055;p31"/>
          <p:cNvSpPr/>
          <p:nvPr/>
        </p:nvSpPr>
        <p:spPr>
          <a:xfrm rot="5400000">
            <a:off x="1380175" y="-1594175"/>
            <a:ext cx="5094900" cy="8066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6" name="Google Shape;1056;p31"/>
          <p:cNvGrpSpPr/>
          <p:nvPr/>
        </p:nvGrpSpPr>
        <p:grpSpPr>
          <a:xfrm flipH="1">
            <a:off x="6350182" y="661664"/>
            <a:ext cx="3823739" cy="312682"/>
            <a:chOff x="9422000" y="4481475"/>
            <a:chExt cx="2137600" cy="174800"/>
          </a:xfrm>
        </p:grpSpPr>
        <p:sp>
          <p:nvSpPr>
            <p:cNvPr id="1057" name="Google Shape;1057;p31"/>
            <p:cNvSpPr/>
            <p:nvPr/>
          </p:nvSpPr>
          <p:spPr>
            <a:xfrm rot="5400000">
              <a:off x="114600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1"/>
            <p:cNvSpPr/>
            <p:nvPr/>
          </p:nvSpPr>
          <p:spPr>
            <a:xfrm rot="5400000">
              <a:off x="114189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1"/>
            <p:cNvSpPr/>
            <p:nvPr/>
          </p:nvSpPr>
          <p:spPr>
            <a:xfrm rot="5400000">
              <a:off x="113772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1"/>
            <p:cNvSpPr/>
            <p:nvPr/>
          </p:nvSpPr>
          <p:spPr>
            <a:xfrm rot="5400000">
              <a:off x="113354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1"/>
            <p:cNvSpPr/>
            <p:nvPr/>
          </p:nvSpPr>
          <p:spPr>
            <a:xfrm rot="5400000">
              <a:off x="11294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1"/>
            <p:cNvSpPr/>
            <p:nvPr/>
          </p:nvSpPr>
          <p:spPr>
            <a:xfrm rot="5400000">
              <a:off x="1125257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1"/>
            <p:cNvSpPr/>
            <p:nvPr/>
          </p:nvSpPr>
          <p:spPr>
            <a:xfrm rot="5400000">
              <a:off x="112107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1"/>
            <p:cNvSpPr/>
            <p:nvPr/>
          </p:nvSpPr>
          <p:spPr>
            <a:xfrm rot="5400000">
              <a:off x="111701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1"/>
            <p:cNvSpPr/>
            <p:nvPr/>
          </p:nvSpPr>
          <p:spPr>
            <a:xfrm rot="5400000">
              <a:off x="111283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1"/>
            <p:cNvSpPr/>
            <p:nvPr/>
          </p:nvSpPr>
          <p:spPr>
            <a:xfrm rot="5400000">
              <a:off x="110876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1"/>
            <p:cNvSpPr/>
            <p:nvPr/>
          </p:nvSpPr>
          <p:spPr>
            <a:xfrm rot="5400000">
              <a:off x="110455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1"/>
            <p:cNvSpPr/>
            <p:nvPr/>
          </p:nvSpPr>
          <p:spPr>
            <a:xfrm rot="5400000">
              <a:off x="110040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1"/>
            <p:cNvSpPr/>
            <p:nvPr/>
          </p:nvSpPr>
          <p:spPr>
            <a:xfrm rot="5400000">
              <a:off x="10963050"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1"/>
            <p:cNvSpPr/>
            <p:nvPr/>
          </p:nvSpPr>
          <p:spPr>
            <a:xfrm rot="5400000">
              <a:off x="109212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1"/>
            <p:cNvSpPr/>
            <p:nvPr/>
          </p:nvSpPr>
          <p:spPr>
            <a:xfrm rot="5400000">
              <a:off x="108802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1"/>
            <p:cNvSpPr/>
            <p:nvPr/>
          </p:nvSpPr>
          <p:spPr>
            <a:xfrm rot="5400000">
              <a:off x="1083842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1"/>
            <p:cNvSpPr/>
            <p:nvPr/>
          </p:nvSpPr>
          <p:spPr>
            <a:xfrm rot="5400000">
              <a:off x="107966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1"/>
            <p:cNvSpPr/>
            <p:nvPr/>
          </p:nvSpPr>
          <p:spPr>
            <a:xfrm rot="5400000">
              <a:off x="10755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1"/>
            <p:cNvSpPr/>
            <p:nvPr/>
          </p:nvSpPr>
          <p:spPr>
            <a:xfrm rot="5400000">
              <a:off x="107142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1"/>
            <p:cNvSpPr/>
            <p:nvPr/>
          </p:nvSpPr>
          <p:spPr>
            <a:xfrm rot="5400000">
              <a:off x="10672400"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1"/>
            <p:cNvSpPr/>
            <p:nvPr/>
          </p:nvSpPr>
          <p:spPr>
            <a:xfrm rot="5400000">
              <a:off x="1063175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1"/>
            <p:cNvSpPr/>
            <p:nvPr/>
          </p:nvSpPr>
          <p:spPr>
            <a:xfrm rot="5400000">
              <a:off x="1058957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1"/>
            <p:cNvSpPr/>
            <p:nvPr/>
          </p:nvSpPr>
          <p:spPr>
            <a:xfrm rot="5400000">
              <a:off x="1054891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1"/>
            <p:cNvSpPr/>
            <p:nvPr/>
          </p:nvSpPr>
          <p:spPr>
            <a:xfrm rot="5400000">
              <a:off x="105071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1"/>
            <p:cNvSpPr/>
            <p:nvPr/>
          </p:nvSpPr>
          <p:spPr>
            <a:xfrm rot="5400000">
              <a:off x="104653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1"/>
            <p:cNvSpPr/>
            <p:nvPr/>
          </p:nvSpPr>
          <p:spPr>
            <a:xfrm rot="5400000">
              <a:off x="104243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1"/>
            <p:cNvSpPr/>
            <p:nvPr/>
          </p:nvSpPr>
          <p:spPr>
            <a:xfrm rot="5400000">
              <a:off x="103825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1"/>
            <p:cNvSpPr/>
            <p:nvPr/>
          </p:nvSpPr>
          <p:spPr>
            <a:xfrm rot="5400000">
              <a:off x="1034185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1"/>
            <p:cNvSpPr/>
            <p:nvPr/>
          </p:nvSpPr>
          <p:spPr>
            <a:xfrm rot="5400000">
              <a:off x="103000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1"/>
            <p:cNvSpPr/>
            <p:nvPr/>
          </p:nvSpPr>
          <p:spPr>
            <a:xfrm rot="5400000">
              <a:off x="102582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1"/>
            <p:cNvSpPr/>
            <p:nvPr/>
          </p:nvSpPr>
          <p:spPr>
            <a:xfrm rot="5400000">
              <a:off x="102172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1"/>
            <p:cNvSpPr/>
            <p:nvPr/>
          </p:nvSpPr>
          <p:spPr>
            <a:xfrm rot="5400000">
              <a:off x="101754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1"/>
            <p:cNvSpPr/>
            <p:nvPr/>
          </p:nvSpPr>
          <p:spPr>
            <a:xfrm rot="5400000">
              <a:off x="101336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1"/>
            <p:cNvSpPr/>
            <p:nvPr/>
          </p:nvSpPr>
          <p:spPr>
            <a:xfrm rot="5400000">
              <a:off x="1009297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1"/>
            <p:cNvSpPr/>
            <p:nvPr/>
          </p:nvSpPr>
          <p:spPr>
            <a:xfrm rot="5400000">
              <a:off x="100511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1"/>
            <p:cNvSpPr/>
            <p:nvPr/>
          </p:nvSpPr>
          <p:spPr>
            <a:xfrm rot="5400000">
              <a:off x="100101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1"/>
            <p:cNvSpPr/>
            <p:nvPr/>
          </p:nvSpPr>
          <p:spPr>
            <a:xfrm rot="5400000">
              <a:off x="9968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1"/>
            <p:cNvSpPr/>
            <p:nvPr/>
          </p:nvSpPr>
          <p:spPr>
            <a:xfrm rot="5400000">
              <a:off x="99265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1"/>
            <p:cNvSpPr/>
            <p:nvPr/>
          </p:nvSpPr>
          <p:spPr>
            <a:xfrm rot="5400000">
              <a:off x="98859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1"/>
            <p:cNvSpPr/>
            <p:nvPr/>
          </p:nvSpPr>
          <p:spPr>
            <a:xfrm rot="5400000">
              <a:off x="984412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1"/>
            <p:cNvSpPr/>
            <p:nvPr/>
          </p:nvSpPr>
          <p:spPr>
            <a:xfrm rot="5400000">
              <a:off x="98030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1"/>
            <p:cNvSpPr/>
            <p:nvPr/>
          </p:nvSpPr>
          <p:spPr>
            <a:xfrm rot="5400000">
              <a:off x="97613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1"/>
            <p:cNvSpPr/>
            <p:nvPr/>
          </p:nvSpPr>
          <p:spPr>
            <a:xfrm rot="5400000">
              <a:off x="97195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1"/>
            <p:cNvSpPr/>
            <p:nvPr/>
          </p:nvSpPr>
          <p:spPr>
            <a:xfrm rot="5400000">
              <a:off x="96788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1"/>
            <p:cNvSpPr/>
            <p:nvPr/>
          </p:nvSpPr>
          <p:spPr>
            <a:xfrm rot="5400000">
              <a:off x="963705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1"/>
            <p:cNvSpPr/>
            <p:nvPr/>
          </p:nvSpPr>
          <p:spPr>
            <a:xfrm rot="5400000">
              <a:off x="95952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1"/>
            <p:cNvSpPr/>
            <p:nvPr/>
          </p:nvSpPr>
          <p:spPr>
            <a:xfrm rot="5400000">
              <a:off x="95542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1"/>
            <p:cNvSpPr/>
            <p:nvPr/>
          </p:nvSpPr>
          <p:spPr>
            <a:xfrm rot="5400000">
              <a:off x="95124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1"/>
            <p:cNvSpPr/>
            <p:nvPr/>
          </p:nvSpPr>
          <p:spPr>
            <a:xfrm rot="5400000">
              <a:off x="947177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1"/>
            <p:cNvSpPr/>
            <p:nvPr/>
          </p:nvSpPr>
          <p:spPr>
            <a:xfrm rot="5400000">
              <a:off x="9429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1"/>
            <p:cNvSpPr/>
            <p:nvPr/>
          </p:nvSpPr>
          <p:spPr>
            <a:xfrm rot="5400000">
              <a:off x="93881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1"/>
            <p:cNvSpPr/>
            <p:nvPr/>
          </p:nvSpPr>
          <p:spPr>
            <a:xfrm rot="5400000">
              <a:off x="9347150" y="4556325"/>
              <a:ext cx="174800" cy="25100"/>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3"/>
          <p:cNvSpPr/>
          <p:nvPr/>
        </p:nvSpPr>
        <p:spPr>
          <a:xfrm>
            <a:off x="465275" y="630000"/>
            <a:ext cx="5565600" cy="393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txBox="1">
            <a:spLocks noGrp="1"/>
          </p:cNvSpPr>
          <p:nvPr>
            <p:ph type="title"/>
          </p:nvPr>
        </p:nvSpPr>
        <p:spPr>
          <a:xfrm>
            <a:off x="720000" y="2329825"/>
            <a:ext cx="2497200" cy="10437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5" name="Google Shape;45;p3"/>
          <p:cNvSpPr txBox="1">
            <a:spLocks noGrp="1"/>
          </p:cNvSpPr>
          <p:nvPr>
            <p:ph type="title" idx="2" hasCustomPrompt="1"/>
          </p:nvPr>
        </p:nvSpPr>
        <p:spPr>
          <a:xfrm>
            <a:off x="3369625" y="801450"/>
            <a:ext cx="2325600" cy="1790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0"/>
              <a:buFont typeface="Open Sans"/>
              <a:buNone/>
              <a:defRPr sz="14000" b="1" u="none">
                <a:latin typeface="Open Sans"/>
                <a:ea typeface="Open Sans"/>
                <a:cs typeface="Open Sans"/>
                <a:sym typeface="Open Sans"/>
              </a:defRPr>
            </a:lvl1pPr>
            <a:lvl2pPr lvl="1" algn="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2pPr>
            <a:lvl3pPr lvl="2" algn="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3pPr>
            <a:lvl4pPr lvl="3" algn="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4pPr>
            <a:lvl5pPr lvl="4" algn="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5pPr>
            <a:lvl6pPr lvl="5" algn="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6pPr>
            <a:lvl7pPr lvl="6" algn="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7pPr>
            <a:lvl8pPr lvl="7" algn="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8pPr>
            <a:lvl9pPr lvl="8" algn="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9pPr>
          </a:lstStyle>
          <a:p>
            <a:r>
              <a:t>xx%</a:t>
            </a:r>
          </a:p>
        </p:txBody>
      </p:sp>
      <p:sp>
        <p:nvSpPr>
          <p:cNvPr id="46" name="Google Shape;46;p3"/>
          <p:cNvSpPr txBox="1">
            <a:spLocks noGrp="1"/>
          </p:cNvSpPr>
          <p:nvPr>
            <p:ph type="subTitle" idx="1"/>
          </p:nvPr>
        </p:nvSpPr>
        <p:spPr>
          <a:xfrm>
            <a:off x="720000" y="3415675"/>
            <a:ext cx="2916300" cy="64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one column 1">
  <p:cSld name="Title and one column 1">
    <p:spTree>
      <p:nvGrpSpPr>
        <p:cNvPr id="1" name="Shape 616"/>
        <p:cNvGrpSpPr/>
        <p:nvPr/>
      </p:nvGrpSpPr>
      <p:grpSpPr>
        <a:xfrm>
          <a:off x="0" y="0"/>
          <a:ext cx="0" cy="0"/>
          <a:chOff x="0" y="0"/>
          <a:chExt cx="0" cy="0"/>
        </a:xfrm>
      </p:grpSpPr>
      <p:sp>
        <p:nvSpPr>
          <p:cNvPr id="617" name="Google Shape;617;p20"/>
          <p:cNvSpPr txBox="1">
            <a:spLocks noGrp="1"/>
          </p:cNvSpPr>
          <p:nvPr>
            <p:ph type="title"/>
          </p:nvPr>
        </p:nvSpPr>
        <p:spPr>
          <a:xfrm>
            <a:off x="720000" y="477600"/>
            <a:ext cx="7704000" cy="1740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500"/>
            </a:lvl1pPr>
            <a:lvl2pPr lvl="1" rtl="0">
              <a:spcBef>
                <a:spcPts val="0"/>
              </a:spcBef>
              <a:spcAft>
                <a:spcPts val="0"/>
              </a:spcAft>
              <a:buSzPts val="3500"/>
              <a:buFont typeface="Raleway Black"/>
              <a:buNone/>
              <a:defRPr sz="3500">
                <a:latin typeface="Raleway Black"/>
                <a:ea typeface="Raleway Black"/>
                <a:cs typeface="Raleway Black"/>
                <a:sym typeface="Raleway Black"/>
              </a:defRPr>
            </a:lvl2pPr>
            <a:lvl3pPr lvl="2" rtl="0">
              <a:spcBef>
                <a:spcPts val="0"/>
              </a:spcBef>
              <a:spcAft>
                <a:spcPts val="0"/>
              </a:spcAft>
              <a:buSzPts val="3500"/>
              <a:buFont typeface="Raleway Black"/>
              <a:buNone/>
              <a:defRPr sz="3500">
                <a:latin typeface="Raleway Black"/>
                <a:ea typeface="Raleway Black"/>
                <a:cs typeface="Raleway Black"/>
                <a:sym typeface="Raleway Black"/>
              </a:defRPr>
            </a:lvl3pPr>
            <a:lvl4pPr lvl="3" rtl="0">
              <a:spcBef>
                <a:spcPts val="0"/>
              </a:spcBef>
              <a:spcAft>
                <a:spcPts val="0"/>
              </a:spcAft>
              <a:buSzPts val="3500"/>
              <a:buFont typeface="Raleway Black"/>
              <a:buNone/>
              <a:defRPr sz="3500">
                <a:latin typeface="Raleway Black"/>
                <a:ea typeface="Raleway Black"/>
                <a:cs typeface="Raleway Black"/>
                <a:sym typeface="Raleway Black"/>
              </a:defRPr>
            </a:lvl4pPr>
            <a:lvl5pPr lvl="4" rtl="0">
              <a:spcBef>
                <a:spcPts val="0"/>
              </a:spcBef>
              <a:spcAft>
                <a:spcPts val="0"/>
              </a:spcAft>
              <a:buSzPts val="3500"/>
              <a:buFont typeface="Raleway Black"/>
              <a:buNone/>
              <a:defRPr sz="3500">
                <a:latin typeface="Raleway Black"/>
                <a:ea typeface="Raleway Black"/>
                <a:cs typeface="Raleway Black"/>
                <a:sym typeface="Raleway Black"/>
              </a:defRPr>
            </a:lvl5pPr>
            <a:lvl6pPr lvl="5" rtl="0">
              <a:spcBef>
                <a:spcPts val="0"/>
              </a:spcBef>
              <a:spcAft>
                <a:spcPts val="0"/>
              </a:spcAft>
              <a:buSzPts val="3500"/>
              <a:buFont typeface="Raleway Black"/>
              <a:buNone/>
              <a:defRPr sz="3500">
                <a:latin typeface="Raleway Black"/>
                <a:ea typeface="Raleway Black"/>
                <a:cs typeface="Raleway Black"/>
                <a:sym typeface="Raleway Black"/>
              </a:defRPr>
            </a:lvl6pPr>
            <a:lvl7pPr lvl="6" rtl="0">
              <a:spcBef>
                <a:spcPts val="0"/>
              </a:spcBef>
              <a:spcAft>
                <a:spcPts val="0"/>
              </a:spcAft>
              <a:buSzPts val="3500"/>
              <a:buFont typeface="Raleway Black"/>
              <a:buNone/>
              <a:defRPr sz="3500">
                <a:latin typeface="Raleway Black"/>
                <a:ea typeface="Raleway Black"/>
                <a:cs typeface="Raleway Black"/>
                <a:sym typeface="Raleway Black"/>
              </a:defRPr>
            </a:lvl7pPr>
            <a:lvl8pPr lvl="7" rtl="0">
              <a:spcBef>
                <a:spcPts val="0"/>
              </a:spcBef>
              <a:spcAft>
                <a:spcPts val="0"/>
              </a:spcAft>
              <a:buSzPts val="3500"/>
              <a:buFont typeface="Raleway Black"/>
              <a:buNone/>
              <a:defRPr sz="3500">
                <a:latin typeface="Raleway Black"/>
                <a:ea typeface="Raleway Black"/>
                <a:cs typeface="Raleway Black"/>
                <a:sym typeface="Raleway Black"/>
              </a:defRPr>
            </a:lvl8pPr>
            <a:lvl9pPr lvl="8"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sp>
        <p:nvSpPr>
          <p:cNvPr id="618" name="Google Shape;618;p20"/>
          <p:cNvSpPr txBox="1">
            <a:spLocks noGrp="1"/>
          </p:cNvSpPr>
          <p:nvPr>
            <p:ph type="subTitle" idx="1"/>
          </p:nvPr>
        </p:nvSpPr>
        <p:spPr>
          <a:xfrm>
            <a:off x="720000" y="2042400"/>
            <a:ext cx="2571900" cy="126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a:endParaRPr/>
          </a:p>
        </p:txBody>
      </p:sp>
      <p:cxnSp>
        <p:nvCxnSpPr>
          <p:cNvPr id="619" name="Google Shape;619;p20"/>
          <p:cNvCxnSpPr/>
          <p:nvPr/>
        </p:nvCxnSpPr>
        <p:spPr>
          <a:xfrm>
            <a:off x="8873150" y="-2600"/>
            <a:ext cx="0" cy="528570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695689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4"/>
        <p:cNvGrpSpPr/>
        <p:nvPr/>
      </p:nvGrpSpPr>
      <p:grpSpPr>
        <a:xfrm>
          <a:off x="0" y="0"/>
          <a:ext cx="0" cy="0"/>
          <a:chOff x="0" y="0"/>
          <a:chExt cx="0" cy="0"/>
        </a:xfrm>
      </p:grpSpPr>
      <p:sp>
        <p:nvSpPr>
          <p:cNvPr id="115" name="Google Shape;115;p7"/>
          <p:cNvSpPr/>
          <p:nvPr/>
        </p:nvSpPr>
        <p:spPr>
          <a:xfrm>
            <a:off x="1239975" y="680250"/>
            <a:ext cx="5506200" cy="3783000"/>
          </a:xfrm>
          <a:prstGeom prst="rect">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465275" y="467400"/>
            <a:ext cx="5565600" cy="420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txBox="1">
            <a:spLocks noGrp="1"/>
          </p:cNvSpPr>
          <p:nvPr>
            <p:ph type="ctrTitle"/>
          </p:nvPr>
        </p:nvSpPr>
        <p:spPr>
          <a:xfrm>
            <a:off x="720000" y="794600"/>
            <a:ext cx="4004400" cy="141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5000"/>
              <a:buFont typeface="Raleway ExtraBold"/>
              <a:buNone/>
              <a:defRPr sz="5000">
                <a:solidFill>
                  <a:schemeClr val="lt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5000"/>
              <a:buNone/>
              <a:defRPr sz="5000" u="sng"/>
            </a:lvl2pPr>
            <a:lvl3pPr lvl="2" algn="ctr" rtl="0">
              <a:lnSpc>
                <a:spcPct val="100000"/>
              </a:lnSpc>
              <a:spcBef>
                <a:spcPts val="0"/>
              </a:spcBef>
              <a:spcAft>
                <a:spcPts val="0"/>
              </a:spcAft>
              <a:buSzPts val="5000"/>
              <a:buNone/>
              <a:defRPr sz="5000" u="sng"/>
            </a:lvl3pPr>
            <a:lvl4pPr lvl="3" algn="ctr" rtl="0">
              <a:lnSpc>
                <a:spcPct val="100000"/>
              </a:lnSpc>
              <a:spcBef>
                <a:spcPts val="0"/>
              </a:spcBef>
              <a:spcAft>
                <a:spcPts val="0"/>
              </a:spcAft>
              <a:buSzPts val="5000"/>
              <a:buNone/>
              <a:defRPr sz="5000" u="sng"/>
            </a:lvl4pPr>
            <a:lvl5pPr lvl="4" algn="ctr" rtl="0">
              <a:lnSpc>
                <a:spcPct val="100000"/>
              </a:lnSpc>
              <a:spcBef>
                <a:spcPts val="0"/>
              </a:spcBef>
              <a:spcAft>
                <a:spcPts val="0"/>
              </a:spcAft>
              <a:buSzPts val="5000"/>
              <a:buNone/>
              <a:defRPr sz="5000" u="sng"/>
            </a:lvl5pPr>
            <a:lvl6pPr lvl="5" algn="ctr" rtl="0">
              <a:lnSpc>
                <a:spcPct val="100000"/>
              </a:lnSpc>
              <a:spcBef>
                <a:spcPts val="0"/>
              </a:spcBef>
              <a:spcAft>
                <a:spcPts val="0"/>
              </a:spcAft>
              <a:buSzPts val="5000"/>
              <a:buNone/>
              <a:defRPr sz="5000" u="sng"/>
            </a:lvl6pPr>
            <a:lvl7pPr lvl="6" algn="ctr" rtl="0">
              <a:lnSpc>
                <a:spcPct val="100000"/>
              </a:lnSpc>
              <a:spcBef>
                <a:spcPts val="0"/>
              </a:spcBef>
              <a:spcAft>
                <a:spcPts val="0"/>
              </a:spcAft>
              <a:buSzPts val="5000"/>
              <a:buNone/>
              <a:defRPr sz="5000" u="sng"/>
            </a:lvl7pPr>
            <a:lvl8pPr lvl="7" algn="ctr" rtl="0">
              <a:lnSpc>
                <a:spcPct val="100000"/>
              </a:lnSpc>
              <a:spcBef>
                <a:spcPts val="0"/>
              </a:spcBef>
              <a:spcAft>
                <a:spcPts val="0"/>
              </a:spcAft>
              <a:buSzPts val="5000"/>
              <a:buNone/>
              <a:defRPr sz="5000" u="sng"/>
            </a:lvl8pPr>
            <a:lvl9pPr lvl="8" algn="ctr" rtl="0">
              <a:lnSpc>
                <a:spcPct val="100000"/>
              </a:lnSpc>
              <a:spcBef>
                <a:spcPts val="0"/>
              </a:spcBef>
              <a:spcAft>
                <a:spcPts val="0"/>
              </a:spcAft>
              <a:buSzPts val="5000"/>
              <a:buNone/>
              <a:defRPr sz="5000" u="sng"/>
            </a:lvl9pPr>
          </a:lstStyle>
          <a:p>
            <a:endParaRPr/>
          </a:p>
        </p:txBody>
      </p:sp>
      <p:sp>
        <p:nvSpPr>
          <p:cNvPr id="118" name="Google Shape;118;p7"/>
          <p:cNvSpPr txBox="1">
            <a:spLocks noGrp="1"/>
          </p:cNvSpPr>
          <p:nvPr>
            <p:ph type="subTitle" idx="1"/>
          </p:nvPr>
        </p:nvSpPr>
        <p:spPr>
          <a:xfrm>
            <a:off x="720000" y="2287750"/>
            <a:ext cx="4709100" cy="141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19" name="Google Shape;119;p7"/>
          <p:cNvSpPr txBox="1"/>
          <p:nvPr/>
        </p:nvSpPr>
        <p:spPr>
          <a:xfrm>
            <a:off x="720000" y="3787900"/>
            <a:ext cx="4518900" cy="332400"/>
          </a:xfrm>
          <a:prstGeom prst="rect">
            <a:avLst/>
          </a:prstGeom>
          <a:noFill/>
          <a:ln>
            <a:noFill/>
          </a:ln>
        </p:spPr>
        <p:txBody>
          <a:bodyPr spcFirstLastPara="1" wrap="square" lIns="91425" tIns="91425" rIns="91425" bIns="91425" anchor="b" anchorCtr="0">
            <a:noAutofit/>
          </a:bodyPr>
          <a:lstStyle/>
          <a:p>
            <a:pPr marL="0" lvl="0" indent="0" algn="l" rtl="0">
              <a:spcBef>
                <a:spcPts val="300"/>
              </a:spcBef>
              <a:spcAft>
                <a:spcPts val="0"/>
              </a:spcAft>
              <a:buNone/>
            </a:pPr>
            <a:r>
              <a:rPr lang="en" sz="1000">
                <a:solidFill>
                  <a:schemeClr val="lt1"/>
                </a:solidFill>
                <a:latin typeface="Open Sans"/>
                <a:ea typeface="Open Sans"/>
                <a:cs typeface="Open Sans"/>
                <a:sym typeface="Open Sans"/>
              </a:rPr>
              <a:t>CREDITS: This presentation template was created by </a:t>
            </a:r>
            <a:r>
              <a:rPr lang="en" sz="1000" b="1">
                <a:solidFill>
                  <a:schemeClr val="lt1"/>
                </a:solidFill>
                <a:uFill>
                  <a:noFill/>
                </a:uFill>
                <a:latin typeface="Open Sans"/>
                <a:ea typeface="Open Sans"/>
                <a:cs typeface="Open Sans"/>
                <a:sym typeface="Open Sans"/>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000">
                <a:solidFill>
                  <a:schemeClr val="lt1"/>
                </a:solidFill>
                <a:latin typeface="Open Sans"/>
                <a:ea typeface="Open Sans"/>
                <a:cs typeface="Open Sans"/>
                <a:sym typeface="Open Sans"/>
              </a:rPr>
              <a:t>, including icons by </a:t>
            </a:r>
            <a:r>
              <a:rPr lang="en" sz="1000" b="1">
                <a:solidFill>
                  <a:schemeClr val="lt1"/>
                </a:solidFill>
                <a:uFill>
                  <a:noFill/>
                </a:uFill>
                <a:latin typeface="Open Sans"/>
                <a:ea typeface="Open Sans"/>
                <a:cs typeface="Open Sans"/>
                <a:sym typeface="Open San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000">
                <a:solidFill>
                  <a:schemeClr val="lt1"/>
                </a:solidFill>
                <a:latin typeface="Open Sans"/>
                <a:ea typeface="Open Sans"/>
                <a:cs typeface="Open Sans"/>
                <a:sym typeface="Open Sans"/>
              </a:rPr>
              <a:t>, and infographics &amp; images by </a:t>
            </a:r>
            <a:r>
              <a:rPr lang="en" sz="1000" b="1">
                <a:solidFill>
                  <a:schemeClr val="lt1"/>
                </a:solidFill>
                <a:uFill>
                  <a:noFill/>
                </a:uFill>
                <a:latin typeface="Open Sans"/>
                <a:ea typeface="Open Sans"/>
                <a:cs typeface="Open Sans"/>
                <a:sym typeface="Open Sans"/>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000">
                <a:solidFill>
                  <a:schemeClr val="lt1"/>
                </a:solidFill>
                <a:latin typeface="Open Sans"/>
                <a:ea typeface="Open Sans"/>
                <a:cs typeface="Open Sans"/>
                <a:sym typeface="Open Sans"/>
              </a:rPr>
              <a:t>. </a:t>
            </a:r>
            <a:endParaRPr sz="1000">
              <a:solidFill>
                <a:schemeClr val="lt1"/>
              </a:solidFill>
              <a:latin typeface="Open Sans"/>
              <a:ea typeface="Open Sans"/>
              <a:cs typeface="Open Sans"/>
              <a:sym typeface="Open Sans"/>
            </a:endParaRPr>
          </a:p>
        </p:txBody>
      </p:sp>
      <p:grpSp>
        <p:nvGrpSpPr>
          <p:cNvPr id="120" name="Google Shape;120;p7"/>
          <p:cNvGrpSpPr/>
          <p:nvPr/>
        </p:nvGrpSpPr>
        <p:grpSpPr>
          <a:xfrm>
            <a:off x="8831311" y="1478060"/>
            <a:ext cx="312682" cy="2193963"/>
            <a:chOff x="8954936" y="1478060"/>
            <a:chExt cx="312682" cy="2193963"/>
          </a:xfrm>
        </p:grpSpPr>
        <p:sp>
          <p:nvSpPr>
            <p:cNvPr id="121" name="Google Shape;121;p7"/>
            <p:cNvSpPr/>
            <p:nvPr/>
          </p:nvSpPr>
          <p:spPr>
            <a:xfrm flipH="1">
              <a:off x="8954936" y="1478060"/>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flipH="1">
              <a:off x="8954936" y="155149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flipH="1">
              <a:off x="8954936" y="162621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flipH="1">
              <a:off x="8954936" y="1700989"/>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flipH="1">
              <a:off x="8954936" y="177442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flipH="1">
              <a:off x="8954936" y="184914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8079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7"/>
        <p:cNvGrpSpPr/>
        <p:nvPr/>
      </p:nvGrpSpPr>
      <p:grpSpPr>
        <a:xfrm>
          <a:off x="0" y="0"/>
          <a:ext cx="0" cy="0"/>
          <a:chOff x="0" y="0"/>
          <a:chExt cx="0" cy="0"/>
        </a:xfrm>
      </p:grpSpPr>
      <p:sp>
        <p:nvSpPr>
          <p:cNvPr id="48" name="Google Shape;48;p4"/>
          <p:cNvSpPr txBox="1">
            <a:spLocks noGrp="1"/>
          </p:cNvSpPr>
          <p:nvPr>
            <p:ph type="title"/>
          </p:nvPr>
        </p:nvSpPr>
        <p:spPr>
          <a:xfrm>
            <a:off x="720000" y="1260000"/>
            <a:ext cx="3353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500"/>
            </a:lvl1pPr>
            <a:lvl2pPr lvl="1" rtl="0">
              <a:spcBef>
                <a:spcPts val="0"/>
              </a:spcBef>
              <a:spcAft>
                <a:spcPts val="0"/>
              </a:spcAft>
              <a:buSzPts val="3500"/>
              <a:buFont typeface="Raleway Black"/>
              <a:buNone/>
              <a:defRPr sz="3500">
                <a:latin typeface="Raleway Black"/>
                <a:ea typeface="Raleway Black"/>
                <a:cs typeface="Raleway Black"/>
                <a:sym typeface="Raleway Black"/>
              </a:defRPr>
            </a:lvl2pPr>
            <a:lvl3pPr lvl="2" rtl="0">
              <a:spcBef>
                <a:spcPts val="0"/>
              </a:spcBef>
              <a:spcAft>
                <a:spcPts val="0"/>
              </a:spcAft>
              <a:buSzPts val="3500"/>
              <a:buFont typeface="Raleway Black"/>
              <a:buNone/>
              <a:defRPr sz="3500">
                <a:latin typeface="Raleway Black"/>
                <a:ea typeface="Raleway Black"/>
                <a:cs typeface="Raleway Black"/>
                <a:sym typeface="Raleway Black"/>
              </a:defRPr>
            </a:lvl3pPr>
            <a:lvl4pPr lvl="3" rtl="0">
              <a:spcBef>
                <a:spcPts val="0"/>
              </a:spcBef>
              <a:spcAft>
                <a:spcPts val="0"/>
              </a:spcAft>
              <a:buSzPts val="3500"/>
              <a:buFont typeface="Raleway Black"/>
              <a:buNone/>
              <a:defRPr sz="3500">
                <a:latin typeface="Raleway Black"/>
                <a:ea typeface="Raleway Black"/>
                <a:cs typeface="Raleway Black"/>
                <a:sym typeface="Raleway Black"/>
              </a:defRPr>
            </a:lvl4pPr>
            <a:lvl5pPr lvl="4" rtl="0">
              <a:spcBef>
                <a:spcPts val="0"/>
              </a:spcBef>
              <a:spcAft>
                <a:spcPts val="0"/>
              </a:spcAft>
              <a:buSzPts val="3500"/>
              <a:buFont typeface="Raleway Black"/>
              <a:buNone/>
              <a:defRPr sz="3500">
                <a:latin typeface="Raleway Black"/>
                <a:ea typeface="Raleway Black"/>
                <a:cs typeface="Raleway Black"/>
                <a:sym typeface="Raleway Black"/>
              </a:defRPr>
            </a:lvl5pPr>
            <a:lvl6pPr lvl="5" rtl="0">
              <a:spcBef>
                <a:spcPts val="0"/>
              </a:spcBef>
              <a:spcAft>
                <a:spcPts val="0"/>
              </a:spcAft>
              <a:buSzPts val="3500"/>
              <a:buFont typeface="Raleway Black"/>
              <a:buNone/>
              <a:defRPr sz="3500">
                <a:latin typeface="Raleway Black"/>
                <a:ea typeface="Raleway Black"/>
                <a:cs typeface="Raleway Black"/>
                <a:sym typeface="Raleway Black"/>
              </a:defRPr>
            </a:lvl6pPr>
            <a:lvl7pPr lvl="6" rtl="0">
              <a:spcBef>
                <a:spcPts val="0"/>
              </a:spcBef>
              <a:spcAft>
                <a:spcPts val="0"/>
              </a:spcAft>
              <a:buSzPts val="3500"/>
              <a:buFont typeface="Raleway Black"/>
              <a:buNone/>
              <a:defRPr sz="3500">
                <a:latin typeface="Raleway Black"/>
                <a:ea typeface="Raleway Black"/>
                <a:cs typeface="Raleway Black"/>
                <a:sym typeface="Raleway Black"/>
              </a:defRPr>
            </a:lvl7pPr>
            <a:lvl8pPr lvl="7" rtl="0">
              <a:spcBef>
                <a:spcPts val="0"/>
              </a:spcBef>
              <a:spcAft>
                <a:spcPts val="0"/>
              </a:spcAft>
              <a:buSzPts val="3500"/>
              <a:buFont typeface="Raleway Black"/>
              <a:buNone/>
              <a:defRPr sz="3500">
                <a:latin typeface="Raleway Black"/>
                <a:ea typeface="Raleway Black"/>
                <a:cs typeface="Raleway Black"/>
                <a:sym typeface="Raleway Black"/>
              </a:defRPr>
            </a:lvl8pPr>
            <a:lvl9pPr lvl="8"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sp>
        <p:nvSpPr>
          <p:cNvPr id="49" name="Google Shape;49;p4"/>
          <p:cNvSpPr txBox="1">
            <a:spLocks noGrp="1"/>
          </p:cNvSpPr>
          <p:nvPr>
            <p:ph type="subTitle" idx="1"/>
          </p:nvPr>
        </p:nvSpPr>
        <p:spPr>
          <a:xfrm>
            <a:off x="729500" y="2143500"/>
            <a:ext cx="3353700" cy="17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160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a:endParaRPr/>
          </a:p>
        </p:txBody>
      </p:sp>
      <p:sp>
        <p:nvSpPr>
          <p:cNvPr id="50" name="Google Shape;50;p4"/>
          <p:cNvSpPr/>
          <p:nvPr/>
        </p:nvSpPr>
        <p:spPr>
          <a:xfrm>
            <a:off x="-402275" y="416400"/>
            <a:ext cx="9265800" cy="4327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500"/>
            </a:lvl1pPr>
            <a:lvl2pPr lvl="1" rtl="0">
              <a:spcBef>
                <a:spcPts val="0"/>
              </a:spcBef>
              <a:spcAft>
                <a:spcPts val="0"/>
              </a:spcAft>
              <a:buSzPts val="3500"/>
              <a:buFont typeface="Raleway Black"/>
              <a:buNone/>
              <a:defRPr sz="3500">
                <a:latin typeface="Raleway Black"/>
                <a:ea typeface="Raleway Black"/>
                <a:cs typeface="Raleway Black"/>
                <a:sym typeface="Raleway Black"/>
              </a:defRPr>
            </a:lvl2pPr>
            <a:lvl3pPr lvl="2" rtl="0">
              <a:spcBef>
                <a:spcPts val="0"/>
              </a:spcBef>
              <a:spcAft>
                <a:spcPts val="0"/>
              </a:spcAft>
              <a:buSzPts val="3500"/>
              <a:buFont typeface="Raleway Black"/>
              <a:buNone/>
              <a:defRPr sz="3500">
                <a:latin typeface="Raleway Black"/>
                <a:ea typeface="Raleway Black"/>
                <a:cs typeface="Raleway Black"/>
                <a:sym typeface="Raleway Black"/>
              </a:defRPr>
            </a:lvl3pPr>
            <a:lvl4pPr lvl="3" rtl="0">
              <a:spcBef>
                <a:spcPts val="0"/>
              </a:spcBef>
              <a:spcAft>
                <a:spcPts val="0"/>
              </a:spcAft>
              <a:buSzPts val="3500"/>
              <a:buFont typeface="Raleway Black"/>
              <a:buNone/>
              <a:defRPr sz="3500">
                <a:latin typeface="Raleway Black"/>
                <a:ea typeface="Raleway Black"/>
                <a:cs typeface="Raleway Black"/>
                <a:sym typeface="Raleway Black"/>
              </a:defRPr>
            </a:lvl4pPr>
            <a:lvl5pPr lvl="4" rtl="0">
              <a:spcBef>
                <a:spcPts val="0"/>
              </a:spcBef>
              <a:spcAft>
                <a:spcPts val="0"/>
              </a:spcAft>
              <a:buSzPts val="3500"/>
              <a:buFont typeface="Raleway Black"/>
              <a:buNone/>
              <a:defRPr sz="3500">
                <a:latin typeface="Raleway Black"/>
                <a:ea typeface="Raleway Black"/>
                <a:cs typeface="Raleway Black"/>
                <a:sym typeface="Raleway Black"/>
              </a:defRPr>
            </a:lvl5pPr>
            <a:lvl6pPr lvl="5" rtl="0">
              <a:spcBef>
                <a:spcPts val="0"/>
              </a:spcBef>
              <a:spcAft>
                <a:spcPts val="0"/>
              </a:spcAft>
              <a:buSzPts val="3500"/>
              <a:buFont typeface="Raleway Black"/>
              <a:buNone/>
              <a:defRPr sz="3500">
                <a:latin typeface="Raleway Black"/>
                <a:ea typeface="Raleway Black"/>
                <a:cs typeface="Raleway Black"/>
                <a:sym typeface="Raleway Black"/>
              </a:defRPr>
            </a:lvl6pPr>
            <a:lvl7pPr lvl="6" rtl="0">
              <a:spcBef>
                <a:spcPts val="0"/>
              </a:spcBef>
              <a:spcAft>
                <a:spcPts val="0"/>
              </a:spcAft>
              <a:buSzPts val="3500"/>
              <a:buFont typeface="Raleway Black"/>
              <a:buNone/>
              <a:defRPr sz="3500">
                <a:latin typeface="Raleway Black"/>
                <a:ea typeface="Raleway Black"/>
                <a:cs typeface="Raleway Black"/>
                <a:sym typeface="Raleway Black"/>
              </a:defRPr>
            </a:lvl7pPr>
            <a:lvl8pPr lvl="7" rtl="0">
              <a:spcBef>
                <a:spcPts val="0"/>
              </a:spcBef>
              <a:spcAft>
                <a:spcPts val="0"/>
              </a:spcAft>
              <a:buSzPts val="3500"/>
              <a:buFont typeface="Raleway Black"/>
              <a:buNone/>
              <a:defRPr sz="3500">
                <a:latin typeface="Raleway Black"/>
                <a:ea typeface="Raleway Black"/>
                <a:cs typeface="Raleway Black"/>
                <a:sym typeface="Raleway Black"/>
              </a:defRPr>
            </a:lvl8pPr>
            <a:lvl9pPr lvl="8"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sp>
        <p:nvSpPr>
          <p:cNvPr id="60" name="Google Shape;60;p6"/>
          <p:cNvSpPr/>
          <p:nvPr/>
        </p:nvSpPr>
        <p:spPr>
          <a:xfrm rot="5400000">
            <a:off x="1380175" y="-1594175"/>
            <a:ext cx="5094900" cy="8066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6"/>
          <p:cNvGrpSpPr/>
          <p:nvPr/>
        </p:nvGrpSpPr>
        <p:grpSpPr>
          <a:xfrm flipH="1">
            <a:off x="6350182" y="661664"/>
            <a:ext cx="3823739" cy="312682"/>
            <a:chOff x="9422000" y="4481475"/>
            <a:chExt cx="2137600" cy="174800"/>
          </a:xfrm>
        </p:grpSpPr>
        <p:sp>
          <p:nvSpPr>
            <p:cNvPr id="62" name="Google Shape;62;p6"/>
            <p:cNvSpPr/>
            <p:nvPr/>
          </p:nvSpPr>
          <p:spPr>
            <a:xfrm rot="5400000">
              <a:off x="114600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rot="5400000">
              <a:off x="114189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rot="5400000">
              <a:off x="113772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rot="5400000">
              <a:off x="113354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5400000">
              <a:off x="11294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rot="5400000">
              <a:off x="1125257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rot="5400000">
              <a:off x="112107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rot="5400000">
              <a:off x="111701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rot="5400000">
              <a:off x="111283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rot="5400000">
              <a:off x="110876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rot="5400000">
              <a:off x="110455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rot="5400000">
              <a:off x="110040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rot="5400000">
              <a:off x="10963050"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rot="5400000">
              <a:off x="109212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rot="5400000">
              <a:off x="108802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rot="5400000">
              <a:off x="1083842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rot="5400000">
              <a:off x="107966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rot="5400000">
              <a:off x="10755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rot="5400000">
              <a:off x="107142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rot="5400000">
              <a:off x="10672400"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rot="5400000">
              <a:off x="1063175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rot="5400000">
              <a:off x="1058957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rot="5400000">
              <a:off x="1054891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5400000">
              <a:off x="105071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rot="5400000">
              <a:off x="104653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rot="5400000">
              <a:off x="104243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rot="5400000">
              <a:off x="103825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rot="5400000">
              <a:off x="1034185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rot="5400000">
              <a:off x="103000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rot="5400000">
              <a:off x="102582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rot="5400000">
              <a:off x="102172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rot="5400000">
              <a:off x="101754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rot="5400000">
              <a:off x="101336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rot="5400000">
              <a:off x="1009297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rot="5400000">
              <a:off x="100511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rot="5400000">
              <a:off x="100101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rot="5400000">
              <a:off x="9968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rot="5400000">
              <a:off x="99265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rot="5400000">
              <a:off x="98859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rot="5400000">
              <a:off x="984412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98030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rot="5400000">
              <a:off x="97613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rot="5400000">
              <a:off x="97195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rot="5400000">
              <a:off x="96788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rot="5400000">
              <a:off x="963705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rot="5400000">
              <a:off x="95952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rot="5400000">
              <a:off x="95542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rot="5400000">
              <a:off x="95124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rot="5400000">
              <a:off x="947177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rot="5400000">
              <a:off x="9429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rot="5400000">
              <a:off x="93881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rot="5400000">
              <a:off x="9347150" y="4556325"/>
              <a:ext cx="174800" cy="25100"/>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6"/>
        <p:cNvGrpSpPr/>
        <p:nvPr/>
      </p:nvGrpSpPr>
      <p:grpSpPr>
        <a:xfrm>
          <a:off x="0" y="0"/>
          <a:ext cx="0" cy="0"/>
          <a:chOff x="0" y="0"/>
          <a:chExt cx="0" cy="0"/>
        </a:xfrm>
      </p:grpSpPr>
      <p:sp>
        <p:nvSpPr>
          <p:cNvPr id="187" name="Google Shape;18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89" name="Google Shape;18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90" name="Google Shape;19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
    <p:bg>
      <p:bgPr>
        <a:solidFill>
          <a:schemeClr val="accent2"/>
        </a:solidFill>
        <a:effectLst/>
      </p:bgPr>
    </p:bg>
    <p:spTree>
      <p:nvGrpSpPr>
        <p:cNvPr id="1" name="Shape 284"/>
        <p:cNvGrpSpPr/>
        <p:nvPr/>
      </p:nvGrpSpPr>
      <p:grpSpPr>
        <a:xfrm>
          <a:off x="0" y="0"/>
          <a:ext cx="0" cy="0"/>
          <a:chOff x="0" y="0"/>
          <a:chExt cx="0" cy="0"/>
        </a:xfrm>
      </p:grpSpPr>
      <p:sp>
        <p:nvSpPr>
          <p:cNvPr id="285" name="Google Shape;285;p14"/>
          <p:cNvSpPr/>
          <p:nvPr/>
        </p:nvSpPr>
        <p:spPr>
          <a:xfrm rot="5400000">
            <a:off x="-2304210" y="2080950"/>
            <a:ext cx="5506200" cy="98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rot="5400000">
            <a:off x="5932411" y="2086050"/>
            <a:ext cx="5506200" cy="97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rot="5400000">
            <a:off x="1789200" y="-1730925"/>
            <a:ext cx="5565600" cy="7869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4"/>
          <p:cNvSpPr txBox="1">
            <a:spLocks noGrp="1"/>
          </p:cNvSpPr>
          <p:nvPr>
            <p:ph type="title" hasCustomPrompt="1"/>
          </p:nvPr>
        </p:nvSpPr>
        <p:spPr>
          <a:xfrm>
            <a:off x="1286575" y="1977200"/>
            <a:ext cx="37887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1pPr>
            <a:lvl2pPr lvl="1"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2pPr>
            <a:lvl3pPr lvl="2"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3pPr>
            <a:lvl4pPr lvl="3"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4pPr>
            <a:lvl5pPr lvl="4"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5pPr>
            <a:lvl6pPr lvl="5"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6pPr>
            <a:lvl7pPr lvl="6"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7pPr>
            <a:lvl8pPr lvl="7"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8pPr>
            <a:lvl9pPr lvl="8"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9pPr>
          </a:lstStyle>
          <a:p>
            <a:r>
              <a:t>xx%</a:t>
            </a:r>
          </a:p>
        </p:txBody>
      </p:sp>
      <p:sp>
        <p:nvSpPr>
          <p:cNvPr id="289" name="Google Shape;289;p14"/>
          <p:cNvSpPr txBox="1">
            <a:spLocks noGrp="1"/>
          </p:cNvSpPr>
          <p:nvPr>
            <p:ph type="title" idx="2" hasCustomPrompt="1"/>
          </p:nvPr>
        </p:nvSpPr>
        <p:spPr>
          <a:xfrm>
            <a:off x="1286575" y="3615500"/>
            <a:ext cx="37887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1pPr>
            <a:lvl2pPr lvl="1"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2pPr>
            <a:lvl3pPr lvl="2"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3pPr>
            <a:lvl4pPr lvl="3"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4pPr>
            <a:lvl5pPr lvl="4"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5pPr>
            <a:lvl6pPr lvl="5"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6pPr>
            <a:lvl7pPr lvl="6"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7pPr>
            <a:lvl8pPr lvl="7"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8pPr>
            <a:lvl9pPr lvl="8"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9pPr>
          </a:lstStyle>
          <a:p>
            <a:r>
              <a:t>xx%</a:t>
            </a:r>
          </a:p>
        </p:txBody>
      </p:sp>
      <p:sp>
        <p:nvSpPr>
          <p:cNvPr id="290" name="Google Shape;290;p14"/>
          <p:cNvSpPr txBox="1">
            <a:spLocks noGrp="1"/>
          </p:cNvSpPr>
          <p:nvPr>
            <p:ph type="title" idx="3" hasCustomPrompt="1"/>
          </p:nvPr>
        </p:nvSpPr>
        <p:spPr>
          <a:xfrm>
            <a:off x="4037825" y="1977200"/>
            <a:ext cx="37887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1pPr>
            <a:lvl2pPr lvl="1"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2pPr>
            <a:lvl3pPr lvl="2"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3pPr>
            <a:lvl4pPr lvl="3"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4pPr>
            <a:lvl5pPr lvl="4"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5pPr>
            <a:lvl6pPr lvl="5"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6pPr>
            <a:lvl7pPr lvl="6"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7pPr>
            <a:lvl8pPr lvl="7"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8pPr>
            <a:lvl9pPr lvl="8"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9pPr>
          </a:lstStyle>
          <a:p>
            <a:r>
              <a:t>xx%</a:t>
            </a:r>
          </a:p>
        </p:txBody>
      </p:sp>
      <p:sp>
        <p:nvSpPr>
          <p:cNvPr id="291" name="Google Shape;291;p14"/>
          <p:cNvSpPr txBox="1">
            <a:spLocks noGrp="1"/>
          </p:cNvSpPr>
          <p:nvPr>
            <p:ph type="title" idx="4" hasCustomPrompt="1"/>
          </p:nvPr>
        </p:nvSpPr>
        <p:spPr>
          <a:xfrm>
            <a:off x="4037825" y="3615500"/>
            <a:ext cx="37887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1pPr>
            <a:lvl2pPr lvl="1"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2pPr>
            <a:lvl3pPr lvl="2"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3pPr>
            <a:lvl4pPr lvl="3"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4pPr>
            <a:lvl5pPr lvl="4"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5pPr>
            <a:lvl6pPr lvl="5"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6pPr>
            <a:lvl7pPr lvl="6"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7pPr>
            <a:lvl8pPr lvl="7"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8pPr>
            <a:lvl9pPr lvl="8"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9pPr>
          </a:lstStyle>
          <a:p>
            <a:r>
              <a:t>xx%</a:t>
            </a:r>
          </a:p>
        </p:txBody>
      </p:sp>
      <p:sp>
        <p:nvSpPr>
          <p:cNvPr id="292" name="Google Shape;292;p14"/>
          <p:cNvSpPr txBox="1">
            <a:spLocks noGrp="1"/>
          </p:cNvSpPr>
          <p:nvPr>
            <p:ph type="title" idx="5"/>
          </p:nvPr>
        </p:nvSpPr>
        <p:spPr>
          <a:xfrm>
            <a:off x="2030100" y="477600"/>
            <a:ext cx="5083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500"/>
            </a:lvl1pPr>
            <a:lvl2pPr lvl="1" algn="ctr" rtl="0">
              <a:spcBef>
                <a:spcPts val="0"/>
              </a:spcBef>
              <a:spcAft>
                <a:spcPts val="0"/>
              </a:spcAft>
              <a:buSzPts val="3500"/>
              <a:buFont typeface="Raleway Black"/>
              <a:buNone/>
              <a:defRPr sz="3500">
                <a:latin typeface="Raleway Black"/>
                <a:ea typeface="Raleway Black"/>
                <a:cs typeface="Raleway Black"/>
                <a:sym typeface="Raleway Black"/>
              </a:defRPr>
            </a:lvl2pPr>
            <a:lvl3pPr lvl="2" algn="ctr" rtl="0">
              <a:spcBef>
                <a:spcPts val="0"/>
              </a:spcBef>
              <a:spcAft>
                <a:spcPts val="0"/>
              </a:spcAft>
              <a:buSzPts val="3500"/>
              <a:buFont typeface="Raleway Black"/>
              <a:buNone/>
              <a:defRPr sz="3500">
                <a:latin typeface="Raleway Black"/>
                <a:ea typeface="Raleway Black"/>
                <a:cs typeface="Raleway Black"/>
                <a:sym typeface="Raleway Black"/>
              </a:defRPr>
            </a:lvl3pPr>
            <a:lvl4pPr lvl="3" algn="ctr" rtl="0">
              <a:spcBef>
                <a:spcPts val="0"/>
              </a:spcBef>
              <a:spcAft>
                <a:spcPts val="0"/>
              </a:spcAft>
              <a:buSzPts val="3500"/>
              <a:buFont typeface="Raleway Black"/>
              <a:buNone/>
              <a:defRPr sz="3500">
                <a:latin typeface="Raleway Black"/>
                <a:ea typeface="Raleway Black"/>
                <a:cs typeface="Raleway Black"/>
                <a:sym typeface="Raleway Black"/>
              </a:defRPr>
            </a:lvl4pPr>
            <a:lvl5pPr lvl="4" algn="ctr" rtl="0">
              <a:spcBef>
                <a:spcPts val="0"/>
              </a:spcBef>
              <a:spcAft>
                <a:spcPts val="0"/>
              </a:spcAft>
              <a:buSzPts val="3500"/>
              <a:buFont typeface="Raleway Black"/>
              <a:buNone/>
              <a:defRPr sz="3500">
                <a:latin typeface="Raleway Black"/>
                <a:ea typeface="Raleway Black"/>
                <a:cs typeface="Raleway Black"/>
                <a:sym typeface="Raleway Black"/>
              </a:defRPr>
            </a:lvl5pPr>
            <a:lvl6pPr lvl="5" algn="ctr" rtl="0">
              <a:spcBef>
                <a:spcPts val="0"/>
              </a:spcBef>
              <a:spcAft>
                <a:spcPts val="0"/>
              </a:spcAft>
              <a:buSzPts val="3500"/>
              <a:buFont typeface="Raleway Black"/>
              <a:buNone/>
              <a:defRPr sz="3500">
                <a:latin typeface="Raleway Black"/>
                <a:ea typeface="Raleway Black"/>
                <a:cs typeface="Raleway Black"/>
                <a:sym typeface="Raleway Black"/>
              </a:defRPr>
            </a:lvl6pPr>
            <a:lvl7pPr lvl="6" algn="ctr" rtl="0">
              <a:spcBef>
                <a:spcPts val="0"/>
              </a:spcBef>
              <a:spcAft>
                <a:spcPts val="0"/>
              </a:spcAft>
              <a:buSzPts val="3500"/>
              <a:buFont typeface="Raleway Black"/>
              <a:buNone/>
              <a:defRPr sz="3500">
                <a:latin typeface="Raleway Black"/>
                <a:ea typeface="Raleway Black"/>
                <a:cs typeface="Raleway Black"/>
                <a:sym typeface="Raleway Black"/>
              </a:defRPr>
            </a:lvl7pPr>
            <a:lvl8pPr lvl="7" algn="ctr" rtl="0">
              <a:spcBef>
                <a:spcPts val="0"/>
              </a:spcBef>
              <a:spcAft>
                <a:spcPts val="0"/>
              </a:spcAft>
              <a:buSzPts val="3500"/>
              <a:buFont typeface="Raleway Black"/>
              <a:buNone/>
              <a:defRPr sz="3500">
                <a:latin typeface="Raleway Black"/>
                <a:ea typeface="Raleway Black"/>
                <a:cs typeface="Raleway Black"/>
                <a:sym typeface="Raleway Black"/>
              </a:defRPr>
            </a:lvl8pPr>
            <a:lvl9pPr lvl="8" algn="ctr"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sp>
        <p:nvSpPr>
          <p:cNvPr id="293" name="Google Shape;293;p14"/>
          <p:cNvSpPr txBox="1">
            <a:spLocks noGrp="1"/>
          </p:cNvSpPr>
          <p:nvPr>
            <p:ph type="ctrTitle" idx="6"/>
          </p:nvPr>
        </p:nvSpPr>
        <p:spPr>
          <a:xfrm>
            <a:off x="2131224" y="2009774"/>
            <a:ext cx="22518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94" name="Google Shape;294;p14"/>
          <p:cNvSpPr txBox="1">
            <a:spLocks noGrp="1"/>
          </p:cNvSpPr>
          <p:nvPr>
            <p:ph type="subTitle" idx="1"/>
          </p:nvPr>
        </p:nvSpPr>
        <p:spPr>
          <a:xfrm>
            <a:off x="2131224" y="2349350"/>
            <a:ext cx="22518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100"/>
              <a:buNone/>
              <a:defRPr sz="1100">
                <a:solidFill>
                  <a:schemeClr val="accent5"/>
                </a:solidFill>
              </a:defRPr>
            </a:lvl1pPr>
            <a:lvl2pPr lvl="1" rtl="0">
              <a:lnSpc>
                <a:spcPct val="100000"/>
              </a:lnSpc>
              <a:spcBef>
                <a:spcPts val="0"/>
              </a:spcBef>
              <a:spcAft>
                <a:spcPts val="0"/>
              </a:spcAft>
              <a:buClr>
                <a:schemeClr val="accent5"/>
              </a:buClr>
              <a:buSzPts val="1100"/>
              <a:buNone/>
              <a:defRPr sz="1100">
                <a:solidFill>
                  <a:schemeClr val="accent5"/>
                </a:solidFill>
              </a:defRPr>
            </a:lvl2pPr>
            <a:lvl3pPr lvl="2" rtl="0">
              <a:lnSpc>
                <a:spcPct val="100000"/>
              </a:lnSpc>
              <a:spcBef>
                <a:spcPts val="0"/>
              </a:spcBef>
              <a:spcAft>
                <a:spcPts val="0"/>
              </a:spcAft>
              <a:buClr>
                <a:schemeClr val="accent5"/>
              </a:buClr>
              <a:buSzPts val="1100"/>
              <a:buNone/>
              <a:defRPr sz="1100">
                <a:solidFill>
                  <a:schemeClr val="accent5"/>
                </a:solidFill>
              </a:defRPr>
            </a:lvl3pPr>
            <a:lvl4pPr lvl="3" rtl="0">
              <a:lnSpc>
                <a:spcPct val="100000"/>
              </a:lnSpc>
              <a:spcBef>
                <a:spcPts val="0"/>
              </a:spcBef>
              <a:spcAft>
                <a:spcPts val="0"/>
              </a:spcAft>
              <a:buClr>
                <a:schemeClr val="accent5"/>
              </a:buClr>
              <a:buSzPts val="1100"/>
              <a:buNone/>
              <a:defRPr sz="1100">
                <a:solidFill>
                  <a:schemeClr val="accent5"/>
                </a:solidFill>
              </a:defRPr>
            </a:lvl4pPr>
            <a:lvl5pPr lvl="4" rtl="0">
              <a:lnSpc>
                <a:spcPct val="100000"/>
              </a:lnSpc>
              <a:spcBef>
                <a:spcPts val="0"/>
              </a:spcBef>
              <a:spcAft>
                <a:spcPts val="0"/>
              </a:spcAft>
              <a:buClr>
                <a:schemeClr val="accent5"/>
              </a:buClr>
              <a:buSzPts val="1100"/>
              <a:buNone/>
              <a:defRPr sz="1100">
                <a:solidFill>
                  <a:schemeClr val="accent5"/>
                </a:solidFill>
              </a:defRPr>
            </a:lvl5pPr>
            <a:lvl6pPr lvl="5" rtl="0">
              <a:lnSpc>
                <a:spcPct val="100000"/>
              </a:lnSpc>
              <a:spcBef>
                <a:spcPts val="0"/>
              </a:spcBef>
              <a:spcAft>
                <a:spcPts val="0"/>
              </a:spcAft>
              <a:buClr>
                <a:schemeClr val="accent5"/>
              </a:buClr>
              <a:buSzPts val="1100"/>
              <a:buNone/>
              <a:defRPr sz="1100">
                <a:solidFill>
                  <a:schemeClr val="accent5"/>
                </a:solidFill>
              </a:defRPr>
            </a:lvl6pPr>
            <a:lvl7pPr lvl="6" rtl="0">
              <a:lnSpc>
                <a:spcPct val="100000"/>
              </a:lnSpc>
              <a:spcBef>
                <a:spcPts val="0"/>
              </a:spcBef>
              <a:spcAft>
                <a:spcPts val="0"/>
              </a:spcAft>
              <a:buClr>
                <a:schemeClr val="accent5"/>
              </a:buClr>
              <a:buSzPts val="1100"/>
              <a:buNone/>
              <a:defRPr sz="1100">
                <a:solidFill>
                  <a:schemeClr val="accent5"/>
                </a:solidFill>
              </a:defRPr>
            </a:lvl7pPr>
            <a:lvl8pPr lvl="7" rtl="0">
              <a:lnSpc>
                <a:spcPct val="100000"/>
              </a:lnSpc>
              <a:spcBef>
                <a:spcPts val="0"/>
              </a:spcBef>
              <a:spcAft>
                <a:spcPts val="0"/>
              </a:spcAft>
              <a:buClr>
                <a:schemeClr val="accent5"/>
              </a:buClr>
              <a:buSzPts val="1100"/>
              <a:buNone/>
              <a:defRPr sz="1100">
                <a:solidFill>
                  <a:schemeClr val="accent5"/>
                </a:solidFill>
              </a:defRPr>
            </a:lvl8pPr>
            <a:lvl9pPr lvl="8" rtl="0">
              <a:lnSpc>
                <a:spcPct val="100000"/>
              </a:lnSpc>
              <a:spcBef>
                <a:spcPts val="0"/>
              </a:spcBef>
              <a:spcAft>
                <a:spcPts val="0"/>
              </a:spcAft>
              <a:buClr>
                <a:schemeClr val="accent5"/>
              </a:buClr>
              <a:buSzPts val="1100"/>
              <a:buNone/>
              <a:defRPr sz="1100">
                <a:solidFill>
                  <a:schemeClr val="accent5"/>
                </a:solidFill>
              </a:defRPr>
            </a:lvl9pPr>
          </a:lstStyle>
          <a:p>
            <a:endParaRPr/>
          </a:p>
        </p:txBody>
      </p:sp>
      <p:sp>
        <p:nvSpPr>
          <p:cNvPr id="295" name="Google Shape;295;p14"/>
          <p:cNvSpPr txBox="1">
            <a:spLocks noGrp="1"/>
          </p:cNvSpPr>
          <p:nvPr>
            <p:ph type="ctrTitle" idx="7"/>
          </p:nvPr>
        </p:nvSpPr>
        <p:spPr>
          <a:xfrm>
            <a:off x="2131224" y="3648074"/>
            <a:ext cx="22518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96" name="Google Shape;296;p14"/>
          <p:cNvSpPr txBox="1">
            <a:spLocks noGrp="1"/>
          </p:cNvSpPr>
          <p:nvPr>
            <p:ph type="subTitle" idx="8"/>
          </p:nvPr>
        </p:nvSpPr>
        <p:spPr>
          <a:xfrm>
            <a:off x="2131224" y="3987650"/>
            <a:ext cx="22518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100"/>
              <a:buNone/>
              <a:defRPr sz="1100">
                <a:solidFill>
                  <a:schemeClr val="accent5"/>
                </a:solidFill>
              </a:defRPr>
            </a:lvl1pPr>
            <a:lvl2pPr lvl="1" rtl="0">
              <a:lnSpc>
                <a:spcPct val="100000"/>
              </a:lnSpc>
              <a:spcBef>
                <a:spcPts val="0"/>
              </a:spcBef>
              <a:spcAft>
                <a:spcPts val="0"/>
              </a:spcAft>
              <a:buClr>
                <a:schemeClr val="accent5"/>
              </a:buClr>
              <a:buSzPts val="1100"/>
              <a:buNone/>
              <a:defRPr sz="1100">
                <a:solidFill>
                  <a:schemeClr val="accent5"/>
                </a:solidFill>
              </a:defRPr>
            </a:lvl2pPr>
            <a:lvl3pPr lvl="2" rtl="0">
              <a:lnSpc>
                <a:spcPct val="100000"/>
              </a:lnSpc>
              <a:spcBef>
                <a:spcPts val="0"/>
              </a:spcBef>
              <a:spcAft>
                <a:spcPts val="0"/>
              </a:spcAft>
              <a:buClr>
                <a:schemeClr val="accent5"/>
              </a:buClr>
              <a:buSzPts val="1100"/>
              <a:buNone/>
              <a:defRPr sz="1100">
                <a:solidFill>
                  <a:schemeClr val="accent5"/>
                </a:solidFill>
              </a:defRPr>
            </a:lvl3pPr>
            <a:lvl4pPr lvl="3" rtl="0">
              <a:lnSpc>
                <a:spcPct val="100000"/>
              </a:lnSpc>
              <a:spcBef>
                <a:spcPts val="0"/>
              </a:spcBef>
              <a:spcAft>
                <a:spcPts val="0"/>
              </a:spcAft>
              <a:buClr>
                <a:schemeClr val="accent5"/>
              </a:buClr>
              <a:buSzPts val="1100"/>
              <a:buNone/>
              <a:defRPr sz="1100">
                <a:solidFill>
                  <a:schemeClr val="accent5"/>
                </a:solidFill>
              </a:defRPr>
            </a:lvl4pPr>
            <a:lvl5pPr lvl="4" rtl="0">
              <a:lnSpc>
                <a:spcPct val="100000"/>
              </a:lnSpc>
              <a:spcBef>
                <a:spcPts val="0"/>
              </a:spcBef>
              <a:spcAft>
                <a:spcPts val="0"/>
              </a:spcAft>
              <a:buClr>
                <a:schemeClr val="accent5"/>
              </a:buClr>
              <a:buSzPts val="1100"/>
              <a:buNone/>
              <a:defRPr sz="1100">
                <a:solidFill>
                  <a:schemeClr val="accent5"/>
                </a:solidFill>
              </a:defRPr>
            </a:lvl5pPr>
            <a:lvl6pPr lvl="5" rtl="0">
              <a:lnSpc>
                <a:spcPct val="100000"/>
              </a:lnSpc>
              <a:spcBef>
                <a:spcPts val="0"/>
              </a:spcBef>
              <a:spcAft>
                <a:spcPts val="0"/>
              </a:spcAft>
              <a:buClr>
                <a:schemeClr val="accent5"/>
              </a:buClr>
              <a:buSzPts val="1100"/>
              <a:buNone/>
              <a:defRPr sz="1100">
                <a:solidFill>
                  <a:schemeClr val="accent5"/>
                </a:solidFill>
              </a:defRPr>
            </a:lvl6pPr>
            <a:lvl7pPr lvl="6" rtl="0">
              <a:lnSpc>
                <a:spcPct val="100000"/>
              </a:lnSpc>
              <a:spcBef>
                <a:spcPts val="0"/>
              </a:spcBef>
              <a:spcAft>
                <a:spcPts val="0"/>
              </a:spcAft>
              <a:buClr>
                <a:schemeClr val="accent5"/>
              </a:buClr>
              <a:buSzPts val="1100"/>
              <a:buNone/>
              <a:defRPr sz="1100">
                <a:solidFill>
                  <a:schemeClr val="accent5"/>
                </a:solidFill>
              </a:defRPr>
            </a:lvl7pPr>
            <a:lvl8pPr lvl="7" rtl="0">
              <a:lnSpc>
                <a:spcPct val="100000"/>
              </a:lnSpc>
              <a:spcBef>
                <a:spcPts val="0"/>
              </a:spcBef>
              <a:spcAft>
                <a:spcPts val="0"/>
              </a:spcAft>
              <a:buClr>
                <a:schemeClr val="accent5"/>
              </a:buClr>
              <a:buSzPts val="1100"/>
              <a:buNone/>
              <a:defRPr sz="1100">
                <a:solidFill>
                  <a:schemeClr val="accent5"/>
                </a:solidFill>
              </a:defRPr>
            </a:lvl8pPr>
            <a:lvl9pPr lvl="8" rtl="0">
              <a:lnSpc>
                <a:spcPct val="100000"/>
              </a:lnSpc>
              <a:spcBef>
                <a:spcPts val="0"/>
              </a:spcBef>
              <a:spcAft>
                <a:spcPts val="0"/>
              </a:spcAft>
              <a:buClr>
                <a:schemeClr val="accent5"/>
              </a:buClr>
              <a:buSzPts val="1100"/>
              <a:buNone/>
              <a:defRPr sz="1100">
                <a:solidFill>
                  <a:schemeClr val="accent5"/>
                </a:solidFill>
              </a:defRPr>
            </a:lvl9pPr>
          </a:lstStyle>
          <a:p>
            <a:endParaRPr/>
          </a:p>
        </p:txBody>
      </p:sp>
      <p:sp>
        <p:nvSpPr>
          <p:cNvPr id="297" name="Google Shape;297;p14"/>
          <p:cNvSpPr txBox="1">
            <a:spLocks noGrp="1"/>
          </p:cNvSpPr>
          <p:nvPr>
            <p:ph type="ctrTitle" idx="9"/>
          </p:nvPr>
        </p:nvSpPr>
        <p:spPr>
          <a:xfrm>
            <a:off x="4882474" y="2009774"/>
            <a:ext cx="22518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98" name="Google Shape;298;p14"/>
          <p:cNvSpPr txBox="1">
            <a:spLocks noGrp="1"/>
          </p:cNvSpPr>
          <p:nvPr>
            <p:ph type="subTitle" idx="13"/>
          </p:nvPr>
        </p:nvSpPr>
        <p:spPr>
          <a:xfrm>
            <a:off x="4882474" y="2349350"/>
            <a:ext cx="22518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100"/>
              <a:buNone/>
              <a:defRPr sz="1100">
                <a:solidFill>
                  <a:schemeClr val="accent5"/>
                </a:solidFill>
              </a:defRPr>
            </a:lvl1pPr>
            <a:lvl2pPr lvl="1" rtl="0">
              <a:lnSpc>
                <a:spcPct val="100000"/>
              </a:lnSpc>
              <a:spcBef>
                <a:spcPts val="0"/>
              </a:spcBef>
              <a:spcAft>
                <a:spcPts val="0"/>
              </a:spcAft>
              <a:buClr>
                <a:schemeClr val="accent5"/>
              </a:buClr>
              <a:buSzPts val="1100"/>
              <a:buNone/>
              <a:defRPr sz="1100">
                <a:solidFill>
                  <a:schemeClr val="accent5"/>
                </a:solidFill>
              </a:defRPr>
            </a:lvl2pPr>
            <a:lvl3pPr lvl="2" rtl="0">
              <a:lnSpc>
                <a:spcPct val="100000"/>
              </a:lnSpc>
              <a:spcBef>
                <a:spcPts val="0"/>
              </a:spcBef>
              <a:spcAft>
                <a:spcPts val="0"/>
              </a:spcAft>
              <a:buClr>
                <a:schemeClr val="accent5"/>
              </a:buClr>
              <a:buSzPts val="1100"/>
              <a:buNone/>
              <a:defRPr sz="1100">
                <a:solidFill>
                  <a:schemeClr val="accent5"/>
                </a:solidFill>
              </a:defRPr>
            </a:lvl3pPr>
            <a:lvl4pPr lvl="3" rtl="0">
              <a:lnSpc>
                <a:spcPct val="100000"/>
              </a:lnSpc>
              <a:spcBef>
                <a:spcPts val="0"/>
              </a:spcBef>
              <a:spcAft>
                <a:spcPts val="0"/>
              </a:spcAft>
              <a:buClr>
                <a:schemeClr val="accent5"/>
              </a:buClr>
              <a:buSzPts val="1100"/>
              <a:buNone/>
              <a:defRPr sz="1100">
                <a:solidFill>
                  <a:schemeClr val="accent5"/>
                </a:solidFill>
              </a:defRPr>
            </a:lvl4pPr>
            <a:lvl5pPr lvl="4" rtl="0">
              <a:lnSpc>
                <a:spcPct val="100000"/>
              </a:lnSpc>
              <a:spcBef>
                <a:spcPts val="0"/>
              </a:spcBef>
              <a:spcAft>
                <a:spcPts val="0"/>
              </a:spcAft>
              <a:buClr>
                <a:schemeClr val="accent5"/>
              </a:buClr>
              <a:buSzPts val="1100"/>
              <a:buNone/>
              <a:defRPr sz="1100">
                <a:solidFill>
                  <a:schemeClr val="accent5"/>
                </a:solidFill>
              </a:defRPr>
            </a:lvl5pPr>
            <a:lvl6pPr lvl="5" rtl="0">
              <a:lnSpc>
                <a:spcPct val="100000"/>
              </a:lnSpc>
              <a:spcBef>
                <a:spcPts val="0"/>
              </a:spcBef>
              <a:spcAft>
                <a:spcPts val="0"/>
              </a:spcAft>
              <a:buClr>
                <a:schemeClr val="accent5"/>
              </a:buClr>
              <a:buSzPts val="1100"/>
              <a:buNone/>
              <a:defRPr sz="1100">
                <a:solidFill>
                  <a:schemeClr val="accent5"/>
                </a:solidFill>
              </a:defRPr>
            </a:lvl6pPr>
            <a:lvl7pPr lvl="6" rtl="0">
              <a:lnSpc>
                <a:spcPct val="100000"/>
              </a:lnSpc>
              <a:spcBef>
                <a:spcPts val="0"/>
              </a:spcBef>
              <a:spcAft>
                <a:spcPts val="0"/>
              </a:spcAft>
              <a:buClr>
                <a:schemeClr val="accent5"/>
              </a:buClr>
              <a:buSzPts val="1100"/>
              <a:buNone/>
              <a:defRPr sz="1100">
                <a:solidFill>
                  <a:schemeClr val="accent5"/>
                </a:solidFill>
              </a:defRPr>
            </a:lvl7pPr>
            <a:lvl8pPr lvl="7" rtl="0">
              <a:lnSpc>
                <a:spcPct val="100000"/>
              </a:lnSpc>
              <a:spcBef>
                <a:spcPts val="0"/>
              </a:spcBef>
              <a:spcAft>
                <a:spcPts val="0"/>
              </a:spcAft>
              <a:buClr>
                <a:schemeClr val="accent5"/>
              </a:buClr>
              <a:buSzPts val="1100"/>
              <a:buNone/>
              <a:defRPr sz="1100">
                <a:solidFill>
                  <a:schemeClr val="accent5"/>
                </a:solidFill>
              </a:defRPr>
            </a:lvl8pPr>
            <a:lvl9pPr lvl="8" rtl="0">
              <a:lnSpc>
                <a:spcPct val="100000"/>
              </a:lnSpc>
              <a:spcBef>
                <a:spcPts val="0"/>
              </a:spcBef>
              <a:spcAft>
                <a:spcPts val="0"/>
              </a:spcAft>
              <a:buClr>
                <a:schemeClr val="accent5"/>
              </a:buClr>
              <a:buSzPts val="1100"/>
              <a:buNone/>
              <a:defRPr sz="1100">
                <a:solidFill>
                  <a:schemeClr val="accent5"/>
                </a:solidFill>
              </a:defRPr>
            </a:lvl9pPr>
          </a:lstStyle>
          <a:p>
            <a:endParaRPr/>
          </a:p>
        </p:txBody>
      </p:sp>
      <p:sp>
        <p:nvSpPr>
          <p:cNvPr id="299" name="Google Shape;299;p14"/>
          <p:cNvSpPr txBox="1">
            <a:spLocks noGrp="1"/>
          </p:cNvSpPr>
          <p:nvPr>
            <p:ph type="ctrTitle" idx="14"/>
          </p:nvPr>
        </p:nvSpPr>
        <p:spPr>
          <a:xfrm>
            <a:off x="4882474" y="3648074"/>
            <a:ext cx="22518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00" name="Google Shape;300;p14"/>
          <p:cNvSpPr txBox="1">
            <a:spLocks noGrp="1"/>
          </p:cNvSpPr>
          <p:nvPr>
            <p:ph type="subTitle" idx="15"/>
          </p:nvPr>
        </p:nvSpPr>
        <p:spPr>
          <a:xfrm>
            <a:off x="4882474" y="3987650"/>
            <a:ext cx="22518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100"/>
              <a:buNone/>
              <a:defRPr sz="1100">
                <a:solidFill>
                  <a:schemeClr val="accent5"/>
                </a:solidFill>
              </a:defRPr>
            </a:lvl1pPr>
            <a:lvl2pPr lvl="1" rtl="0">
              <a:lnSpc>
                <a:spcPct val="100000"/>
              </a:lnSpc>
              <a:spcBef>
                <a:spcPts val="0"/>
              </a:spcBef>
              <a:spcAft>
                <a:spcPts val="0"/>
              </a:spcAft>
              <a:buClr>
                <a:schemeClr val="accent5"/>
              </a:buClr>
              <a:buSzPts val="1100"/>
              <a:buNone/>
              <a:defRPr sz="1100">
                <a:solidFill>
                  <a:schemeClr val="accent5"/>
                </a:solidFill>
              </a:defRPr>
            </a:lvl2pPr>
            <a:lvl3pPr lvl="2" rtl="0">
              <a:lnSpc>
                <a:spcPct val="100000"/>
              </a:lnSpc>
              <a:spcBef>
                <a:spcPts val="0"/>
              </a:spcBef>
              <a:spcAft>
                <a:spcPts val="0"/>
              </a:spcAft>
              <a:buClr>
                <a:schemeClr val="accent5"/>
              </a:buClr>
              <a:buSzPts val="1100"/>
              <a:buNone/>
              <a:defRPr sz="1100">
                <a:solidFill>
                  <a:schemeClr val="accent5"/>
                </a:solidFill>
              </a:defRPr>
            </a:lvl3pPr>
            <a:lvl4pPr lvl="3" rtl="0">
              <a:lnSpc>
                <a:spcPct val="100000"/>
              </a:lnSpc>
              <a:spcBef>
                <a:spcPts val="0"/>
              </a:spcBef>
              <a:spcAft>
                <a:spcPts val="0"/>
              </a:spcAft>
              <a:buClr>
                <a:schemeClr val="accent5"/>
              </a:buClr>
              <a:buSzPts val="1100"/>
              <a:buNone/>
              <a:defRPr sz="1100">
                <a:solidFill>
                  <a:schemeClr val="accent5"/>
                </a:solidFill>
              </a:defRPr>
            </a:lvl4pPr>
            <a:lvl5pPr lvl="4" rtl="0">
              <a:lnSpc>
                <a:spcPct val="100000"/>
              </a:lnSpc>
              <a:spcBef>
                <a:spcPts val="0"/>
              </a:spcBef>
              <a:spcAft>
                <a:spcPts val="0"/>
              </a:spcAft>
              <a:buClr>
                <a:schemeClr val="accent5"/>
              </a:buClr>
              <a:buSzPts val="1100"/>
              <a:buNone/>
              <a:defRPr sz="1100">
                <a:solidFill>
                  <a:schemeClr val="accent5"/>
                </a:solidFill>
              </a:defRPr>
            </a:lvl5pPr>
            <a:lvl6pPr lvl="5" rtl="0">
              <a:lnSpc>
                <a:spcPct val="100000"/>
              </a:lnSpc>
              <a:spcBef>
                <a:spcPts val="0"/>
              </a:spcBef>
              <a:spcAft>
                <a:spcPts val="0"/>
              </a:spcAft>
              <a:buClr>
                <a:schemeClr val="accent5"/>
              </a:buClr>
              <a:buSzPts val="1100"/>
              <a:buNone/>
              <a:defRPr sz="1100">
                <a:solidFill>
                  <a:schemeClr val="accent5"/>
                </a:solidFill>
              </a:defRPr>
            </a:lvl6pPr>
            <a:lvl7pPr lvl="6" rtl="0">
              <a:lnSpc>
                <a:spcPct val="100000"/>
              </a:lnSpc>
              <a:spcBef>
                <a:spcPts val="0"/>
              </a:spcBef>
              <a:spcAft>
                <a:spcPts val="0"/>
              </a:spcAft>
              <a:buClr>
                <a:schemeClr val="accent5"/>
              </a:buClr>
              <a:buSzPts val="1100"/>
              <a:buNone/>
              <a:defRPr sz="1100">
                <a:solidFill>
                  <a:schemeClr val="accent5"/>
                </a:solidFill>
              </a:defRPr>
            </a:lvl7pPr>
            <a:lvl8pPr lvl="7" rtl="0">
              <a:lnSpc>
                <a:spcPct val="100000"/>
              </a:lnSpc>
              <a:spcBef>
                <a:spcPts val="0"/>
              </a:spcBef>
              <a:spcAft>
                <a:spcPts val="0"/>
              </a:spcAft>
              <a:buClr>
                <a:schemeClr val="accent5"/>
              </a:buClr>
              <a:buSzPts val="1100"/>
              <a:buNone/>
              <a:defRPr sz="1100">
                <a:solidFill>
                  <a:schemeClr val="accent5"/>
                </a:solidFill>
              </a:defRPr>
            </a:lvl8pPr>
            <a:lvl9pPr lvl="8" rtl="0">
              <a:lnSpc>
                <a:spcPct val="100000"/>
              </a:lnSpc>
              <a:spcBef>
                <a:spcPts val="0"/>
              </a:spcBef>
              <a:spcAft>
                <a:spcPts val="0"/>
              </a:spcAft>
              <a:buClr>
                <a:schemeClr val="accent5"/>
              </a:buClr>
              <a:buSzPts val="1100"/>
              <a:buNone/>
              <a:defRPr sz="1100">
                <a:solidFill>
                  <a:schemeClr val="accent5"/>
                </a:solidFill>
              </a:defRPr>
            </a:lvl9pPr>
          </a:lstStyle>
          <a:p>
            <a:endParaRPr/>
          </a:p>
        </p:txBody>
      </p:sp>
      <p:grpSp>
        <p:nvGrpSpPr>
          <p:cNvPr id="301" name="Google Shape;301;p14"/>
          <p:cNvGrpSpPr/>
          <p:nvPr/>
        </p:nvGrpSpPr>
        <p:grpSpPr>
          <a:xfrm>
            <a:off x="8355436" y="1478060"/>
            <a:ext cx="312682" cy="2193963"/>
            <a:chOff x="8954936" y="1478060"/>
            <a:chExt cx="312682" cy="2193963"/>
          </a:xfrm>
        </p:grpSpPr>
        <p:sp>
          <p:nvSpPr>
            <p:cNvPr id="302" name="Google Shape;302;p14"/>
            <p:cNvSpPr/>
            <p:nvPr/>
          </p:nvSpPr>
          <p:spPr>
            <a:xfrm flipH="1">
              <a:off x="8954936" y="1478060"/>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flipH="1">
              <a:off x="8954936" y="155149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flipH="1">
              <a:off x="8954936" y="162621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flipH="1">
              <a:off x="8954936" y="1700989"/>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flipH="1">
              <a:off x="8954936" y="177442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flipH="1">
              <a:off x="8954936" y="184914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14"/>
          <p:cNvGrpSpPr/>
          <p:nvPr/>
        </p:nvGrpSpPr>
        <p:grpSpPr>
          <a:xfrm>
            <a:off x="504811" y="1478060"/>
            <a:ext cx="312682" cy="2193963"/>
            <a:chOff x="8954936" y="1478060"/>
            <a:chExt cx="312682" cy="2193963"/>
          </a:xfrm>
        </p:grpSpPr>
        <p:sp>
          <p:nvSpPr>
            <p:cNvPr id="333" name="Google Shape;333;p14"/>
            <p:cNvSpPr/>
            <p:nvPr/>
          </p:nvSpPr>
          <p:spPr>
            <a:xfrm flipH="1">
              <a:off x="8954936" y="1478060"/>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flipH="1">
              <a:off x="8954936" y="155149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flipH="1">
              <a:off x="8954936" y="162621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flipH="1">
              <a:off x="8954936" y="1700989"/>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flipH="1">
              <a:off x="8954936" y="177442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flipH="1">
              <a:off x="8954936" y="184914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4"/>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p:cSld name="CUSTOM_3">
    <p:spTree>
      <p:nvGrpSpPr>
        <p:cNvPr id="1" name="Shape 425"/>
        <p:cNvGrpSpPr/>
        <p:nvPr/>
      </p:nvGrpSpPr>
      <p:grpSpPr>
        <a:xfrm>
          <a:off x="0" y="0"/>
          <a:ext cx="0" cy="0"/>
          <a:chOff x="0" y="0"/>
          <a:chExt cx="0" cy="0"/>
        </a:xfrm>
      </p:grpSpPr>
      <p:sp>
        <p:nvSpPr>
          <p:cNvPr id="426" name="Google Shape;426;p16"/>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500"/>
            </a:lvl1pPr>
            <a:lvl2pPr lvl="1" rtl="0">
              <a:spcBef>
                <a:spcPts val="0"/>
              </a:spcBef>
              <a:spcAft>
                <a:spcPts val="0"/>
              </a:spcAft>
              <a:buSzPts val="3500"/>
              <a:buFont typeface="Raleway Black"/>
              <a:buNone/>
              <a:defRPr sz="3500">
                <a:latin typeface="Raleway Black"/>
                <a:ea typeface="Raleway Black"/>
                <a:cs typeface="Raleway Black"/>
                <a:sym typeface="Raleway Black"/>
              </a:defRPr>
            </a:lvl2pPr>
            <a:lvl3pPr lvl="2" rtl="0">
              <a:spcBef>
                <a:spcPts val="0"/>
              </a:spcBef>
              <a:spcAft>
                <a:spcPts val="0"/>
              </a:spcAft>
              <a:buSzPts val="3500"/>
              <a:buFont typeface="Raleway Black"/>
              <a:buNone/>
              <a:defRPr sz="3500">
                <a:latin typeface="Raleway Black"/>
                <a:ea typeface="Raleway Black"/>
                <a:cs typeface="Raleway Black"/>
                <a:sym typeface="Raleway Black"/>
              </a:defRPr>
            </a:lvl3pPr>
            <a:lvl4pPr lvl="3" rtl="0">
              <a:spcBef>
                <a:spcPts val="0"/>
              </a:spcBef>
              <a:spcAft>
                <a:spcPts val="0"/>
              </a:spcAft>
              <a:buSzPts val="3500"/>
              <a:buFont typeface="Raleway Black"/>
              <a:buNone/>
              <a:defRPr sz="3500">
                <a:latin typeface="Raleway Black"/>
                <a:ea typeface="Raleway Black"/>
                <a:cs typeface="Raleway Black"/>
                <a:sym typeface="Raleway Black"/>
              </a:defRPr>
            </a:lvl4pPr>
            <a:lvl5pPr lvl="4" rtl="0">
              <a:spcBef>
                <a:spcPts val="0"/>
              </a:spcBef>
              <a:spcAft>
                <a:spcPts val="0"/>
              </a:spcAft>
              <a:buSzPts val="3500"/>
              <a:buFont typeface="Raleway Black"/>
              <a:buNone/>
              <a:defRPr sz="3500">
                <a:latin typeface="Raleway Black"/>
                <a:ea typeface="Raleway Black"/>
                <a:cs typeface="Raleway Black"/>
                <a:sym typeface="Raleway Black"/>
              </a:defRPr>
            </a:lvl5pPr>
            <a:lvl6pPr lvl="5" rtl="0">
              <a:spcBef>
                <a:spcPts val="0"/>
              </a:spcBef>
              <a:spcAft>
                <a:spcPts val="0"/>
              </a:spcAft>
              <a:buSzPts val="3500"/>
              <a:buFont typeface="Raleway Black"/>
              <a:buNone/>
              <a:defRPr sz="3500">
                <a:latin typeface="Raleway Black"/>
                <a:ea typeface="Raleway Black"/>
                <a:cs typeface="Raleway Black"/>
                <a:sym typeface="Raleway Black"/>
              </a:defRPr>
            </a:lvl6pPr>
            <a:lvl7pPr lvl="6" rtl="0">
              <a:spcBef>
                <a:spcPts val="0"/>
              </a:spcBef>
              <a:spcAft>
                <a:spcPts val="0"/>
              </a:spcAft>
              <a:buSzPts val="3500"/>
              <a:buFont typeface="Raleway Black"/>
              <a:buNone/>
              <a:defRPr sz="3500">
                <a:latin typeface="Raleway Black"/>
                <a:ea typeface="Raleway Black"/>
                <a:cs typeface="Raleway Black"/>
                <a:sym typeface="Raleway Black"/>
              </a:defRPr>
            </a:lvl7pPr>
            <a:lvl8pPr lvl="7" rtl="0">
              <a:spcBef>
                <a:spcPts val="0"/>
              </a:spcBef>
              <a:spcAft>
                <a:spcPts val="0"/>
              </a:spcAft>
              <a:buSzPts val="3500"/>
              <a:buFont typeface="Raleway Black"/>
              <a:buNone/>
              <a:defRPr sz="3500">
                <a:latin typeface="Raleway Black"/>
                <a:ea typeface="Raleway Black"/>
                <a:cs typeface="Raleway Black"/>
                <a:sym typeface="Raleway Black"/>
              </a:defRPr>
            </a:lvl8pPr>
            <a:lvl9pPr lvl="8"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sp>
        <p:nvSpPr>
          <p:cNvPr id="427" name="Google Shape;427;p16"/>
          <p:cNvSpPr txBox="1">
            <a:spLocks noGrp="1"/>
          </p:cNvSpPr>
          <p:nvPr>
            <p:ph type="ctrTitle" idx="2"/>
          </p:nvPr>
        </p:nvSpPr>
        <p:spPr>
          <a:xfrm>
            <a:off x="720000" y="3166375"/>
            <a:ext cx="1902300" cy="50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428" name="Google Shape;428;p16"/>
          <p:cNvSpPr txBox="1">
            <a:spLocks noGrp="1"/>
          </p:cNvSpPr>
          <p:nvPr>
            <p:ph type="subTitle" idx="1"/>
          </p:nvPr>
        </p:nvSpPr>
        <p:spPr>
          <a:xfrm>
            <a:off x="720000" y="3505950"/>
            <a:ext cx="1902300" cy="9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400"/>
              <a:buNone/>
              <a:defRPr sz="1400">
                <a:solidFill>
                  <a:schemeClr val="accent5"/>
                </a:solidFill>
              </a:defRPr>
            </a:lvl1pPr>
            <a:lvl2pPr lvl="1" algn="ctr" rtl="0">
              <a:lnSpc>
                <a:spcPct val="100000"/>
              </a:lnSpc>
              <a:spcBef>
                <a:spcPts val="0"/>
              </a:spcBef>
              <a:spcAft>
                <a:spcPts val="0"/>
              </a:spcAft>
              <a:buClr>
                <a:schemeClr val="accent5"/>
              </a:buClr>
              <a:buSzPts val="1400"/>
              <a:buNone/>
              <a:defRPr>
                <a:solidFill>
                  <a:schemeClr val="accent5"/>
                </a:solidFill>
              </a:defRPr>
            </a:lvl2pPr>
            <a:lvl3pPr lvl="2" algn="ctr" rtl="0">
              <a:lnSpc>
                <a:spcPct val="100000"/>
              </a:lnSpc>
              <a:spcBef>
                <a:spcPts val="0"/>
              </a:spcBef>
              <a:spcAft>
                <a:spcPts val="0"/>
              </a:spcAft>
              <a:buClr>
                <a:schemeClr val="accent5"/>
              </a:buClr>
              <a:buSzPts val="1400"/>
              <a:buNone/>
              <a:defRPr>
                <a:solidFill>
                  <a:schemeClr val="accent5"/>
                </a:solidFill>
              </a:defRPr>
            </a:lvl3pPr>
            <a:lvl4pPr lvl="3" algn="ctr" rtl="0">
              <a:lnSpc>
                <a:spcPct val="100000"/>
              </a:lnSpc>
              <a:spcBef>
                <a:spcPts val="0"/>
              </a:spcBef>
              <a:spcAft>
                <a:spcPts val="0"/>
              </a:spcAft>
              <a:buClr>
                <a:schemeClr val="accent5"/>
              </a:buClr>
              <a:buSzPts val="1400"/>
              <a:buNone/>
              <a:defRPr>
                <a:solidFill>
                  <a:schemeClr val="accent5"/>
                </a:solidFill>
              </a:defRPr>
            </a:lvl4pPr>
            <a:lvl5pPr lvl="4" algn="ctr" rtl="0">
              <a:lnSpc>
                <a:spcPct val="100000"/>
              </a:lnSpc>
              <a:spcBef>
                <a:spcPts val="0"/>
              </a:spcBef>
              <a:spcAft>
                <a:spcPts val="0"/>
              </a:spcAft>
              <a:buClr>
                <a:schemeClr val="accent5"/>
              </a:buClr>
              <a:buSzPts val="1400"/>
              <a:buNone/>
              <a:defRPr>
                <a:solidFill>
                  <a:schemeClr val="accent5"/>
                </a:solidFill>
              </a:defRPr>
            </a:lvl5pPr>
            <a:lvl6pPr lvl="5" algn="ctr" rtl="0">
              <a:lnSpc>
                <a:spcPct val="100000"/>
              </a:lnSpc>
              <a:spcBef>
                <a:spcPts val="0"/>
              </a:spcBef>
              <a:spcAft>
                <a:spcPts val="0"/>
              </a:spcAft>
              <a:buClr>
                <a:schemeClr val="accent5"/>
              </a:buClr>
              <a:buSzPts val="1400"/>
              <a:buNone/>
              <a:defRPr>
                <a:solidFill>
                  <a:schemeClr val="accent5"/>
                </a:solidFill>
              </a:defRPr>
            </a:lvl6pPr>
            <a:lvl7pPr lvl="6" algn="ctr" rtl="0">
              <a:lnSpc>
                <a:spcPct val="100000"/>
              </a:lnSpc>
              <a:spcBef>
                <a:spcPts val="0"/>
              </a:spcBef>
              <a:spcAft>
                <a:spcPts val="0"/>
              </a:spcAft>
              <a:buClr>
                <a:schemeClr val="accent5"/>
              </a:buClr>
              <a:buSzPts val="1400"/>
              <a:buNone/>
              <a:defRPr>
                <a:solidFill>
                  <a:schemeClr val="accent5"/>
                </a:solidFill>
              </a:defRPr>
            </a:lvl7pPr>
            <a:lvl8pPr lvl="7" algn="ctr" rtl="0">
              <a:lnSpc>
                <a:spcPct val="100000"/>
              </a:lnSpc>
              <a:spcBef>
                <a:spcPts val="0"/>
              </a:spcBef>
              <a:spcAft>
                <a:spcPts val="0"/>
              </a:spcAft>
              <a:buClr>
                <a:schemeClr val="accent5"/>
              </a:buClr>
              <a:buSzPts val="1400"/>
              <a:buNone/>
              <a:defRPr>
                <a:solidFill>
                  <a:schemeClr val="accent5"/>
                </a:solidFill>
              </a:defRPr>
            </a:lvl8pPr>
            <a:lvl9pPr lvl="8" algn="ctr"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429" name="Google Shape;429;p16"/>
          <p:cNvSpPr txBox="1">
            <a:spLocks noGrp="1"/>
          </p:cNvSpPr>
          <p:nvPr>
            <p:ph type="ctrTitle" idx="3"/>
          </p:nvPr>
        </p:nvSpPr>
        <p:spPr>
          <a:xfrm>
            <a:off x="3620861" y="3166375"/>
            <a:ext cx="1902300" cy="50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430" name="Google Shape;430;p16"/>
          <p:cNvSpPr txBox="1">
            <a:spLocks noGrp="1"/>
          </p:cNvSpPr>
          <p:nvPr>
            <p:ph type="subTitle" idx="4"/>
          </p:nvPr>
        </p:nvSpPr>
        <p:spPr>
          <a:xfrm>
            <a:off x="3620862" y="3505950"/>
            <a:ext cx="1902300" cy="9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400"/>
              <a:buNone/>
              <a:defRPr sz="1400">
                <a:solidFill>
                  <a:schemeClr val="accent5"/>
                </a:solidFill>
              </a:defRPr>
            </a:lvl1pPr>
            <a:lvl2pPr lvl="1" algn="ctr" rtl="0">
              <a:lnSpc>
                <a:spcPct val="100000"/>
              </a:lnSpc>
              <a:spcBef>
                <a:spcPts val="0"/>
              </a:spcBef>
              <a:spcAft>
                <a:spcPts val="0"/>
              </a:spcAft>
              <a:buClr>
                <a:schemeClr val="accent5"/>
              </a:buClr>
              <a:buSzPts val="1400"/>
              <a:buNone/>
              <a:defRPr>
                <a:solidFill>
                  <a:schemeClr val="accent5"/>
                </a:solidFill>
              </a:defRPr>
            </a:lvl2pPr>
            <a:lvl3pPr lvl="2" algn="ctr" rtl="0">
              <a:lnSpc>
                <a:spcPct val="100000"/>
              </a:lnSpc>
              <a:spcBef>
                <a:spcPts val="0"/>
              </a:spcBef>
              <a:spcAft>
                <a:spcPts val="0"/>
              </a:spcAft>
              <a:buClr>
                <a:schemeClr val="accent5"/>
              </a:buClr>
              <a:buSzPts val="1400"/>
              <a:buNone/>
              <a:defRPr>
                <a:solidFill>
                  <a:schemeClr val="accent5"/>
                </a:solidFill>
              </a:defRPr>
            </a:lvl3pPr>
            <a:lvl4pPr lvl="3" algn="ctr" rtl="0">
              <a:lnSpc>
                <a:spcPct val="100000"/>
              </a:lnSpc>
              <a:spcBef>
                <a:spcPts val="0"/>
              </a:spcBef>
              <a:spcAft>
                <a:spcPts val="0"/>
              </a:spcAft>
              <a:buClr>
                <a:schemeClr val="accent5"/>
              </a:buClr>
              <a:buSzPts val="1400"/>
              <a:buNone/>
              <a:defRPr>
                <a:solidFill>
                  <a:schemeClr val="accent5"/>
                </a:solidFill>
              </a:defRPr>
            </a:lvl4pPr>
            <a:lvl5pPr lvl="4" algn="ctr" rtl="0">
              <a:lnSpc>
                <a:spcPct val="100000"/>
              </a:lnSpc>
              <a:spcBef>
                <a:spcPts val="0"/>
              </a:spcBef>
              <a:spcAft>
                <a:spcPts val="0"/>
              </a:spcAft>
              <a:buClr>
                <a:schemeClr val="accent5"/>
              </a:buClr>
              <a:buSzPts val="1400"/>
              <a:buNone/>
              <a:defRPr>
                <a:solidFill>
                  <a:schemeClr val="accent5"/>
                </a:solidFill>
              </a:defRPr>
            </a:lvl5pPr>
            <a:lvl6pPr lvl="5" algn="ctr" rtl="0">
              <a:lnSpc>
                <a:spcPct val="100000"/>
              </a:lnSpc>
              <a:spcBef>
                <a:spcPts val="0"/>
              </a:spcBef>
              <a:spcAft>
                <a:spcPts val="0"/>
              </a:spcAft>
              <a:buClr>
                <a:schemeClr val="accent5"/>
              </a:buClr>
              <a:buSzPts val="1400"/>
              <a:buNone/>
              <a:defRPr>
                <a:solidFill>
                  <a:schemeClr val="accent5"/>
                </a:solidFill>
              </a:defRPr>
            </a:lvl6pPr>
            <a:lvl7pPr lvl="6" algn="ctr" rtl="0">
              <a:lnSpc>
                <a:spcPct val="100000"/>
              </a:lnSpc>
              <a:spcBef>
                <a:spcPts val="0"/>
              </a:spcBef>
              <a:spcAft>
                <a:spcPts val="0"/>
              </a:spcAft>
              <a:buClr>
                <a:schemeClr val="accent5"/>
              </a:buClr>
              <a:buSzPts val="1400"/>
              <a:buNone/>
              <a:defRPr>
                <a:solidFill>
                  <a:schemeClr val="accent5"/>
                </a:solidFill>
              </a:defRPr>
            </a:lvl7pPr>
            <a:lvl8pPr lvl="7" algn="ctr" rtl="0">
              <a:lnSpc>
                <a:spcPct val="100000"/>
              </a:lnSpc>
              <a:spcBef>
                <a:spcPts val="0"/>
              </a:spcBef>
              <a:spcAft>
                <a:spcPts val="0"/>
              </a:spcAft>
              <a:buClr>
                <a:schemeClr val="accent5"/>
              </a:buClr>
              <a:buSzPts val="1400"/>
              <a:buNone/>
              <a:defRPr>
                <a:solidFill>
                  <a:schemeClr val="accent5"/>
                </a:solidFill>
              </a:defRPr>
            </a:lvl8pPr>
            <a:lvl9pPr lvl="8" algn="ctr"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431" name="Google Shape;431;p16"/>
          <p:cNvSpPr txBox="1">
            <a:spLocks noGrp="1"/>
          </p:cNvSpPr>
          <p:nvPr>
            <p:ph type="ctrTitle" idx="5"/>
          </p:nvPr>
        </p:nvSpPr>
        <p:spPr>
          <a:xfrm>
            <a:off x="6521698" y="3166375"/>
            <a:ext cx="1902300" cy="50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432" name="Google Shape;432;p16"/>
          <p:cNvSpPr txBox="1">
            <a:spLocks noGrp="1"/>
          </p:cNvSpPr>
          <p:nvPr>
            <p:ph type="subTitle" idx="6"/>
          </p:nvPr>
        </p:nvSpPr>
        <p:spPr>
          <a:xfrm>
            <a:off x="6521700" y="3505950"/>
            <a:ext cx="1902300" cy="9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400"/>
              <a:buNone/>
              <a:defRPr sz="1400">
                <a:solidFill>
                  <a:schemeClr val="accent5"/>
                </a:solidFill>
              </a:defRPr>
            </a:lvl1pPr>
            <a:lvl2pPr lvl="1" algn="ctr" rtl="0">
              <a:lnSpc>
                <a:spcPct val="100000"/>
              </a:lnSpc>
              <a:spcBef>
                <a:spcPts val="0"/>
              </a:spcBef>
              <a:spcAft>
                <a:spcPts val="0"/>
              </a:spcAft>
              <a:buClr>
                <a:schemeClr val="accent5"/>
              </a:buClr>
              <a:buSzPts val="1400"/>
              <a:buNone/>
              <a:defRPr>
                <a:solidFill>
                  <a:schemeClr val="accent5"/>
                </a:solidFill>
              </a:defRPr>
            </a:lvl2pPr>
            <a:lvl3pPr lvl="2" algn="ctr" rtl="0">
              <a:lnSpc>
                <a:spcPct val="100000"/>
              </a:lnSpc>
              <a:spcBef>
                <a:spcPts val="0"/>
              </a:spcBef>
              <a:spcAft>
                <a:spcPts val="0"/>
              </a:spcAft>
              <a:buClr>
                <a:schemeClr val="accent5"/>
              </a:buClr>
              <a:buSzPts val="1400"/>
              <a:buNone/>
              <a:defRPr>
                <a:solidFill>
                  <a:schemeClr val="accent5"/>
                </a:solidFill>
              </a:defRPr>
            </a:lvl3pPr>
            <a:lvl4pPr lvl="3" algn="ctr" rtl="0">
              <a:lnSpc>
                <a:spcPct val="100000"/>
              </a:lnSpc>
              <a:spcBef>
                <a:spcPts val="0"/>
              </a:spcBef>
              <a:spcAft>
                <a:spcPts val="0"/>
              </a:spcAft>
              <a:buClr>
                <a:schemeClr val="accent5"/>
              </a:buClr>
              <a:buSzPts val="1400"/>
              <a:buNone/>
              <a:defRPr>
                <a:solidFill>
                  <a:schemeClr val="accent5"/>
                </a:solidFill>
              </a:defRPr>
            </a:lvl4pPr>
            <a:lvl5pPr lvl="4" algn="ctr" rtl="0">
              <a:lnSpc>
                <a:spcPct val="100000"/>
              </a:lnSpc>
              <a:spcBef>
                <a:spcPts val="0"/>
              </a:spcBef>
              <a:spcAft>
                <a:spcPts val="0"/>
              </a:spcAft>
              <a:buClr>
                <a:schemeClr val="accent5"/>
              </a:buClr>
              <a:buSzPts val="1400"/>
              <a:buNone/>
              <a:defRPr>
                <a:solidFill>
                  <a:schemeClr val="accent5"/>
                </a:solidFill>
              </a:defRPr>
            </a:lvl5pPr>
            <a:lvl6pPr lvl="5" algn="ctr" rtl="0">
              <a:lnSpc>
                <a:spcPct val="100000"/>
              </a:lnSpc>
              <a:spcBef>
                <a:spcPts val="0"/>
              </a:spcBef>
              <a:spcAft>
                <a:spcPts val="0"/>
              </a:spcAft>
              <a:buClr>
                <a:schemeClr val="accent5"/>
              </a:buClr>
              <a:buSzPts val="1400"/>
              <a:buNone/>
              <a:defRPr>
                <a:solidFill>
                  <a:schemeClr val="accent5"/>
                </a:solidFill>
              </a:defRPr>
            </a:lvl6pPr>
            <a:lvl7pPr lvl="6" algn="ctr" rtl="0">
              <a:lnSpc>
                <a:spcPct val="100000"/>
              </a:lnSpc>
              <a:spcBef>
                <a:spcPts val="0"/>
              </a:spcBef>
              <a:spcAft>
                <a:spcPts val="0"/>
              </a:spcAft>
              <a:buClr>
                <a:schemeClr val="accent5"/>
              </a:buClr>
              <a:buSzPts val="1400"/>
              <a:buNone/>
              <a:defRPr>
                <a:solidFill>
                  <a:schemeClr val="accent5"/>
                </a:solidFill>
              </a:defRPr>
            </a:lvl7pPr>
            <a:lvl8pPr lvl="7" algn="ctr" rtl="0">
              <a:lnSpc>
                <a:spcPct val="100000"/>
              </a:lnSpc>
              <a:spcBef>
                <a:spcPts val="0"/>
              </a:spcBef>
              <a:spcAft>
                <a:spcPts val="0"/>
              </a:spcAft>
              <a:buClr>
                <a:schemeClr val="accent5"/>
              </a:buClr>
              <a:buSzPts val="1400"/>
              <a:buNone/>
              <a:defRPr>
                <a:solidFill>
                  <a:schemeClr val="accent5"/>
                </a:solidFill>
              </a:defRPr>
            </a:lvl8pPr>
            <a:lvl9pPr lvl="8" algn="ctr" rtl="0">
              <a:lnSpc>
                <a:spcPct val="100000"/>
              </a:lnSpc>
              <a:spcBef>
                <a:spcPts val="0"/>
              </a:spcBef>
              <a:spcAft>
                <a:spcPts val="0"/>
              </a:spcAft>
              <a:buClr>
                <a:schemeClr val="accent5"/>
              </a:buClr>
              <a:buSzPts val="1400"/>
              <a:buNone/>
              <a:defRPr>
                <a:solidFill>
                  <a:schemeClr val="accent5"/>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s and text">
  <p:cSld name="CUSTOM_12">
    <p:spTree>
      <p:nvGrpSpPr>
        <p:cNvPr id="1" name="Shape 497"/>
        <p:cNvGrpSpPr/>
        <p:nvPr/>
      </p:nvGrpSpPr>
      <p:grpSpPr>
        <a:xfrm>
          <a:off x="0" y="0"/>
          <a:ext cx="0" cy="0"/>
          <a:chOff x="0" y="0"/>
          <a:chExt cx="0" cy="0"/>
        </a:xfrm>
      </p:grpSpPr>
      <p:grpSp>
        <p:nvGrpSpPr>
          <p:cNvPr id="498" name="Google Shape;498;p18"/>
          <p:cNvGrpSpPr/>
          <p:nvPr/>
        </p:nvGrpSpPr>
        <p:grpSpPr>
          <a:xfrm flipH="1">
            <a:off x="6610432" y="-11"/>
            <a:ext cx="3823739" cy="312682"/>
            <a:chOff x="9422000" y="4481475"/>
            <a:chExt cx="2137600" cy="174800"/>
          </a:xfrm>
        </p:grpSpPr>
        <p:sp>
          <p:nvSpPr>
            <p:cNvPr id="499" name="Google Shape;499;p18"/>
            <p:cNvSpPr/>
            <p:nvPr/>
          </p:nvSpPr>
          <p:spPr>
            <a:xfrm rot="5400000">
              <a:off x="114600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rot="5400000">
              <a:off x="114189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rot="5400000">
              <a:off x="113772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rot="5400000">
              <a:off x="113354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8"/>
            <p:cNvSpPr/>
            <p:nvPr/>
          </p:nvSpPr>
          <p:spPr>
            <a:xfrm rot="5400000">
              <a:off x="11294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8"/>
            <p:cNvSpPr/>
            <p:nvPr/>
          </p:nvSpPr>
          <p:spPr>
            <a:xfrm rot="5400000">
              <a:off x="1125257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8"/>
            <p:cNvSpPr/>
            <p:nvPr/>
          </p:nvSpPr>
          <p:spPr>
            <a:xfrm rot="5400000">
              <a:off x="112107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8"/>
            <p:cNvSpPr/>
            <p:nvPr/>
          </p:nvSpPr>
          <p:spPr>
            <a:xfrm rot="5400000">
              <a:off x="111701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8"/>
            <p:cNvSpPr/>
            <p:nvPr/>
          </p:nvSpPr>
          <p:spPr>
            <a:xfrm rot="5400000">
              <a:off x="111283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8"/>
            <p:cNvSpPr/>
            <p:nvPr/>
          </p:nvSpPr>
          <p:spPr>
            <a:xfrm rot="5400000">
              <a:off x="110876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8"/>
            <p:cNvSpPr/>
            <p:nvPr/>
          </p:nvSpPr>
          <p:spPr>
            <a:xfrm rot="5400000">
              <a:off x="110455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8"/>
            <p:cNvSpPr/>
            <p:nvPr/>
          </p:nvSpPr>
          <p:spPr>
            <a:xfrm rot="5400000">
              <a:off x="110040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8"/>
            <p:cNvSpPr/>
            <p:nvPr/>
          </p:nvSpPr>
          <p:spPr>
            <a:xfrm rot="5400000">
              <a:off x="10963050"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8"/>
            <p:cNvSpPr/>
            <p:nvPr/>
          </p:nvSpPr>
          <p:spPr>
            <a:xfrm rot="5400000">
              <a:off x="109212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rot="5400000">
              <a:off x="108802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rot="5400000">
              <a:off x="1083842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p:nvPr/>
          </p:nvSpPr>
          <p:spPr>
            <a:xfrm rot="5400000">
              <a:off x="107966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p:nvPr/>
          </p:nvSpPr>
          <p:spPr>
            <a:xfrm rot="5400000">
              <a:off x="10755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8"/>
            <p:cNvSpPr/>
            <p:nvPr/>
          </p:nvSpPr>
          <p:spPr>
            <a:xfrm rot="5400000">
              <a:off x="107142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p:nvPr/>
          </p:nvSpPr>
          <p:spPr>
            <a:xfrm rot="5400000">
              <a:off x="10672400"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rot="5400000">
              <a:off x="1063175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8"/>
            <p:cNvSpPr/>
            <p:nvPr/>
          </p:nvSpPr>
          <p:spPr>
            <a:xfrm rot="5400000">
              <a:off x="1058957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rot="5400000">
              <a:off x="1054891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p:nvPr/>
          </p:nvSpPr>
          <p:spPr>
            <a:xfrm rot="5400000">
              <a:off x="105071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8"/>
            <p:cNvSpPr/>
            <p:nvPr/>
          </p:nvSpPr>
          <p:spPr>
            <a:xfrm rot="5400000">
              <a:off x="104653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8"/>
            <p:cNvSpPr/>
            <p:nvPr/>
          </p:nvSpPr>
          <p:spPr>
            <a:xfrm rot="5400000">
              <a:off x="104243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rot="5400000">
              <a:off x="103825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p:nvPr/>
          </p:nvSpPr>
          <p:spPr>
            <a:xfrm rot="5400000">
              <a:off x="1034185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rot="5400000">
              <a:off x="103000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rot="5400000">
              <a:off x="102582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rot="5400000">
              <a:off x="102172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rot="5400000">
              <a:off x="101754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8"/>
            <p:cNvSpPr/>
            <p:nvPr/>
          </p:nvSpPr>
          <p:spPr>
            <a:xfrm rot="5400000">
              <a:off x="101336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8"/>
            <p:cNvSpPr/>
            <p:nvPr/>
          </p:nvSpPr>
          <p:spPr>
            <a:xfrm rot="5400000">
              <a:off x="1009297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8"/>
            <p:cNvSpPr/>
            <p:nvPr/>
          </p:nvSpPr>
          <p:spPr>
            <a:xfrm rot="5400000">
              <a:off x="100511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8"/>
            <p:cNvSpPr/>
            <p:nvPr/>
          </p:nvSpPr>
          <p:spPr>
            <a:xfrm rot="5400000">
              <a:off x="100101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8"/>
            <p:cNvSpPr/>
            <p:nvPr/>
          </p:nvSpPr>
          <p:spPr>
            <a:xfrm rot="5400000">
              <a:off x="9968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8"/>
            <p:cNvSpPr/>
            <p:nvPr/>
          </p:nvSpPr>
          <p:spPr>
            <a:xfrm rot="5400000">
              <a:off x="99265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8"/>
            <p:cNvSpPr/>
            <p:nvPr/>
          </p:nvSpPr>
          <p:spPr>
            <a:xfrm rot="5400000">
              <a:off x="98859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8"/>
            <p:cNvSpPr/>
            <p:nvPr/>
          </p:nvSpPr>
          <p:spPr>
            <a:xfrm rot="5400000">
              <a:off x="984412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8"/>
            <p:cNvSpPr/>
            <p:nvPr/>
          </p:nvSpPr>
          <p:spPr>
            <a:xfrm rot="5400000">
              <a:off x="98030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8"/>
            <p:cNvSpPr/>
            <p:nvPr/>
          </p:nvSpPr>
          <p:spPr>
            <a:xfrm rot="5400000">
              <a:off x="97613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8"/>
            <p:cNvSpPr/>
            <p:nvPr/>
          </p:nvSpPr>
          <p:spPr>
            <a:xfrm rot="5400000">
              <a:off x="97195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8"/>
            <p:cNvSpPr/>
            <p:nvPr/>
          </p:nvSpPr>
          <p:spPr>
            <a:xfrm rot="5400000">
              <a:off x="96788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8"/>
            <p:cNvSpPr/>
            <p:nvPr/>
          </p:nvSpPr>
          <p:spPr>
            <a:xfrm rot="5400000">
              <a:off x="963705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8"/>
            <p:cNvSpPr/>
            <p:nvPr/>
          </p:nvSpPr>
          <p:spPr>
            <a:xfrm rot="5400000">
              <a:off x="95952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8"/>
            <p:cNvSpPr/>
            <p:nvPr/>
          </p:nvSpPr>
          <p:spPr>
            <a:xfrm rot="5400000">
              <a:off x="95542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8"/>
            <p:cNvSpPr/>
            <p:nvPr/>
          </p:nvSpPr>
          <p:spPr>
            <a:xfrm rot="5400000">
              <a:off x="95124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8"/>
            <p:cNvSpPr/>
            <p:nvPr/>
          </p:nvSpPr>
          <p:spPr>
            <a:xfrm rot="5400000">
              <a:off x="947177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8"/>
            <p:cNvSpPr/>
            <p:nvPr/>
          </p:nvSpPr>
          <p:spPr>
            <a:xfrm rot="5400000">
              <a:off x="9429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8"/>
            <p:cNvSpPr/>
            <p:nvPr/>
          </p:nvSpPr>
          <p:spPr>
            <a:xfrm rot="5400000">
              <a:off x="93881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8"/>
            <p:cNvSpPr/>
            <p:nvPr/>
          </p:nvSpPr>
          <p:spPr>
            <a:xfrm rot="5400000">
              <a:off x="9347150" y="4556325"/>
              <a:ext cx="174800" cy="25100"/>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18"/>
          <p:cNvSpPr/>
          <p:nvPr/>
        </p:nvSpPr>
        <p:spPr>
          <a:xfrm rot="5400000">
            <a:off x="1789200" y="-748500"/>
            <a:ext cx="5565600" cy="6699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8"/>
          <p:cNvSpPr txBox="1">
            <a:spLocks noGrp="1"/>
          </p:cNvSpPr>
          <p:nvPr>
            <p:ph type="title" hasCustomPrompt="1"/>
          </p:nvPr>
        </p:nvSpPr>
        <p:spPr>
          <a:xfrm>
            <a:off x="2301300" y="896700"/>
            <a:ext cx="4541400" cy="562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553" name="Google Shape;553;p18"/>
          <p:cNvSpPr txBox="1">
            <a:spLocks noGrp="1"/>
          </p:cNvSpPr>
          <p:nvPr>
            <p:ph type="subTitle" idx="1"/>
          </p:nvPr>
        </p:nvSpPr>
        <p:spPr>
          <a:xfrm>
            <a:off x="2301300" y="1473763"/>
            <a:ext cx="4490100" cy="40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554" name="Google Shape;554;p18"/>
          <p:cNvSpPr txBox="1">
            <a:spLocks noGrp="1"/>
          </p:cNvSpPr>
          <p:nvPr>
            <p:ph type="title" idx="2" hasCustomPrompt="1"/>
          </p:nvPr>
        </p:nvSpPr>
        <p:spPr>
          <a:xfrm>
            <a:off x="2301300" y="2158107"/>
            <a:ext cx="4541400" cy="562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555" name="Google Shape;555;p18"/>
          <p:cNvSpPr txBox="1">
            <a:spLocks noGrp="1"/>
          </p:cNvSpPr>
          <p:nvPr>
            <p:ph type="subTitle" idx="3"/>
          </p:nvPr>
        </p:nvSpPr>
        <p:spPr>
          <a:xfrm>
            <a:off x="2301300" y="2735181"/>
            <a:ext cx="4490100" cy="40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556" name="Google Shape;556;p18"/>
          <p:cNvSpPr txBox="1">
            <a:spLocks noGrp="1"/>
          </p:cNvSpPr>
          <p:nvPr>
            <p:ph type="title" idx="4" hasCustomPrompt="1"/>
          </p:nvPr>
        </p:nvSpPr>
        <p:spPr>
          <a:xfrm>
            <a:off x="2301300" y="3419527"/>
            <a:ext cx="4541400" cy="562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557" name="Google Shape;557;p18"/>
          <p:cNvSpPr txBox="1">
            <a:spLocks noGrp="1"/>
          </p:cNvSpPr>
          <p:nvPr>
            <p:ph type="subTitle" idx="5"/>
          </p:nvPr>
        </p:nvSpPr>
        <p:spPr>
          <a:xfrm>
            <a:off x="2301300" y="3996612"/>
            <a:ext cx="4490100" cy="40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558" name="Google Shape;558;p18"/>
          <p:cNvSpPr/>
          <p:nvPr/>
        </p:nvSpPr>
        <p:spPr>
          <a:xfrm rot="5400000">
            <a:off x="5960100" y="2064750"/>
            <a:ext cx="5506200" cy="131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8"/>
          <p:cNvSpPr/>
          <p:nvPr/>
        </p:nvSpPr>
        <p:spPr>
          <a:xfrm rot="5400000">
            <a:off x="-2322300" y="2064750"/>
            <a:ext cx="5506200" cy="131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1pPr>
            <a:lvl2pPr lvl="1">
              <a:spcBef>
                <a:spcPts val="0"/>
              </a:spcBef>
              <a:spcAft>
                <a:spcPts val="0"/>
              </a:spcAft>
              <a:buClr>
                <a:schemeClr val="dk1"/>
              </a:buClr>
              <a:buSzPts val="2800"/>
              <a:buFont typeface="Staatliches"/>
              <a:buNone/>
              <a:defRPr sz="2800" u="sng">
                <a:solidFill>
                  <a:schemeClr val="dk1"/>
                </a:solidFill>
                <a:latin typeface="Staatliches"/>
                <a:ea typeface="Staatliches"/>
                <a:cs typeface="Staatliches"/>
                <a:sym typeface="Staatliches"/>
              </a:defRPr>
            </a:lvl2pPr>
            <a:lvl3pPr lvl="2">
              <a:spcBef>
                <a:spcPts val="0"/>
              </a:spcBef>
              <a:spcAft>
                <a:spcPts val="0"/>
              </a:spcAft>
              <a:buClr>
                <a:schemeClr val="dk1"/>
              </a:buClr>
              <a:buSzPts val="2800"/>
              <a:buFont typeface="Staatliches"/>
              <a:buNone/>
              <a:defRPr sz="2800" u="sng">
                <a:solidFill>
                  <a:schemeClr val="dk1"/>
                </a:solidFill>
                <a:latin typeface="Staatliches"/>
                <a:ea typeface="Staatliches"/>
                <a:cs typeface="Staatliches"/>
                <a:sym typeface="Staatliches"/>
              </a:defRPr>
            </a:lvl3pPr>
            <a:lvl4pPr lvl="3">
              <a:spcBef>
                <a:spcPts val="0"/>
              </a:spcBef>
              <a:spcAft>
                <a:spcPts val="0"/>
              </a:spcAft>
              <a:buClr>
                <a:schemeClr val="dk1"/>
              </a:buClr>
              <a:buSzPts val="2800"/>
              <a:buFont typeface="Staatliches"/>
              <a:buNone/>
              <a:defRPr sz="2800" u="sng">
                <a:solidFill>
                  <a:schemeClr val="dk1"/>
                </a:solidFill>
                <a:latin typeface="Staatliches"/>
                <a:ea typeface="Staatliches"/>
                <a:cs typeface="Staatliches"/>
                <a:sym typeface="Staatliches"/>
              </a:defRPr>
            </a:lvl4pPr>
            <a:lvl5pPr lvl="4">
              <a:spcBef>
                <a:spcPts val="0"/>
              </a:spcBef>
              <a:spcAft>
                <a:spcPts val="0"/>
              </a:spcAft>
              <a:buClr>
                <a:schemeClr val="dk1"/>
              </a:buClr>
              <a:buSzPts val="2800"/>
              <a:buFont typeface="Staatliches"/>
              <a:buNone/>
              <a:defRPr sz="2800" u="sng">
                <a:solidFill>
                  <a:schemeClr val="dk1"/>
                </a:solidFill>
                <a:latin typeface="Staatliches"/>
                <a:ea typeface="Staatliches"/>
                <a:cs typeface="Staatliches"/>
                <a:sym typeface="Staatliches"/>
              </a:defRPr>
            </a:lvl5pPr>
            <a:lvl6pPr lvl="5">
              <a:spcBef>
                <a:spcPts val="0"/>
              </a:spcBef>
              <a:spcAft>
                <a:spcPts val="0"/>
              </a:spcAft>
              <a:buClr>
                <a:schemeClr val="dk1"/>
              </a:buClr>
              <a:buSzPts val="2800"/>
              <a:buFont typeface="Staatliches"/>
              <a:buNone/>
              <a:defRPr sz="2800" u="sng">
                <a:solidFill>
                  <a:schemeClr val="dk1"/>
                </a:solidFill>
                <a:latin typeface="Staatliches"/>
                <a:ea typeface="Staatliches"/>
                <a:cs typeface="Staatliches"/>
                <a:sym typeface="Staatliches"/>
              </a:defRPr>
            </a:lvl6pPr>
            <a:lvl7pPr lvl="6">
              <a:spcBef>
                <a:spcPts val="0"/>
              </a:spcBef>
              <a:spcAft>
                <a:spcPts val="0"/>
              </a:spcAft>
              <a:buClr>
                <a:schemeClr val="dk1"/>
              </a:buClr>
              <a:buSzPts val="2800"/>
              <a:buFont typeface="Staatliches"/>
              <a:buNone/>
              <a:defRPr sz="2800" u="sng">
                <a:solidFill>
                  <a:schemeClr val="dk1"/>
                </a:solidFill>
                <a:latin typeface="Staatliches"/>
                <a:ea typeface="Staatliches"/>
                <a:cs typeface="Staatliches"/>
                <a:sym typeface="Staatliches"/>
              </a:defRPr>
            </a:lvl7pPr>
            <a:lvl8pPr lvl="7">
              <a:spcBef>
                <a:spcPts val="0"/>
              </a:spcBef>
              <a:spcAft>
                <a:spcPts val="0"/>
              </a:spcAft>
              <a:buClr>
                <a:schemeClr val="dk1"/>
              </a:buClr>
              <a:buSzPts val="2800"/>
              <a:buFont typeface="Staatliches"/>
              <a:buNone/>
              <a:defRPr sz="2800" u="sng">
                <a:solidFill>
                  <a:schemeClr val="dk1"/>
                </a:solidFill>
                <a:latin typeface="Staatliches"/>
                <a:ea typeface="Staatliches"/>
                <a:cs typeface="Staatliches"/>
                <a:sym typeface="Staatliches"/>
              </a:defRPr>
            </a:lvl8pPr>
            <a:lvl9pPr lvl="8">
              <a:spcBef>
                <a:spcPts val="0"/>
              </a:spcBef>
              <a:spcAft>
                <a:spcPts val="0"/>
              </a:spcAft>
              <a:buClr>
                <a:schemeClr val="dk1"/>
              </a:buClr>
              <a:buSzPts val="2800"/>
              <a:buFont typeface="Staatliches"/>
              <a:buNone/>
              <a:defRPr sz="2800" u="sng">
                <a:solidFill>
                  <a:schemeClr val="dk1"/>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5"/>
              </a:buClr>
              <a:buSzPts val="1800"/>
              <a:buFont typeface="Open Sans"/>
              <a:buChar char="●"/>
              <a:defRPr sz="1800">
                <a:solidFill>
                  <a:schemeClr val="accent5"/>
                </a:solidFill>
                <a:latin typeface="Open Sans"/>
                <a:ea typeface="Open Sans"/>
                <a:cs typeface="Open Sans"/>
                <a:sym typeface="Open Sans"/>
              </a:defRPr>
            </a:lvl1pPr>
            <a:lvl2pPr marL="914400" lvl="1" indent="-317500">
              <a:lnSpc>
                <a:spcPct val="115000"/>
              </a:lnSpc>
              <a:spcBef>
                <a:spcPts val="1600"/>
              </a:spcBef>
              <a:spcAft>
                <a:spcPts val="0"/>
              </a:spcAft>
              <a:buClr>
                <a:schemeClr val="accent5"/>
              </a:buClr>
              <a:buSzPts val="1400"/>
              <a:buFont typeface="Open Sans"/>
              <a:buChar char="○"/>
              <a:defRPr>
                <a:solidFill>
                  <a:schemeClr val="accent5"/>
                </a:solidFill>
                <a:latin typeface="Open Sans"/>
                <a:ea typeface="Open Sans"/>
                <a:cs typeface="Open Sans"/>
                <a:sym typeface="Open Sans"/>
              </a:defRPr>
            </a:lvl2pPr>
            <a:lvl3pPr marL="1371600" lvl="2" indent="-317500">
              <a:lnSpc>
                <a:spcPct val="115000"/>
              </a:lnSpc>
              <a:spcBef>
                <a:spcPts val="1600"/>
              </a:spcBef>
              <a:spcAft>
                <a:spcPts val="0"/>
              </a:spcAft>
              <a:buClr>
                <a:schemeClr val="accent5"/>
              </a:buClr>
              <a:buSzPts val="1400"/>
              <a:buFont typeface="Open Sans"/>
              <a:buChar char="■"/>
              <a:defRPr>
                <a:solidFill>
                  <a:schemeClr val="accent5"/>
                </a:solidFill>
                <a:latin typeface="Open Sans"/>
                <a:ea typeface="Open Sans"/>
                <a:cs typeface="Open Sans"/>
                <a:sym typeface="Open Sans"/>
              </a:defRPr>
            </a:lvl3pPr>
            <a:lvl4pPr marL="1828800" lvl="3" indent="-317500">
              <a:lnSpc>
                <a:spcPct val="115000"/>
              </a:lnSpc>
              <a:spcBef>
                <a:spcPts val="1600"/>
              </a:spcBef>
              <a:spcAft>
                <a:spcPts val="0"/>
              </a:spcAft>
              <a:buClr>
                <a:schemeClr val="accent5"/>
              </a:buClr>
              <a:buSzPts val="1400"/>
              <a:buFont typeface="Open Sans"/>
              <a:buChar char="●"/>
              <a:defRPr>
                <a:solidFill>
                  <a:schemeClr val="accent5"/>
                </a:solidFill>
                <a:latin typeface="Open Sans"/>
                <a:ea typeface="Open Sans"/>
                <a:cs typeface="Open Sans"/>
                <a:sym typeface="Open Sans"/>
              </a:defRPr>
            </a:lvl4pPr>
            <a:lvl5pPr marL="2286000" lvl="4" indent="-317500">
              <a:lnSpc>
                <a:spcPct val="115000"/>
              </a:lnSpc>
              <a:spcBef>
                <a:spcPts val="1600"/>
              </a:spcBef>
              <a:spcAft>
                <a:spcPts val="0"/>
              </a:spcAft>
              <a:buClr>
                <a:schemeClr val="accent5"/>
              </a:buClr>
              <a:buSzPts val="1400"/>
              <a:buFont typeface="Open Sans"/>
              <a:buChar char="○"/>
              <a:defRPr>
                <a:solidFill>
                  <a:schemeClr val="accent5"/>
                </a:solidFill>
                <a:latin typeface="Open Sans"/>
                <a:ea typeface="Open Sans"/>
                <a:cs typeface="Open Sans"/>
                <a:sym typeface="Open Sans"/>
              </a:defRPr>
            </a:lvl5pPr>
            <a:lvl6pPr marL="2743200" lvl="5" indent="-317500">
              <a:lnSpc>
                <a:spcPct val="115000"/>
              </a:lnSpc>
              <a:spcBef>
                <a:spcPts val="1600"/>
              </a:spcBef>
              <a:spcAft>
                <a:spcPts val="0"/>
              </a:spcAft>
              <a:buClr>
                <a:schemeClr val="accent5"/>
              </a:buClr>
              <a:buSzPts val="1400"/>
              <a:buFont typeface="Open Sans"/>
              <a:buChar char="■"/>
              <a:defRPr>
                <a:solidFill>
                  <a:schemeClr val="accent5"/>
                </a:solidFill>
                <a:latin typeface="Open Sans"/>
                <a:ea typeface="Open Sans"/>
                <a:cs typeface="Open Sans"/>
                <a:sym typeface="Open Sans"/>
              </a:defRPr>
            </a:lvl6pPr>
            <a:lvl7pPr marL="3200400" lvl="6" indent="-317500">
              <a:lnSpc>
                <a:spcPct val="115000"/>
              </a:lnSpc>
              <a:spcBef>
                <a:spcPts val="1600"/>
              </a:spcBef>
              <a:spcAft>
                <a:spcPts val="0"/>
              </a:spcAft>
              <a:buClr>
                <a:schemeClr val="accent5"/>
              </a:buClr>
              <a:buSzPts val="1400"/>
              <a:buFont typeface="Open Sans"/>
              <a:buChar char="●"/>
              <a:defRPr>
                <a:solidFill>
                  <a:schemeClr val="accent5"/>
                </a:solidFill>
                <a:latin typeface="Open Sans"/>
                <a:ea typeface="Open Sans"/>
                <a:cs typeface="Open Sans"/>
                <a:sym typeface="Open Sans"/>
              </a:defRPr>
            </a:lvl7pPr>
            <a:lvl8pPr marL="3657600" lvl="7" indent="-317500">
              <a:lnSpc>
                <a:spcPct val="115000"/>
              </a:lnSpc>
              <a:spcBef>
                <a:spcPts val="1600"/>
              </a:spcBef>
              <a:spcAft>
                <a:spcPts val="0"/>
              </a:spcAft>
              <a:buClr>
                <a:schemeClr val="accent5"/>
              </a:buClr>
              <a:buSzPts val="1400"/>
              <a:buFont typeface="Open Sans"/>
              <a:buChar char="○"/>
              <a:defRPr>
                <a:solidFill>
                  <a:schemeClr val="accent5"/>
                </a:solidFill>
                <a:latin typeface="Open Sans"/>
                <a:ea typeface="Open Sans"/>
                <a:cs typeface="Open Sans"/>
                <a:sym typeface="Open Sans"/>
              </a:defRPr>
            </a:lvl8pPr>
            <a:lvl9pPr marL="4114800" lvl="8" indent="-317500">
              <a:lnSpc>
                <a:spcPct val="115000"/>
              </a:lnSpc>
              <a:spcBef>
                <a:spcPts val="1600"/>
              </a:spcBef>
              <a:spcAft>
                <a:spcPts val="1600"/>
              </a:spcAft>
              <a:buClr>
                <a:schemeClr val="accent5"/>
              </a:buClr>
              <a:buSzPts val="1400"/>
              <a:buFont typeface="Open Sans"/>
              <a:buChar char="■"/>
              <a:defRPr>
                <a:solidFill>
                  <a:schemeClr val="accent5"/>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8" r:id="rId6"/>
    <p:sldLayoutId id="2147483660" r:id="rId7"/>
    <p:sldLayoutId id="2147483662" r:id="rId8"/>
    <p:sldLayoutId id="2147483664" r:id="rId9"/>
    <p:sldLayoutId id="2147483665" r:id="rId10"/>
    <p:sldLayoutId id="2147483667" r:id="rId11"/>
    <p:sldLayoutId id="2147483668" r:id="rId12"/>
    <p:sldLayoutId id="2147483670" r:id="rId13"/>
    <p:sldLayoutId id="2147483671" r:id="rId14"/>
    <p:sldLayoutId id="2147483672" r:id="rId15"/>
    <p:sldLayoutId id="2147483674" r:id="rId16"/>
    <p:sldLayoutId id="2147483675" r:id="rId17"/>
    <p:sldLayoutId id="2147483676" r:id="rId18"/>
    <p:sldLayoutId id="2147483677" r:id="rId19"/>
    <p:sldLayoutId id="2147483681" r:id="rId20"/>
    <p:sldLayoutId id="2147483682"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0"/>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21" name="Google Shape;1121;p36"/>
          <p:cNvSpPr/>
          <p:nvPr/>
        </p:nvSpPr>
        <p:spPr>
          <a:xfrm>
            <a:off x="7810500" y="0"/>
            <a:ext cx="1406358" cy="3457575"/>
          </a:xfrm>
          <a:prstGeom prst="rect">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2" name="Google Shape;1122;p36"/>
          <p:cNvSpPr/>
          <p:nvPr/>
        </p:nvSpPr>
        <p:spPr>
          <a:xfrm>
            <a:off x="465275" y="783150"/>
            <a:ext cx="7259500" cy="426525"/>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3" name="Google Shape;1123;p36"/>
          <p:cNvSpPr txBox="1">
            <a:spLocks noGrp="1"/>
          </p:cNvSpPr>
          <p:nvPr>
            <p:ph type="ctrTitle"/>
          </p:nvPr>
        </p:nvSpPr>
        <p:spPr>
          <a:xfrm>
            <a:off x="720000" y="304801"/>
            <a:ext cx="7500075" cy="714374"/>
          </a:xfrm>
          <a:prstGeom prst="rect">
            <a:avLst/>
          </a:prstGeom>
        </p:spPr>
        <p:txBody>
          <a:bodyPr spcFirstLastPara="1" wrap="square" lIns="91425" tIns="91425" rIns="91425" bIns="91425" anchor="t" anchorCtr="0">
            <a:noAutofit/>
          </a:bodyPr>
          <a:lstStyle/>
          <a:p>
            <a:pPr lvl="0" algn="ctr"/>
            <a:r>
              <a:rPr lang="ru-RU" sz="2400" dirty="0" smtClean="0">
                <a:latin typeface="Raleway Black"/>
                <a:ea typeface="Raleway Black"/>
                <a:cs typeface="Raleway Black"/>
                <a:sym typeface="Raleway Black"/>
              </a:rPr>
              <a:t> </a:t>
            </a:r>
            <a:r>
              <a:rPr lang="ru-RU" sz="3600" dirty="0" smtClean="0">
                <a:latin typeface="Raleway Black"/>
                <a:ea typeface="Raleway Black"/>
                <a:cs typeface="Raleway Black"/>
                <a:sym typeface="Raleway Black"/>
              </a:rPr>
              <a:t>Отчет на МТСП за постигнатите резултати в периода  </a:t>
            </a:r>
            <a:br>
              <a:rPr lang="ru-RU" sz="3600" dirty="0" smtClean="0">
                <a:latin typeface="Raleway Black"/>
                <a:ea typeface="Raleway Black"/>
                <a:cs typeface="Raleway Black"/>
                <a:sym typeface="Raleway Black"/>
              </a:rPr>
            </a:br>
            <a:r>
              <a:rPr lang="ru-RU" sz="3600" dirty="0" smtClean="0">
                <a:latin typeface="Raleway Black"/>
                <a:ea typeface="Raleway Black"/>
                <a:cs typeface="Raleway Black"/>
                <a:sym typeface="Raleway Black"/>
              </a:rPr>
              <a:t>декември 2021 г. – юни 2022 г.</a:t>
            </a:r>
            <a:endParaRPr sz="3600" dirty="0">
              <a:latin typeface="Raleway Black"/>
              <a:ea typeface="Raleway Black"/>
              <a:cs typeface="Raleway Black"/>
              <a:sym typeface="Raleway Black"/>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46"/>
          <p:cNvSpPr/>
          <p:nvPr/>
        </p:nvSpPr>
        <p:spPr>
          <a:xfrm>
            <a:off x="3973565" y="2111320"/>
            <a:ext cx="1197000" cy="710400"/>
          </a:xfrm>
          <a:prstGeom prst="rect">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6"/>
          <p:cNvSpPr txBox="1">
            <a:spLocks noGrp="1"/>
          </p:cNvSpPr>
          <p:nvPr>
            <p:ph type="title"/>
          </p:nvPr>
        </p:nvSpPr>
        <p:spPr>
          <a:xfrm>
            <a:off x="720000" y="477600"/>
            <a:ext cx="786129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bg-BG" dirty="0" smtClean="0"/>
              <a:t>Политика за хората с увреждания</a:t>
            </a:r>
            <a:endParaRPr dirty="0"/>
          </a:p>
        </p:txBody>
      </p:sp>
      <p:sp>
        <p:nvSpPr>
          <p:cNvPr id="1499" name="Google Shape;1499;p46"/>
          <p:cNvSpPr/>
          <p:nvPr/>
        </p:nvSpPr>
        <p:spPr>
          <a:xfrm>
            <a:off x="3402218" y="3276097"/>
            <a:ext cx="2339400" cy="710400"/>
          </a:xfrm>
          <a:prstGeom prst="rect">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6"/>
          <p:cNvSpPr/>
          <p:nvPr/>
        </p:nvSpPr>
        <p:spPr>
          <a:xfrm>
            <a:off x="3697619" y="2693706"/>
            <a:ext cx="1749000" cy="710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6"/>
          <p:cNvSpPr/>
          <p:nvPr/>
        </p:nvSpPr>
        <p:spPr>
          <a:xfrm>
            <a:off x="4218435" y="1528925"/>
            <a:ext cx="707100" cy="710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6"/>
          <p:cNvSpPr/>
          <p:nvPr/>
        </p:nvSpPr>
        <p:spPr>
          <a:xfrm>
            <a:off x="3001950" y="3858474"/>
            <a:ext cx="3140100" cy="710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3" name="Google Shape;1503;p46"/>
          <p:cNvGrpSpPr/>
          <p:nvPr/>
        </p:nvGrpSpPr>
        <p:grpSpPr>
          <a:xfrm>
            <a:off x="4413006" y="1724850"/>
            <a:ext cx="318207" cy="318551"/>
            <a:chOff x="3653900" y="979325"/>
            <a:chExt cx="254525" cy="254800"/>
          </a:xfrm>
        </p:grpSpPr>
        <p:sp>
          <p:nvSpPr>
            <p:cNvPr id="1504" name="Google Shape;1504;p46"/>
            <p:cNvSpPr/>
            <p:nvPr/>
          </p:nvSpPr>
          <p:spPr>
            <a:xfrm>
              <a:off x="3816225" y="1062700"/>
              <a:ext cx="42300" cy="40700"/>
            </a:xfrm>
            <a:custGeom>
              <a:avLst/>
              <a:gdLst/>
              <a:ahLst/>
              <a:cxnLst/>
              <a:rect l="l" t="t" r="r" b="b"/>
              <a:pathLst>
                <a:path w="1692" h="1628" extrusionOk="0">
                  <a:moveTo>
                    <a:pt x="814" y="326"/>
                  </a:moveTo>
                  <a:cubicBezTo>
                    <a:pt x="1010" y="326"/>
                    <a:pt x="1190" y="444"/>
                    <a:pt x="1265" y="627"/>
                  </a:cubicBezTo>
                  <a:cubicBezTo>
                    <a:pt x="1340" y="809"/>
                    <a:pt x="1299" y="1019"/>
                    <a:pt x="1159" y="1159"/>
                  </a:cubicBezTo>
                  <a:cubicBezTo>
                    <a:pt x="1066" y="1252"/>
                    <a:pt x="941" y="1301"/>
                    <a:pt x="814" y="1301"/>
                  </a:cubicBezTo>
                  <a:cubicBezTo>
                    <a:pt x="751" y="1301"/>
                    <a:pt x="687" y="1289"/>
                    <a:pt x="627" y="1264"/>
                  </a:cubicBezTo>
                  <a:cubicBezTo>
                    <a:pt x="445" y="1189"/>
                    <a:pt x="325" y="1011"/>
                    <a:pt x="325" y="813"/>
                  </a:cubicBezTo>
                  <a:cubicBezTo>
                    <a:pt x="327" y="544"/>
                    <a:pt x="545" y="326"/>
                    <a:pt x="814" y="326"/>
                  </a:cubicBezTo>
                  <a:close/>
                  <a:moveTo>
                    <a:pt x="812" y="1"/>
                  </a:moveTo>
                  <a:cubicBezTo>
                    <a:pt x="708" y="1"/>
                    <a:pt x="603" y="21"/>
                    <a:pt x="503" y="62"/>
                  </a:cubicBezTo>
                  <a:cubicBezTo>
                    <a:pt x="199" y="189"/>
                    <a:pt x="1" y="485"/>
                    <a:pt x="1" y="815"/>
                  </a:cubicBezTo>
                  <a:cubicBezTo>
                    <a:pt x="1" y="1263"/>
                    <a:pt x="364" y="1626"/>
                    <a:pt x="814" y="1628"/>
                  </a:cubicBezTo>
                  <a:cubicBezTo>
                    <a:pt x="1142" y="1628"/>
                    <a:pt x="1440" y="1430"/>
                    <a:pt x="1565" y="1126"/>
                  </a:cubicBezTo>
                  <a:cubicBezTo>
                    <a:pt x="1692" y="821"/>
                    <a:pt x="1622" y="471"/>
                    <a:pt x="1389" y="238"/>
                  </a:cubicBezTo>
                  <a:cubicBezTo>
                    <a:pt x="1233" y="83"/>
                    <a:pt x="1024" y="1"/>
                    <a:pt x="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6"/>
            <p:cNvSpPr/>
            <p:nvPr/>
          </p:nvSpPr>
          <p:spPr>
            <a:xfrm>
              <a:off x="3818225" y="1111500"/>
              <a:ext cx="51925" cy="37650"/>
            </a:xfrm>
            <a:custGeom>
              <a:avLst/>
              <a:gdLst/>
              <a:ahLst/>
              <a:cxnLst/>
              <a:rect l="l" t="t" r="r" b="b"/>
              <a:pathLst>
                <a:path w="2077" h="1506" extrusionOk="0">
                  <a:moveTo>
                    <a:pt x="734" y="0"/>
                  </a:moveTo>
                  <a:cubicBezTo>
                    <a:pt x="513" y="0"/>
                    <a:pt x="295" y="55"/>
                    <a:pt x="101" y="159"/>
                  </a:cubicBezTo>
                  <a:cubicBezTo>
                    <a:pt x="26" y="203"/>
                    <a:pt x="0" y="299"/>
                    <a:pt x="42" y="376"/>
                  </a:cubicBezTo>
                  <a:cubicBezTo>
                    <a:pt x="71" y="430"/>
                    <a:pt x="128" y="461"/>
                    <a:pt x="186" y="461"/>
                  </a:cubicBezTo>
                  <a:cubicBezTo>
                    <a:pt x="209" y="461"/>
                    <a:pt x="233" y="456"/>
                    <a:pt x="255" y="446"/>
                  </a:cubicBezTo>
                  <a:cubicBezTo>
                    <a:pt x="410" y="363"/>
                    <a:pt x="573" y="324"/>
                    <a:pt x="734" y="324"/>
                  </a:cubicBezTo>
                  <a:cubicBezTo>
                    <a:pt x="1210" y="324"/>
                    <a:pt x="1655" y="664"/>
                    <a:pt x="1738" y="1179"/>
                  </a:cubicBezTo>
                  <a:lnTo>
                    <a:pt x="734" y="1179"/>
                  </a:lnTo>
                  <a:cubicBezTo>
                    <a:pt x="646" y="1182"/>
                    <a:pt x="576" y="1255"/>
                    <a:pt x="576" y="1342"/>
                  </a:cubicBezTo>
                  <a:cubicBezTo>
                    <a:pt x="576" y="1430"/>
                    <a:pt x="646" y="1502"/>
                    <a:pt x="734" y="1505"/>
                  </a:cubicBezTo>
                  <a:lnTo>
                    <a:pt x="1913" y="1505"/>
                  </a:lnTo>
                  <a:cubicBezTo>
                    <a:pt x="2003" y="1505"/>
                    <a:pt x="2076" y="1432"/>
                    <a:pt x="2076" y="1342"/>
                  </a:cubicBezTo>
                  <a:cubicBezTo>
                    <a:pt x="2075" y="600"/>
                    <a:pt x="1474" y="0"/>
                    <a:pt x="7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6"/>
            <p:cNvSpPr/>
            <p:nvPr/>
          </p:nvSpPr>
          <p:spPr>
            <a:xfrm>
              <a:off x="3692200" y="1111525"/>
              <a:ext cx="52400" cy="37650"/>
            </a:xfrm>
            <a:custGeom>
              <a:avLst/>
              <a:gdLst/>
              <a:ahLst/>
              <a:cxnLst/>
              <a:rect l="l" t="t" r="r" b="b"/>
              <a:pathLst>
                <a:path w="2096" h="1506" extrusionOk="0">
                  <a:moveTo>
                    <a:pt x="1343" y="0"/>
                  </a:moveTo>
                  <a:cubicBezTo>
                    <a:pt x="1104" y="0"/>
                    <a:pt x="865" y="64"/>
                    <a:pt x="653" y="192"/>
                  </a:cubicBezTo>
                  <a:cubicBezTo>
                    <a:pt x="248" y="434"/>
                    <a:pt x="0" y="871"/>
                    <a:pt x="0" y="1343"/>
                  </a:cubicBezTo>
                  <a:cubicBezTo>
                    <a:pt x="0" y="1433"/>
                    <a:pt x="73" y="1505"/>
                    <a:pt x="163" y="1505"/>
                  </a:cubicBezTo>
                  <a:lnTo>
                    <a:pt x="1358" y="1505"/>
                  </a:lnTo>
                  <a:cubicBezTo>
                    <a:pt x="1446" y="1503"/>
                    <a:pt x="1514" y="1430"/>
                    <a:pt x="1514" y="1343"/>
                  </a:cubicBezTo>
                  <a:cubicBezTo>
                    <a:pt x="1514" y="1255"/>
                    <a:pt x="1446" y="1182"/>
                    <a:pt x="1358" y="1180"/>
                  </a:cubicBezTo>
                  <a:lnTo>
                    <a:pt x="338" y="1180"/>
                  </a:lnTo>
                  <a:cubicBezTo>
                    <a:pt x="422" y="664"/>
                    <a:pt x="867" y="324"/>
                    <a:pt x="1344" y="324"/>
                  </a:cubicBezTo>
                  <a:cubicBezTo>
                    <a:pt x="1503" y="324"/>
                    <a:pt x="1667" y="362"/>
                    <a:pt x="1821" y="445"/>
                  </a:cubicBezTo>
                  <a:cubicBezTo>
                    <a:pt x="1848" y="461"/>
                    <a:pt x="1878" y="469"/>
                    <a:pt x="1907" y="469"/>
                  </a:cubicBezTo>
                  <a:cubicBezTo>
                    <a:pt x="1965" y="469"/>
                    <a:pt x="2022" y="439"/>
                    <a:pt x="2052" y="384"/>
                  </a:cubicBezTo>
                  <a:cubicBezTo>
                    <a:pt x="2096" y="301"/>
                    <a:pt x="2061" y="198"/>
                    <a:pt x="1976" y="159"/>
                  </a:cubicBezTo>
                  <a:cubicBezTo>
                    <a:pt x="1778" y="53"/>
                    <a:pt x="1560" y="0"/>
                    <a:pt x="13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6"/>
            <p:cNvSpPr/>
            <p:nvPr/>
          </p:nvSpPr>
          <p:spPr>
            <a:xfrm>
              <a:off x="3705425" y="1062700"/>
              <a:ext cx="42275" cy="40700"/>
            </a:xfrm>
            <a:custGeom>
              <a:avLst/>
              <a:gdLst/>
              <a:ahLst/>
              <a:cxnLst/>
              <a:rect l="l" t="t" r="r" b="b"/>
              <a:pathLst>
                <a:path w="1691" h="1628" extrusionOk="0">
                  <a:moveTo>
                    <a:pt x="813" y="326"/>
                  </a:moveTo>
                  <a:cubicBezTo>
                    <a:pt x="1011" y="326"/>
                    <a:pt x="1189" y="444"/>
                    <a:pt x="1264" y="627"/>
                  </a:cubicBezTo>
                  <a:cubicBezTo>
                    <a:pt x="1339" y="809"/>
                    <a:pt x="1298" y="1019"/>
                    <a:pt x="1159" y="1159"/>
                  </a:cubicBezTo>
                  <a:cubicBezTo>
                    <a:pt x="1065" y="1252"/>
                    <a:pt x="941" y="1301"/>
                    <a:pt x="814" y="1301"/>
                  </a:cubicBezTo>
                  <a:cubicBezTo>
                    <a:pt x="751" y="1301"/>
                    <a:pt x="688" y="1289"/>
                    <a:pt x="627" y="1264"/>
                  </a:cubicBezTo>
                  <a:cubicBezTo>
                    <a:pt x="444" y="1189"/>
                    <a:pt x="326" y="1011"/>
                    <a:pt x="326" y="813"/>
                  </a:cubicBezTo>
                  <a:cubicBezTo>
                    <a:pt x="326" y="544"/>
                    <a:pt x="544" y="326"/>
                    <a:pt x="813" y="326"/>
                  </a:cubicBezTo>
                  <a:close/>
                  <a:moveTo>
                    <a:pt x="812" y="1"/>
                  </a:moveTo>
                  <a:cubicBezTo>
                    <a:pt x="708" y="1"/>
                    <a:pt x="603" y="21"/>
                    <a:pt x="502" y="62"/>
                  </a:cubicBezTo>
                  <a:cubicBezTo>
                    <a:pt x="198" y="189"/>
                    <a:pt x="0" y="485"/>
                    <a:pt x="0" y="815"/>
                  </a:cubicBezTo>
                  <a:cubicBezTo>
                    <a:pt x="0" y="1263"/>
                    <a:pt x="365" y="1626"/>
                    <a:pt x="813" y="1628"/>
                  </a:cubicBezTo>
                  <a:cubicBezTo>
                    <a:pt x="1143" y="1628"/>
                    <a:pt x="1439" y="1430"/>
                    <a:pt x="1566" y="1126"/>
                  </a:cubicBezTo>
                  <a:cubicBezTo>
                    <a:pt x="1691" y="821"/>
                    <a:pt x="1621" y="471"/>
                    <a:pt x="1388" y="238"/>
                  </a:cubicBezTo>
                  <a:cubicBezTo>
                    <a:pt x="1233" y="83"/>
                    <a:pt x="1025" y="1"/>
                    <a:pt x="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6"/>
            <p:cNvSpPr/>
            <p:nvPr/>
          </p:nvSpPr>
          <p:spPr>
            <a:xfrm>
              <a:off x="3754975" y="1052475"/>
              <a:ext cx="54450" cy="52375"/>
            </a:xfrm>
            <a:custGeom>
              <a:avLst/>
              <a:gdLst/>
              <a:ahLst/>
              <a:cxnLst/>
              <a:rect l="l" t="t" r="r" b="b"/>
              <a:pathLst>
                <a:path w="2178" h="2095" extrusionOk="0">
                  <a:moveTo>
                    <a:pt x="1048" y="326"/>
                  </a:moveTo>
                  <a:cubicBezTo>
                    <a:pt x="1340" y="326"/>
                    <a:pt x="1603" y="502"/>
                    <a:pt x="1715" y="771"/>
                  </a:cubicBezTo>
                  <a:cubicBezTo>
                    <a:pt x="1826" y="1042"/>
                    <a:pt x="1764" y="1353"/>
                    <a:pt x="1558" y="1559"/>
                  </a:cubicBezTo>
                  <a:cubicBezTo>
                    <a:pt x="1420" y="1697"/>
                    <a:pt x="1235" y="1770"/>
                    <a:pt x="1047" y="1770"/>
                  </a:cubicBezTo>
                  <a:cubicBezTo>
                    <a:pt x="954" y="1770"/>
                    <a:pt x="860" y="1752"/>
                    <a:pt x="771" y="1715"/>
                  </a:cubicBezTo>
                  <a:cubicBezTo>
                    <a:pt x="502" y="1603"/>
                    <a:pt x="325" y="1341"/>
                    <a:pt x="325" y="1047"/>
                  </a:cubicBezTo>
                  <a:cubicBezTo>
                    <a:pt x="327" y="649"/>
                    <a:pt x="648" y="326"/>
                    <a:pt x="1048" y="326"/>
                  </a:cubicBezTo>
                  <a:close/>
                  <a:moveTo>
                    <a:pt x="1048" y="1"/>
                  </a:moveTo>
                  <a:cubicBezTo>
                    <a:pt x="913" y="1"/>
                    <a:pt x="776" y="27"/>
                    <a:pt x="647" y="81"/>
                  </a:cubicBezTo>
                  <a:cubicBezTo>
                    <a:pt x="255" y="242"/>
                    <a:pt x="1" y="625"/>
                    <a:pt x="1" y="1049"/>
                  </a:cubicBezTo>
                  <a:cubicBezTo>
                    <a:pt x="1" y="1626"/>
                    <a:pt x="469" y="2095"/>
                    <a:pt x="1048" y="2095"/>
                  </a:cubicBezTo>
                  <a:cubicBezTo>
                    <a:pt x="1471" y="2095"/>
                    <a:pt x="1853" y="1840"/>
                    <a:pt x="2015" y="1448"/>
                  </a:cubicBezTo>
                  <a:cubicBezTo>
                    <a:pt x="2178" y="1057"/>
                    <a:pt x="2087" y="607"/>
                    <a:pt x="1789" y="307"/>
                  </a:cubicBezTo>
                  <a:cubicBezTo>
                    <a:pt x="1588" y="107"/>
                    <a:pt x="1320" y="1"/>
                    <a:pt x="1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6"/>
            <p:cNvSpPr/>
            <p:nvPr/>
          </p:nvSpPr>
          <p:spPr>
            <a:xfrm>
              <a:off x="3736975" y="1112975"/>
              <a:ext cx="88325" cy="48275"/>
            </a:xfrm>
            <a:custGeom>
              <a:avLst/>
              <a:gdLst/>
              <a:ahLst/>
              <a:cxnLst/>
              <a:rect l="l" t="t" r="r" b="b"/>
              <a:pathLst>
                <a:path w="3533" h="1931" extrusionOk="0">
                  <a:moveTo>
                    <a:pt x="1767" y="0"/>
                  </a:moveTo>
                  <a:cubicBezTo>
                    <a:pt x="1767" y="0"/>
                    <a:pt x="1767" y="0"/>
                    <a:pt x="1768" y="0"/>
                  </a:cubicBezTo>
                  <a:lnTo>
                    <a:pt x="1768" y="0"/>
                  </a:lnTo>
                  <a:cubicBezTo>
                    <a:pt x="1768" y="0"/>
                    <a:pt x="1768" y="0"/>
                    <a:pt x="1768" y="0"/>
                  </a:cubicBezTo>
                  <a:close/>
                  <a:moveTo>
                    <a:pt x="1768" y="325"/>
                  </a:moveTo>
                  <a:cubicBezTo>
                    <a:pt x="2501" y="325"/>
                    <a:pt x="3117" y="875"/>
                    <a:pt x="3199" y="1604"/>
                  </a:cubicBezTo>
                  <a:lnTo>
                    <a:pt x="336" y="1604"/>
                  </a:lnTo>
                  <a:cubicBezTo>
                    <a:pt x="418" y="875"/>
                    <a:pt x="1035" y="325"/>
                    <a:pt x="1768" y="325"/>
                  </a:cubicBezTo>
                  <a:close/>
                  <a:moveTo>
                    <a:pt x="1768" y="0"/>
                  </a:moveTo>
                  <a:cubicBezTo>
                    <a:pt x="792" y="2"/>
                    <a:pt x="2" y="792"/>
                    <a:pt x="1" y="1768"/>
                  </a:cubicBezTo>
                  <a:cubicBezTo>
                    <a:pt x="1" y="1857"/>
                    <a:pt x="73" y="1931"/>
                    <a:pt x="164" y="1931"/>
                  </a:cubicBezTo>
                  <a:lnTo>
                    <a:pt x="3370" y="1931"/>
                  </a:lnTo>
                  <a:cubicBezTo>
                    <a:pt x="3460" y="1931"/>
                    <a:pt x="3533" y="1857"/>
                    <a:pt x="3533" y="1768"/>
                  </a:cubicBezTo>
                  <a:cubicBezTo>
                    <a:pt x="3533" y="792"/>
                    <a:pt x="2742" y="2"/>
                    <a:pt x="1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6"/>
            <p:cNvSpPr/>
            <p:nvPr/>
          </p:nvSpPr>
          <p:spPr>
            <a:xfrm>
              <a:off x="3653900" y="979325"/>
              <a:ext cx="254525" cy="254800"/>
            </a:xfrm>
            <a:custGeom>
              <a:avLst/>
              <a:gdLst/>
              <a:ahLst/>
              <a:cxnLst/>
              <a:rect l="l" t="t" r="r" b="b"/>
              <a:pathLst>
                <a:path w="10181" h="10192" extrusionOk="0">
                  <a:moveTo>
                    <a:pt x="5253" y="889"/>
                  </a:moveTo>
                  <a:cubicBezTo>
                    <a:pt x="7448" y="973"/>
                    <a:pt x="9218" y="2743"/>
                    <a:pt x="9303" y="4938"/>
                  </a:cubicBezTo>
                  <a:lnTo>
                    <a:pt x="8914" y="4938"/>
                  </a:lnTo>
                  <a:cubicBezTo>
                    <a:pt x="8827" y="4941"/>
                    <a:pt x="8757" y="5014"/>
                    <a:pt x="8757" y="5101"/>
                  </a:cubicBezTo>
                  <a:cubicBezTo>
                    <a:pt x="8757" y="5189"/>
                    <a:pt x="8827" y="5262"/>
                    <a:pt x="8914" y="5264"/>
                  </a:cubicBezTo>
                  <a:lnTo>
                    <a:pt x="9302" y="5264"/>
                  </a:lnTo>
                  <a:cubicBezTo>
                    <a:pt x="9220" y="7458"/>
                    <a:pt x="7448" y="9230"/>
                    <a:pt x="5253" y="9313"/>
                  </a:cubicBezTo>
                  <a:lnTo>
                    <a:pt x="5253" y="8926"/>
                  </a:lnTo>
                  <a:cubicBezTo>
                    <a:pt x="5257" y="8833"/>
                    <a:pt x="5183" y="8757"/>
                    <a:pt x="5091" y="8757"/>
                  </a:cubicBezTo>
                  <a:cubicBezTo>
                    <a:pt x="4998" y="8757"/>
                    <a:pt x="4926" y="8833"/>
                    <a:pt x="4928" y="8926"/>
                  </a:cubicBezTo>
                  <a:lnTo>
                    <a:pt x="4928" y="9313"/>
                  </a:lnTo>
                  <a:cubicBezTo>
                    <a:pt x="2733" y="9229"/>
                    <a:pt x="963" y="7458"/>
                    <a:pt x="879" y="5264"/>
                  </a:cubicBezTo>
                  <a:lnTo>
                    <a:pt x="1267" y="5264"/>
                  </a:lnTo>
                  <a:cubicBezTo>
                    <a:pt x="1354" y="5262"/>
                    <a:pt x="1424" y="5189"/>
                    <a:pt x="1424" y="5101"/>
                  </a:cubicBezTo>
                  <a:cubicBezTo>
                    <a:pt x="1424" y="5014"/>
                    <a:pt x="1354" y="4941"/>
                    <a:pt x="1267" y="4938"/>
                  </a:cubicBezTo>
                  <a:lnTo>
                    <a:pt x="879" y="4938"/>
                  </a:lnTo>
                  <a:cubicBezTo>
                    <a:pt x="963" y="2743"/>
                    <a:pt x="2733" y="973"/>
                    <a:pt x="4928" y="889"/>
                  </a:cubicBezTo>
                  <a:lnTo>
                    <a:pt x="4928" y="1277"/>
                  </a:lnTo>
                  <a:cubicBezTo>
                    <a:pt x="4931" y="1364"/>
                    <a:pt x="5002" y="1434"/>
                    <a:pt x="5091" y="1434"/>
                  </a:cubicBezTo>
                  <a:cubicBezTo>
                    <a:pt x="5179" y="1434"/>
                    <a:pt x="5250" y="1364"/>
                    <a:pt x="5253" y="1277"/>
                  </a:cubicBezTo>
                  <a:lnTo>
                    <a:pt x="5253" y="889"/>
                  </a:lnTo>
                  <a:close/>
                  <a:moveTo>
                    <a:pt x="5091" y="1"/>
                  </a:moveTo>
                  <a:cubicBezTo>
                    <a:pt x="4998" y="1"/>
                    <a:pt x="4926" y="76"/>
                    <a:pt x="4928" y="169"/>
                  </a:cubicBezTo>
                  <a:lnTo>
                    <a:pt x="4928" y="563"/>
                  </a:lnTo>
                  <a:cubicBezTo>
                    <a:pt x="2554" y="647"/>
                    <a:pt x="637" y="2564"/>
                    <a:pt x="553" y="4938"/>
                  </a:cubicBezTo>
                  <a:lnTo>
                    <a:pt x="158" y="4938"/>
                  </a:lnTo>
                  <a:cubicBezTo>
                    <a:pt x="70" y="4941"/>
                    <a:pt x="0" y="5012"/>
                    <a:pt x="0" y="5101"/>
                  </a:cubicBezTo>
                  <a:cubicBezTo>
                    <a:pt x="0" y="5189"/>
                    <a:pt x="70" y="5260"/>
                    <a:pt x="158" y="5263"/>
                  </a:cubicBezTo>
                  <a:lnTo>
                    <a:pt x="553" y="5263"/>
                  </a:lnTo>
                  <a:cubicBezTo>
                    <a:pt x="637" y="7639"/>
                    <a:pt x="2554" y="9554"/>
                    <a:pt x="4928" y="9638"/>
                  </a:cubicBezTo>
                  <a:lnTo>
                    <a:pt x="4928" y="10034"/>
                  </a:lnTo>
                  <a:cubicBezTo>
                    <a:pt x="4931" y="10121"/>
                    <a:pt x="5002" y="10191"/>
                    <a:pt x="5091" y="10191"/>
                  </a:cubicBezTo>
                  <a:cubicBezTo>
                    <a:pt x="5179" y="10191"/>
                    <a:pt x="5250" y="10121"/>
                    <a:pt x="5253" y="10034"/>
                  </a:cubicBezTo>
                  <a:lnTo>
                    <a:pt x="5253" y="9638"/>
                  </a:lnTo>
                  <a:cubicBezTo>
                    <a:pt x="7629" y="9554"/>
                    <a:pt x="9544" y="7639"/>
                    <a:pt x="9628" y="5263"/>
                  </a:cubicBezTo>
                  <a:lnTo>
                    <a:pt x="10023" y="5263"/>
                  </a:lnTo>
                  <a:cubicBezTo>
                    <a:pt x="10111" y="5260"/>
                    <a:pt x="10181" y="5189"/>
                    <a:pt x="10181" y="5101"/>
                  </a:cubicBezTo>
                  <a:cubicBezTo>
                    <a:pt x="10181" y="5012"/>
                    <a:pt x="10111" y="4941"/>
                    <a:pt x="10023" y="4938"/>
                  </a:cubicBezTo>
                  <a:lnTo>
                    <a:pt x="9628" y="4938"/>
                  </a:lnTo>
                  <a:cubicBezTo>
                    <a:pt x="9544" y="2564"/>
                    <a:pt x="7629" y="647"/>
                    <a:pt x="5253" y="563"/>
                  </a:cubicBezTo>
                  <a:lnTo>
                    <a:pt x="5253" y="169"/>
                  </a:lnTo>
                  <a:cubicBezTo>
                    <a:pt x="5257" y="76"/>
                    <a:pt x="5183" y="1"/>
                    <a:pt x="5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1" name="Google Shape;1511;p46"/>
          <p:cNvGrpSpPr/>
          <p:nvPr/>
        </p:nvGrpSpPr>
        <p:grpSpPr>
          <a:xfrm>
            <a:off x="4413136" y="2342205"/>
            <a:ext cx="318217" cy="248631"/>
            <a:chOff x="4930500" y="1006450"/>
            <a:chExt cx="257000" cy="200800"/>
          </a:xfrm>
        </p:grpSpPr>
        <p:sp>
          <p:nvSpPr>
            <p:cNvPr id="1512" name="Google Shape;1512;p46"/>
            <p:cNvSpPr/>
            <p:nvPr/>
          </p:nvSpPr>
          <p:spPr>
            <a:xfrm>
              <a:off x="4930500" y="1006450"/>
              <a:ext cx="257000" cy="200800"/>
            </a:xfrm>
            <a:custGeom>
              <a:avLst/>
              <a:gdLst/>
              <a:ahLst/>
              <a:cxnLst/>
              <a:rect l="l" t="t" r="r" b="b"/>
              <a:pathLst>
                <a:path w="10280" h="8032" extrusionOk="0">
                  <a:moveTo>
                    <a:pt x="9955" y="324"/>
                  </a:moveTo>
                  <a:lnTo>
                    <a:pt x="9955" y="652"/>
                  </a:lnTo>
                  <a:lnTo>
                    <a:pt x="8764" y="652"/>
                  </a:lnTo>
                  <a:cubicBezTo>
                    <a:pt x="8676" y="655"/>
                    <a:pt x="8606" y="726"/>
                    <a:pt x="8606" y="814"/>
                  </a:cubicBezTo>
                  <a:cubicBezTo>
                    <a:pt x="8606" y="901"/>
                    <a:pt x="8676" y="974"/>
                    <a:pt x="8764" y="977"/>
                  </a:cubicBezTo>
                  <a:lnTo>
                    <a:pt x="9687" y="977"/>
                  </a:lnTo>
                  <a:lnTo>
                    <a:pt x="9687" y="5758"/>
                  </a:lnTo>
                  <a:lnTo>
                    <a:pt x="4163" y="5758"/>
                  </a:lnTo>
                  <a:lnTo>
                    <a:pt x="4163" y="5602"/>
                  </a:lnTo>
                  <a:cubicBezTo>
                    <a:pt x="4163" y="5512"/>
                    <a:pt x="4090" y="5439"/>
                    <a:pt x="4000" y="5439"/>
                  </a:cubicBezTo>
                  <a:lnTo>
                    <a:pt x="3733" y="5439"/>
                  </a:lnTo>
                  <a:cubicBezTo>
                    <a:pt x="3702" y="5337"/>
                    <a:pt x="3661" y="5239"/>
                    <a:pt x="3611" y="5144"/>
                  </a:cubicBezTo>
                  <a:lnTo>
                    <a:pt x="3799" y="4956"/>
                  </a:lnTo>
                  <a:cubicBezTo>
                    <a:pt x="3863" y="4893"/>
                    <a:pt x="3863" y="4790"/>
                    <a:pt x="3799" y="4726"/>
                  </a:cubicBezTo>
                  <a:lnTo>
                    <a:pt x="3307" y="4233"/>
                  </a:lnTo>
                  <a:cubicBezTo>
                    <a:pt x="3274" y="4201"/>
                    <a:pt x="3233" y="4186"/>
                    <a:pt x="3191" y="4186"/>
                  </a:cubicBezTo>
                  <a:cubicBezTo>
                    <a:pt x="3150" y="4186"/>
                    <a:pt x="3108" y="4201"/>
                    <a:pt x="3077" y="4233"/>
                  </a:cubicBezTo>
                  <a:lnTo>
                    <a:pt x="2888" y="4422"/>
                  </a:lnTo>
                  <a:cubicBezTo>
                    <a:pt x="2794" y="4370"/>
                    <a:pt x="2696" y="4330"/>
                    <a:pt x="2593" y="4298"/>
                  </a:cubicBezTo>
                  <a:lnTo>
                    <a:pt x="2593" y="4032"/>
                  </a:lnTo>
                  <a:cubicBezTo>
                    <a:pt x="2593" y="3942"/>
                    <a:pt x="2521" y="3870"/>
                    <a:pt x="2430" y="3870"/>
                  </a:cubicBezTo>
                  <a:lnTo>
                    <a:pt x="2029" y="3870"/>
                  </a:lnTo>
                  <a:lnTo>
                    <a:pt x="2029" y="975"/>
                  </a:lnTo>
                  <a:lnTo>
                    <a:pt x="8201" y="975"/>
                  </a:lnTo>
                  <a:cubicBezTo>
                    <a:pt x="8204" y="975"/>
                    <a:pt x="8206" y="976"/>
                    <a:pt x="8208" y="976"/>
                  </a:cubicBezTo>
                  <a:cubicBezTo>
                    <a:pt x="8297" y="976"/>
                    <a:pt x="8370" y="903"/>
                    <a:pt x="8370" y="814"/>
                  </a:cubicBezTo>
                  <a:cubicBezTo>
                    <a:pt x="8370" y="724"/>
                    <a:pt x="8296" y="651"/>
                    <a:pt x="8206" y="651"/>
                  </a:cubicBezTo>
                  <a:cubicBezTo>
                    <a:pt x="8205" y="651"/>
                    <a:pt x="8203" y="651"/>
                    <a:pt x="8201" y="651"/>
                  </a:cubicBezTo>
                  <a:lnTo>
                    <a:pt x="1763" y="651"/>
                  </a:lnTo>
                  <a:lnTo>
                    <a:pt x="1763" y="324"/>
                  </a:lnTo>
                  <a:close/>
                  <a:moveTo>
                    <a:pt x="9954" y="6083"/>
                  </a:moveTo>
                  <a:lnTo>
                    <a:pt x="9954" y="6411"/>
                  </a:lnTo>
                  <a:lnTo>
                    <a:pt x="4118" y="6411"/>
                  </a:lnTo>
                  <a:cubicBezTo>
                    <a:pt x="4147" y="6380"/>
                    <a:pt x="4162" y="6341"/>
                    <a:pt x="4163" y="6299"/>
                  </a:cubicBezTo>
                  <a:lnTo>
                    <a:pt x="4163" y="6112"/>
                  </a:lnTo>
                  <a:lnTo>
                    <a:pt x="9850" y="6112"/>
                  </a:lnTo>
                  <a:cubicBezTo>
                    <a:pt x="9852" y="6112"/>
                    <a:pt x="9854" y="6112"/>
                    <a:pt x="9856" y="6112"/>
                  </a:cubicBezTo>
                  <a:cubicBezTo>
                    <a:pt x="9888" y="6112"/>
                    <a:pt x="9918" y="6102"/>
                    <a:pt x="9943" y="6083"/>
                  </a:cubicBezTo>
                  <a:close/>
                  <a:moveTo>
                    <a:pt x="2268" y="4194"/>
                  </a:moveTo>
                  <a:lnTo>
                    <a:pt x="2268" y="4423"/>
                  </a:lnTo>
                  <a:cubicBezTo>
                    <a:pt x="2268" y="4498"/>
                    <a:pt x="2320" y="4564"/>
                    <a:pt x="2394" y="4582"/>
                  </a:cubicBezTo>
                  <a:cubicBezTo>
                    <a:pt x="2547" y="4617"/>
                    <a:pt x="2694" y="4677"/>
                    <a:pt x="2827" y="4761"/>
                  </a:cubicBezTo>
                  <a:cubicBezTo>
                    <a:pt x="2854" y="4777"/>
                    <a:pt x="2884" y="4786"/>
                    <a:pt x="2914" y="4786"/>
                  </a:cubicBezTo>
                  <a:cubicBezTo>
                    <a:pt x="2956" y="4786"/>
                    <a:pt x="2998" y="4769"/>
                    <a:pt x="3029" y="4738"/>
                  </a:cubicBezTo>
                  <a:lnTo>
                    <a:pt x="3191" y="4576"/>
                  </a:lnTo>
                  <a:lnTo>
                    <a:pt x="3455" y="4842"/>
                  </a:lnTo>
                  <a:lnTo>
                    <a:pt x="3293" y="5003"/>
                  </a:lnTo>
                  <a:cubicBezTo>
                    <a:pt x="3239" y="5056"/>
                    <a:pt x="3230" y="5140"/>
                    <a:pt x="3270" y="5205"/>
                  </a:cubicBezTo>
                  <a:cubicBezTo>
                    <a:pt x="3355" y="5338"/>
                    <a:pt x="3416" y="5485"/>
                    <a:pt x="3451" y="5638"/>
                  </a:cubicBezTo>
                  <a:cubicBezTo>
                    <a:pt x="3468" y="5712"/>
                    <a:pt x="3533" y="5765"/>
                    <a:pt x="3610" y="5765"/>
                  </a:cubicBezTo>
                  <a:lnTo>
                    <a:pt x="3837" y="5765"/>
                  </a:lnTo>
                  <a:lnTo>
                    <a:pt x="3837" y="6138"/>
                  </a:lnTo>
                  <a:lnTo>
                    <a:pt x="3610" y="6138"/>
                  </a:lnTo>
                  <a:cubicBezTo>
                    <a:pt x="3534" y="6138"/>
                    <a:pt x="3468" y="6190"/>
                    <a:pt x="3451" y="6263"/>
                  </a:cubicBezTo>
                  <a:cubicBezTo>
                    <a:pt x="3416" y="6418"/>
                    <a:pt x="3355" y="6565"/>
                    <a:pt x="3272" y="6698"/>
                  </a:cubicBezTo>
                  <a:cubicBezTo>
                    <a:pt x="3230" y="6762"/>
                    <a:pt x="3239" y="6846"/>
                    <a:pt x="3295" y="6900"/>
                  </a:cubicBezTo>
                  <a:lnTo>
                    <a:pt x="3455" y="7061"/>
                  </a:lnTo>
                  <a:lnTo>
                    <a:pt x="3191" y="7325"/>
                  </a:lnTo>
                  <a:lnTo>
                    <a:pt x="3029" y="7164"/>
                  </a:lnTo>
                  <a:cubicBezTo>
                    <a:pt x="2998" y="7132"/>
                    <a:pt x="2956" y="7116"/>
                    <a:pt x="2914" y="7116"/>
                  </a:cubicBezTo>
                  <a:cubicBezTo>
                    <a:pt x="2884" y="7116"/>
                    <a:pt x="2854" y="7124"/>
                    <a:pt x="2827" y="7141"/>
                  </a:cubicBezTo>
                  <a:cubicBezTo>
                    <a:pt x="2694" y="7226"/>
                    <a:pt x="2547" y="7286"/>
                    <a:pt x="2394" y="7321"/>
                  </a:cubicBezTo>
                  <a:cubicBezTo>
                    <a:pt x="2320" y="7337"/>
                    <a:pt x="2268" y="7403"/>
                    <a:pt x="2268" y="7480"/>
                  </a:cubicBezTo>
                  <a:lnTo>
                    <a:pt x="2268" y="7707"/>
                  </a:lnTo>
                  <a:lnTo>
                    <a:pt x="1893" y="7707"/>
                  </a:lnTo>
                  <a:lnTo>
                    <a:pt x="1893" y="7480"/>
                  </a:lnTo>
                  <a:cubicBezTo>
                    <a:pt x="1893" y="7403"/>
                    <a:pt x="1842" y="7337"/>
                    <a:pt x="1768" y="7321"/>
                  </a:cubicBezTo>
                  <a:cubicBezTo>
                    <a:pt x="1613" y="7286"/>
                    <a:pt x="1467" y="7226"/>
                    <a:pt x="1333" y="7141"/>
                  </a:cubicBezTo>
                  <a:cubicBezTo>
                    <a:pt x="1307" y="7124"/>
                    <a:pt x="1277" y="7116"/>
                    <a:pt x="1247" y="7116"/>
                  </a:cubicBezTo>
                  <a:cubicBezTo>
                    <a:pt x="1205" y="7116"/>
                    <a:pt x="1163" y="7132"/>
                    <a:pt x="1131" y="7164"/>
                  </a:cubicBezTo>
                  <a:lnTo>
                    <a:pt x="970" y="7325"/>
                  </a:lnTo>
                  <a:lnTo>
                    <a:pt x="706" y="7061"/>
                  </a:lnTo>
                  <a:lnTo>
                    <a:pt x="868" y="6900"/>
                  </a:lnTo>
                  <a:cubicBezTo>
                    <a:pt x="921" y="6846"/>
                    <a:pt x="931" y="6762"/>
                    <a:pt x="890" y="6698"/>
                  </a:cubicBezTo>
                  <a:cubicBezTo>
                    <a:pt x="806" y="6565"/>
                    <a:pt x="745" y="6418"/>
                    <a:pt x="710" y="6264"/>
                  </a:cubicBezTo>
                  <a:cubicBezTo>
                    <a:pt x="694" y="6190"/>
                    <a:pt x="628" y="6138"/>
                    <a:pt x="553" y="6138"/>
                  </a:cubicBezTo>
                  <a:lnTo>
                    <a:pt x="324" y="6138"/>
                  </a:lnTo>
                  <a:lnTo>
                    <a:pt x="324" y="5765"/>
                  </a:lnTo>
                  <a:lnTo>
                    <a:pt x="553" y="5765"/>
                  </a:lnTo>
                  <a:cubicBezTo>
                    <a:pt x="628" y="5765"/>
                    <a:pt x="694" y="5712"/>
                    <a:pt x="710" y="5638"/>
                  </a:cubicBezTo>
                  <a:cubicBezTo>
                    <a:pt x="745" y="5485"/>
                    <a:pt x="806" y="5338"/>
                    <a:pt x="890" y="5205"/>
                  </a:cubicBezTo>
                  <a:cubicBezTo>
                    <a:pt x="931" y="5140"/>
                    <a:pt x="921" y="5057"/>
                    <a:pt x="868" y="5003"/>
                  </a:cubicBezTo>
                  <a:lnTo>
                    <a:pt x="706" y="4842"/>
                  </a:lnTo>
                  <a:lnTo>
                    <a:pt x="970" y="4576"/>
                  </a:lnTo>
                  <a:lnTo>
                    <a:pt x="1131" y="4738"/>
                  </a:lnTo>
                  <a:cubicBezTo>
                    <a:pt x="1163" y="4769"/>
                    <a:pt x="1205" y="4786"/>
                    <a:pt x="1247" y="4786"/>
                  </a:cubicBezTo>
                  <a:cubicBezTo>
                    <a:pt x="1277" y="4786"/>
                    <a:pt x="1307" y="4777"/>
                    <a:pt x="1333" y="4761"/>
                  </a:cubicBezTo>
                  <a:cubicBezTo>
                    <a:pt x="1467" y="4677"/>
                    <a:pt x="1613" y="4617"/>
                    <a:pt x="1767" y="4582"/>
                  </a:cubicBezTo>
                  <a:cubicBezTo>
                    <a:pt x="1841" y="4564"/>
                    <a:pt x="1893" y="4498"/>
                    <a:pt x="1893" y="4423"/>
                  </a:cubicBezTo>
                  <a:lnTo>
                    <a:pt x="1893" y="4194"/>
                  </a:lnTo>
                  <a:close/>
                  <a:moveTo>
                    <a:pt x="1597" y="1"/>
                  </a:moveTo>
                  <a:cubicBezTo>
                    <a:pt x="1508" y="1"/>
                    <a:pt x="1437" y="73"/>
                    <a:pt x="1437" y="162"/>
                  </a:cubicBezTo>
                  <a:lnTo>
                    <a:pt x="1437" y="815"/>
                  </a:lnTo>
                  <a:cubicBezTo>
                    <a:pt x="1437" y="904"/>
                    <a:pt x="1510" y="977"/>
                    <a:pt x="1600" y="977"/>
                  </a:cubicBezTo>
                  <a:lnTo>
                    <a:pt x="1705" y="977"/>
                  </a:lnTo>
                  <a:lnTo>
                    <a:pt x="1705" y="3874"/>
                  </a:lnTo>
                  <a:cubicBezTo>
                    <a:pt x="1627" y="3886"/>
                    <a:pt x="1570" y="3954"/>
                    <a:pt x="1570" y="4032"/>
                  </a:cubicBezTo>
                  <a:lnTo>
                    <a:pt x="1570" y="4299"/>
                  </a:lnTo>
                  <a:cubicBezTo>
                    <a:pt x="1468" y="4330"/>
                    <a:pt x="1370" y="4372"/>
                    <a:pt x="1275" y="4422"/>
                  </a:cubicBezTo>
                  <a:lnTo>
                    <a:pt x="1087" y="4233"/>
                  </a:lnTo>
                  <a:cubicBezTo>
                    <a:pt x="1055" y="4201"/>
                    <a:pt x="1014" y="4186"/>
                    <a:pt x="972" y="4186"/>
                  </a:cubicBezTo>
                  <a:cubicBezTo>
                    <a:pt x="930" y="4186"/>
                    <a:pt x="888" y="4201"/>
                    <a:pt x="857" y="4233"/>
                  </a:cubicBezTo>
                  <a:lnTo>
                    <a:pt x="363" y="4727"/>
                  </a:lnTo>
                  <a:cubicBezTo>
                    <a:pt x="299" y="4790"/>
                    <a:pt x="299" y="4893"/>
                    <a:pt x="363" y="4956"/>
                  </a:cubicBezTo>
                  <a:lnTo>
                    <a:pt x="551" y="5144"/>
                  </a:lnTo>
                  <a:cubicBezTo>
                    <a:pt x="501" y="5239"/>
                    <a:pt x="461" y="5338"/>
                    <a:pt x="429" y="5439"/>
                  </a:cubicBezTo>
                  <a:lnTo>
                    <a:pt x="163" y="5439"/>
                  </a:lnTo>
                  <a:cubicBezTo>
                    <a:pt x="73" y="5439"/>
                    <a:pt x="1" y="5512"/>
                    <a:pt x="1" y="5602"/>
                  </a:cubicBezTo>
                  <a:lnTo>
                    <a:pt x="1" y="6301"/>
                  </a:lnTo>
                  <a:cubicBezTo>
                    <a:pt x="1" y="6390"/>
                    <a:pt x="73" y="6462"/>
                    <a:pt x="163" y="6462"/>
                  </a:cubicBezTo>
                  <a:lnTo>
                    <a:pt x="429" y="6462"/>
                  </a:lnTo>
                  <a:cubicBezTo>
                    <a:pt x="461" y="6565"/>
                    <a:pt x="501" y="6663"/>
                    <a:pt x="551" y="6758"/>
                  </a:cubicBezTo>
                  <a:lnTo>
                    <a:pt x="363" y="6946"/>
                  </a:lnTo>
                  <a:cubicBezTo>
                    <a:pt x="299" y="7010"/>
                    <a:pt x="299" y="7112"/>
                    <a:pt x="363" y="7176"/>
                  </a:cubicBezTo>
                  <a:lnTo>
                    <a:pt x="857" y="7670"/>
                  </a:lnTo>
                  <a:cubicBezTo>
                    <a:pt x="888" y="7701"/>
                    <a:pt x="930" y="7717"/>
                    <a:pt x="972" y="7717"/>
                  </a:cubicBezTo>
                  <a:cubicBezTo>
                    <a:pt x="1014" y="7717"/>
                    <a:pt x="1055" y="7701"/>
                    <a:pt x="1087" y="7670"/>
                  </a:cubicBezTo>
                  <a:lnTo>
                    <a:pt x="1275" y="7481"/>
                  </a:lnTo>
                  <a:cubicBezTo>
                    <a:pt x="1370" y="7531"/>
                    <a:pt x="1468" y="7571"/>
                    <a:pt x="1570" y="7604"/>
                  </a:cubicBezTo>
                  <a:lnTo>
                    <a:pt x="1570" y="7869"/>
                  </a:lnTo>
                  <a:cubicBezTo>
                    <a:pt x="1570" y="7959"/>
                    <a:pt x="1643" y="8032"/>
                    <a:pt x="1732" y="8032"/>
                  </a:cubicBezTo>
                  <a:lnTo>
                    <a:pt x="2430" y="8032"/>
                  </a:lnTo>
                  <a:cubicBezTo>
                    <a:pt x="2521" y="8032"/>
                    <a:pt x="2593" y="7959"/>
                    <a:pt x="2593" y="7869"/>
                  </a:cubicBezTo>
                  <a:lnTo>
                    <a:pt x="2593" y="7604"/>
                  </a:lnTo>
                  <a:cubicBezTo>
                    <a:pt x="2696" y="7571"/>
                    <a:pt x="2794" y="7531"/>
                    <a:pt x="2888" y="7481"/>
                  </a:cubicBezTo>
                  <a:lnTo>
                    <a:pt x="3077" y="7670"/>
                  </a:lnTo>
                  <a:cubicBezTo>
                    <a:pt x="3108" y="7701"/>
                    <a:pt x="3150" y="7717"/>
                    <a:pt x="3191" y="7717"/>
                  </a:cubicBezTo>
                  <a:cubicBezTo>
                    <a:pt x="3232" y="7717"/>
                    <a:pt x="3274" y="7701"/>
                    <a:pt x="3305" y="7670"/>
                  </a:cubicBezTo>
                  <a:lnTo>
                    <a:pt x="3799" y="7176"/>
                  </a:lnTo>
                  <a:cubicBezTo>
                    <a:pt x="3863" y="7112"/>
                    <a:pt x="3863" y="7010"/>
                    <a:pt x="3799" y="6946"/>
                  </a:cubicBezTo>
                  <a:lnTo>
                    <a:pt x="3611" y="6758"/>
                  </a:lnTo>
                  <a:cubicBezTo>
                    <a:pt x="3615" y="6750"/>
                    <a:pt x="3619" y="6744"/>
                    <a:pt x="3622" y="6736"/>
                  </a:cubicBezTo>
                  <a:lnTo>
                    <a:pt x="10117" y="6736"/>
                  </a:lnTo>
                  <a:cubicBezTo>
                    <a:pt x="10207" y="6736"/>
                    <a:pt x="10280" y="6663"/>
                    <a:pt x="10280" y="6574"/>
                  </a:cubicBezTo>
                  <a:lnTo>
                    <a:pt x="10280" y="5921"/>
                  </a:lnTo>
                  <a:cubicBezTo>
                    <a:pt x="10280" y="5832"/>
                    <a:pt x="10208" y="5760"/>
                    <a:pt x="10119" y="5760"/>
                  </a:cubicBezTo>
                  <a:cubicBezTo>
                    <a:pt x="10118" y="5760"/>
                    <a:pt x="10118" y="5760"/>
                    <a:pt x="10117" y="5760"/>
                  </a:cubicBezTo>
                  <a:lnTo>
                    <a:pt x="10013" y="5760"/>
                  </a:lnTo>
                  <a:lnTo>
                    <a:pt x="10013" y="977"/>
                  </a:lnTo>
                  <a:lnTo>
                    <a:pt x="10117" y="977"/>
                  </a:lnTo>
                  <a:cubicBezTo>
                    <a:pt x="10206" y="977"/>
                    <a:pt x="10278" y="904"/>
                    <a:pt x="10278" y="815"/>
                  </a:cubicBezTo>
                  <a:lnTo>
                    <a:pt x="10278" y="162"/>
                  </a:lnTo>
                  <a:cubicBezTo>
                    <a:pt x="10278" y="73"/>
                    <a:pt x="10207" y="1"/>
                    <a:pt x="10119" y="1"/>
                  </a:cubicBezTo>
                  <a:cubicBezTo>
                    <a:pt x="10118" y="1"/>
                    <a:pt x="10118" y="1"/>
                    <a:pt x="10117" y="1"/>
                  </a:cubicBezTo>
                  <a:lnTo>
                    <a:pt x="1600" y="1"/>
                  </a:lnTo>
                  <a:cubicBezTo>
                    <a:pt x="1599" y="1"/>
                    <a:pt x="1598" y="1"/>
                    <a:pt x="1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6"/>
            <p:cNvSpPr/>
            <p:nvPr/>
          </p:nvSpPr>
          <p:spPr>
            <a:xfrm>
              <a:off x="5046075" y="1087675"/>
              <a:ext cx="24450" cy="51650"/>
            </a:xfrm>
            <a:custGeom>
              <a:avLst/>
              <a:gdLst/>
              <a:ahLst/>
              <a:cxnLst/>
              <a:rect l="l" t="t" r="r" b="b"/>
              <a:pathLst>
                <a:path w="978" h="2066" extrusionOk="0">
                  <a:moveTo>
                    <a:pt x="652" y="324"/>
                  </a:moveTo>
                  <a:lnTo>
                    <a:pt x="652" y="1741"/>
                  </a:lnTo>
                  <a:lnTo>
                    <a:pt x="325" y="1741"/>
                  </a:lnTo>
                  <a:lnTo>
                    <a:pt x="325" y="324"/>
                  </a:lnTo>
                  <a:close/>
                  <a:moveTo>
                    <a:pt x="162" y="0"/>
                  </a:moveTo>
                  <a:cubicBezTo>
                    <a:pt x="73" y="0"/>
                    <a:pt x="0" y="73"/>
                    <a:pt x="0" y="163"/>
                  </a:cubicBezTo>
                  <a:lnTo>
                    <a:pt x="0" y="1903"/>
                  </a:lnTo>
                  <a:cubicBezTo>
                    <a:pt x="0" y="1992"/>
                    <a:pt x="73" y="2065"/>
                    <a:pt x="162" y="2065"/>
                  </a:cubicBezTo>
                  <a:lnTo>
                    <a:pt x="815" y="2065"/>
                  </a:lnTo>
                  <a:cubicBezTo>
                    <a:pt x="904" y="2065"/>
                    <a:pt x="976" y="1992"/>
                    <a:pt x="976" y="1903"/>
                  </a:cubicBezTo>
                  <a:lnTo>
                    <a:pt x="976" y="163"/>
                  </a:lnTo>
                  <a:cubicBezTo>
                    <a:pt x="978" y="73"/>
                    <a:pt x="904" y="0"/>
                    <a:pt x="8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6"/>
            <p:cNvSpPr/>
            <p:nvPr/>
          </p:nvSpPr>
          <p:spPr>
            <a:xfrm>
              <a:off x="5075225" y="1067900"/>
              <a:ext cx="24450" cy="71425"/>
            </a:xfrm>
            <a:custGeom>
              <a:avLst/>
              <a:gdLst/>
              <a:ahLst/>
              <a:cxnLst/>
              <a:rect l="l" t="t" r="r" b="b"/>
              <a:pathLst>
                <a:path w="978" h="2857" extrusionOk="0">
                  <a:moveTo>
                    <a:pt x="653" y="325"/>
                  </a:moveTo>
                  <a:lnTo>
                    <a:pt x="653" y="2532"/>
                  </a:lnTo>
                  <a:lnTo>
                    <a:pt x="324" y="2532"/>
                  </a:lnTo>
                  <a:lnTo>
                    <a:pt x="324" y="325"/>
                  </a:lnTo>
                  <a:close/>
                  <a:moveTo>
                    <a:pt x="163" y="1"/>
                  </a:moveTo>
                  <a:cubicBezTo>
                    <a:pt x="73" y="1"/>
                    <a:pt x="0" y="74"/>
                    <a:pt x="0" y="164"/>
                  </a:cubicBezTo>
                  <a:lnTo>
                    <a:pt x="0" y="2694"/>
                  </a:lnTo>
                  <a:cubicBezTo>
                    <a:pt x="0" y="2783"/>
                    <a:pt x="73" y="2856"/>
                    <a:pt x="163" y="2856"/>
                  </a:cubicBezTo>
                  <a:lnTo>
                    <a:pt x="814" y="2856"/>
                  </a:lnTo>
                  <a:cubicBezTo>
                    <a:pt x="905" y="2856"/>
                    <a:pt x="977" y="2783"/>
                    <a:pt x="977" y="2694"/>
                  </a:cubicBezTo>
                  <a:lnTo>
                    <a:pt x="977" y="162"/>
                  </a:lnTo>
                  <a:cubicBezTo>
                    <a:pt x="977" y="74"/>
                    <a:pt x="905"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6"/>
            <p:cNvSpPr/>
            <p:nvPr/>
          </p:nvSpPr>
          <p:spPr>
            <a:xfrm>
              <a:off x="5104350" y="1078200"/>
              <a:ext cx="24475" cy="61150"/>
            </a:xfrm>
            <a:custGeom>
              <a:avLst/>
              <a:gdLst/>
              <a:ahLst/>
              <a:cxnLst/>
              <a:rect l="l" t="t" r="r" b="b"/>
              <a:pathLst>
                <a:path w="979" h="2446" extrusionOk="0">
                  <a:moveTo>
                    <a:pt x="654" y="325"/>
                  </a:moveTo>
                  <a:lnTo>
                    <a:pt x="654" y="2121"/>
                  </a:lnTo>
                  <a:lnTo>
                    <a:pt x="327" y="2121"/>
                  </a:lnTo>
                  <a:lnTo>
                    <a:pt x="327" y="325"/>
                  </a:lnTo>
                  <a:close/>
                  <a:moveTo>
                    <a:pt x="161" y="1"/>
                  </a:moveTo>
                  <a:cubicBezTo>
                    <a:pt x="72" y="1"/>
                    <a:pt x="1" y="74"/>
                    <a:pt x="2" y="162"/>
                  </a:cubicBezTo>
                  <a:lnTo>
                    <a:pt x="2" y="2282"/>
                  </a:lnTo>
                  <a:cubicBezTo>
                    <a:pt x="1" y="2373"/>
                    <a:pt x="73" y="2445"/>
                    <a:pt x="164" y="2445"/>
                  </a:cubicBezTo>
                  <a:lnTo>
                    <a:pt x="817" y="2445"/>
                  </a:lnTo>
                  <a:cubicBezTo>
                    <a:pt x="905" y="2445"/>
                    <a:pt x="978" y="2373"/>
                    <a:pt x="978" y="2282"/>
                  </a:cubicBezTo>
                  <a:lnTo>
                    <a:pt x="978" y="162"/>
                  </a:lnTo>
                  <a:cubicBezTo>
                    <a:pt x="978" y="73"/>
                    <a:pt x="905" y="1"/>
                    <a:pt x="817" y="1"/>
                  </a:cubicBezTo>
                  <a:lnTo>
                    <a:pt x="164" y="1"/>
                  </a:lnTo>
                  <a:cubicBezTo>
                    <a:pt x="163" y="1"/>
                    <a:pt x="162"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6"/>
            <p:cNvSpPr/>
            <p:nvPr/>
          </p:nvSpPr>
          <p:spPr>
            <a:xfrm>
              <a:off x="5133525" y="1044625"/>
              <a:ext cx="24475" cy="94700"/>
            </a:xfrm>
            <a:custGeom>
              <a:avLst/>
              <a:gdLst/>
              <a:ahLst/>
              <a:cxnLst/>
              <a:rect l="l" t="t" r="r" b="b"/>
              <a:pathLst>
                <a:path w="979" h="3788" extrusionOk="0">
                  <a:moveTo>
                    <a:pt x="654" y="325"/>
                  </a:moveTo>
                  <a:lnTo>
                    <a:pt x="654" y="3463"/>
                  </a:lnTo>
                  <a:lnTo>
                    <a:pt x="325" y="3463"/>
                  </a:lnTo>
                  <a:lnTo>
                    <a:pt x="325" y="325"/>
                  </a:lnTo>
                  <a:close/>
                  <a:moveTo>
                    <a:pt x="162" y="0"/>
                  </a:moveTo>
                  <a:cubicBezTo>
                    <a:pt x="74" y="0"/>
                    <a:pt x="1" y="73"/>
                    <a:pt x="1" y="163"/>
                  </a:cubicBezTo>
                  <a:lnTo>
                    <a:pt x="1" y="3625"/>
                  </a:lnTo>
                  <a:cubicBezTo>
                    <a:pt x="1" y="3714"/>
                    <a:pt x="74" y="3787"/>
                    <a:pt x="164" y="3787"/>
                  </a:cubicBezTo>
                  <a:lnTo>
                    <a:pt x="815" y="3787"/>
                  </a:lnTo>
                  <a:cubicBezTo>
                    <a:pt x="905" y="3787"/>
                    <a:pt x="978" y="3714"/>
                    <a:pt x="977" y="3625"/>
                  </a:cubicBezTo>
                  <a:lnTo>
                    <a:pt x="977" y="163"/>
                  </a:lnTo>
                  <a:cubicBezTo>
                    <a:pt x="978" y="73"/>
                    <a:pt x="905" y="0"/>
                    <a:pt x="8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6"/>
            <p:cNvSpPr/>
            <p:nvPr/>
          </p:nvSpPr>
          <p:spPr>
            <a:xfrm>
              <a:off x="4993900" y="1054850"/>
              <a:ext cx="30050" cy="8150"/>
            </a:xfrm>
            <a:custGeom>
              <a:avLst/>
              <a:gdLst/>
              <a:ahLst/>
              <a:cxnLst/>
              <a:rect l="l" t="t" r="r" b="b"/>
              <a:pathLst>
                <a:path w="1202" h="326" extrusionOk="0">
                  <a:moveTo>
                    <a:pt x="162" y="0"/>
                  </a:moveTo>
                  <a:cubicBezTo>
                    <a:pt x="74" y="0"/>
                    <a:pt x="1" y="73"/>
                    <a:pt x="1" y="162"/>
                  </a:cubicBezTo>
                  <a:cubicBezTo>
                    <a:pt x="1" y="252"/>
                    <a:pt x="75" y="325"/>
                    <a:pt x="164" y="325"/>
                  </a:cubicBezTo>
                  <a:cubicBezTo>
                    <a:pt x="166" y="325"/>
                    <a:pt x="167" y="325"/>
                    <a:pt x="169" y="325"/>
                  </a:cubicBezTo>
                  <a:lnTo>
                    <a:pt x="1033" y="325"/>
                  </a:lnTo>
                  <a:cubicBezTo>
                    <a:pt x="1035" y="325"/>
                    <a:pt x="1036" y="325"/>
                    <a:pt x="1038" y="325"/>
                  </a:cubicBezTo>
                  <a:cubicBezTo>
                    <a:pt x="1129" y="325"/>
                    <a:pt x="1201" y="252"/>
                    <a:pt x="1201" y="162"/>
                  </a:cubicBezTo>
                  <a:cubicBezTo>
                    <a:pt x="1201" y="73"/>
                    <a:pt x="1130" y="0"/>
                    <a:pt x="1040" y="0"/>
                  </a:cubicBezTo>
                  <a:cubicBezTo>
                    <a:pt x="1038" y="0"/>
                    <a:pt x="1036" y="0"/>
                    <a:pt x="1033" y="1"/>
                  </a:cubicBezTo>
                  <a:lnTo>
                    <a:pt x="169" y="1"/>
                  </a:lnTo>
                  <a:cubicBezTo>
                    <a:pt x="167" y="0"/>
                    <a:pt x="164" y="0"/>
                    <a:pt x="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6"/>
            <p:cNvSpPr/>
            <p:nvPr/>
          </p:nvSpPr>
          <p:spPr>
            <a:xfrm>
              <a:off x="4993900" y="1067650"/>
              <a:ext cx="41850" cy="8125"/>
            </a:xfrm>
            <a:custGeom>
              <a:avLst/>
              <a:gdLst/>
              <a:ahLst/>
              <a:cxnLst/>
              <a:rect l="l" t="t" r="r" b="b"/>
              <a:pathLst>
                <a:path w="1674" h="325" extrusionOk="0">
                  <a:moveTo>
                    <a:pt x="164" y="0"/>
                  </a:moveTo>
                  <a:cubicBezTo>
                    <a:pt x="75" y="0"/>
                    <a:pt x="1" y="72"/>
                    <a:pt x="1" y="163"/>
                  </a:cubicBezTo>
                  <a:cubicBezTo>
                    <a:pt x="1" y="253"/>
                    <a:pt x="75" y="325"/>
                    <a:pt x="164" y="325"/>
                  </a:cubicBezTo>
                  <a:cubicBezTo>
                    <a:pt x="166" y="325"/>
                    <a:pt x="167" y="325"/>
                    <a:pt x="169" y="324"/>
                  </a:cubicBezTo>
                  <a:lnTo>
                    <a:pt x="1507" y="324"/>
                  </a:lnTo>
                  <a:cubicBezTo>
                    <a:pt x="1509" y="325"/>
                    <a:pt x="1510" y="325"/>
                    <a:pt x="1512" y="325"/>
                  </a:cubicBezTo>
                  <a:cubicBezTo>
                    <a:pt x="1601" y="325"/>
                    <a:pt x="1674" y="253"/>
                    <a:pt x="1674" y="163"/>
                  </a:cubicBezTo>
                  <a:cubicBezTo>
                    <a:pt x="1674" y="72"/>
                    <a:pt x="1601" y="0"/>
                    <a:pt x="1512" y="0"/>
                  </a:cubicBezTo>
                  <a:cubicBezTo>
                    <a:pt x="1510" y="0"/>
                    <a:pt x="1509" y="0"/>
                    <a:pt x="1507" y="0"/>
                  </a:cubicBezTo>
                  <a:lnTo>
                    <a:pt x="169" y="0"/>
                  </a:lnTo>
                  <a:cubicBezTo>
                    <a:pt x="167" y="0"/>
                    <a:pt x="166" y="0"/>
                    <a:pt x="1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6"/>
            <p:cNvSpPr/>
            <p:nvPr/>
          </p:nvSpPr>
          <p:spPr>
            <a:xfrm>
              <a:off x="4993900" y="1080425"/>
              <a:ext cx="41850" cy="8175"/>
            </a:xfrm>
            <a:custGeom>
              <a:avLst/>
              <a:gdLst/>
              <a:ahLst/>
              <a:cxnLst/>
              <a:rect l="l" t="t" r="r" b="b"/>
              <a:pathLst>
                <a:path w="1674" h="327" extrusionOk="0">
                  <a:moveTo>
                    <a:pt x="164" y="1"/>
                  </a:moveTo>
                  <a:cubicBezTo>
                    <a:pt x="75" y="1"/>
                    <a:pt x="1" y="74"/>
                    <a:pt x="1" y="163"/>
                  </a:cubicBezTo>
                  <a:cubicBezTo>
                    <a:pt x="1" y="253"/>
                    <a:pt x="75" y="326"/>
                    <a:pt x="164" y="326"/>
                  </a:cubicBezTo>
                  <a:cubicBezTo>
                    <a:pt x="166" y="326"/>
                    <a:pt x="167" y="326"/>
                    <a:pt x="169" y="326"/>
                  </a:cubicBezTo>
                  <a:lnTo>
                    <a:pt x="1507" y="326"/>
                  </a:lnTo>
                  <a:cubicBezTo>
                    <a:pt x="1509" y="326"/>
                    <a:pt x="1510" y="326"/>
                    <a:pt x="1512" y="326"/>
                  </a:cubicBezTo>
                  <a:cubicBezTo>
                    <a:pt x="1601" y="326"/>
                    <a:pt x="1674" y="253"/>
                    <a:pt x="1674" y="163"/>
                  </a:cubicBezTo>
                  <a:cubicBezTo>
                    <a:pt x="1674" y="74"/>
                    <a:pt x="1601" y="1"/>
                    <a:pt x="1512" y="1"/>
                  </a:cubicBezTo>
                  <a:cubicBezTo>
                    <a:pt x="1510" y="1"/>
                    <a:pt x="1509" y="1"/>
                    <a:pt x="1507" y="1"/>
                  </a:cubicBezTo>
                  <a:lnTo>
                    <a:pt x="169" y="1"/>
                  </a:lnTo>
                  <a:cubicBezTo>
                    <a:pt x="167" y="1"/>
                    <a:pt x="166" y="1"/>
                    <a:pt x="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6"/>
            <p:cNvSpPr/>
            <p:nvPr/>
          </p:nvSpPr>
          <p:spPr>
            <a:xfrm>
              <a:off x="4993900" y="1093250"/>
              <a:ext cx="41850" cy="8125"/>
            </a:xfrm>
            <a:custGeom>
              <a:avLst/>
              <a:gdLst/>
              <a:ahLst/>
              <a:cxnLst/>
              <a:rect l="l" t="t" r="r" b="b"/>
              <a:pathLst>
                <a:path w="1674" h="325" extrusionOk="0">
                  <a:moveTo>
                    <a:pt x="164" y="0"/>
                  </a:moveTo>
                  <a:cubicBezTo>
                    <a:pt x="75" y="0"/>
                    <a:pt x="1" y="72"/>
                    <a:pt x="1" y="162"/>
                  </a:cubicBezTo>
                  <a:cubicBezTo>
                    <a:pt x="1" y="253"/>
                    <a:pt x="75" y="325"/>
                    <a:pt x="164" y="325"/>
                  </a:cubicBezTo>
                  <a:cubicBezTo>
                    <a:pt x="166" y="325"/>
                    <a:pt x="167" y="325"/>
                    <a:pt x="169" y="325"/>
                  </a:cubicBezTo>
                  <a:lnTo>
                    <a:pt x="1507" y="325"/>
                  </a:lnTo>
                  <a:cubicBezTo>
                    <a:pt x="1509" y="325"/>
                    <a:pt x="1510" y="325"/>
                    <a:pt x="1512" y="325"/>
                  </a:cubicBezTo>
                  <a:cubicBezTo>
                    <a:pt x="1601" y="325"/>
                    <a:pt x="1674" y="253"/>
                    <a:pt x="1674" y="162"/>
                  </a:cubicBezTo>
                  <a:cubicBezTo>
                    <a:pt x="1674" y="72"/>
                    <a:pt x="1601" y="0"/>
                    <a:pt x="1512" y="0"/>
                  </a:cubicBezTo>
                  <a:cubicBezTo>
                    <a:pt x="1510" y="0"/>
                    <a:pt x="1509" y="0"/>
                    <a:pt x="1507" y="0"/>
                  </a:cubicBezTo>
                  <a:lnTo>
                    <a:pt x="169" y="0"/>
                  </a:lnTo>
                  <a:cubicBezTo>
                    <a:pt x="167" y="0"/>
                    <a:pt x="166" y="0"/>
                    <a:pt x="1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6"/>
            <p:cNvSpPr/>
            <p:nvPr/>
          </p:nvSpPr>
          <p:spPr>
            <a:xfrm>
              <a:off x="4957100" y="1129800"/>
              <a:ext cx="53025" cy="50800"/>
            </a:xfrm>
            <a:custGeom>
              <a:avLst/>
              <a:gdLst/>
              <a:ahLst/>
              <a:cxnLst/>
              <a:rect l="l" t="t" r="r" b="b"/>
              <a:pathLst>
                <a:path w="2121" h="2032" extrusionOk="0">
                  <a:moveTo>
                    <a:pt x="1016" y="0"/>
                  </a:moveTo>
                  <a:cubicBezTo>
                    <a:pt x="456" y="2"/>
                    <a:pt x="1" y="457"/>
                    <a:pt x="0" y="1017"/>
                  </a:cubicBezTo>
                  <a:cubicBezTo>
                    <a:pt x="0" y="1239"/>
                    <a:pt x="71" y="1454"/>
                    <a:pt x="206" y="1631"/>
                  </a:cubicBezTo>
                  <a:cubicBezTo>
                    <a:pt x="238" y="1671"/>
                    <a:pt x="285" y="1691"/>
                    <a:pt x="333" y="1691"/>
                  </a:cubicBezTo>
                  <a:cubicBezTo>
                    <a:pt x="367" y="1691"/>
                    <a:pt x="402" y="1681"/>
                    <a:pt x="431" y="1659"/>
                  </a:cubicBezTo>
                  <a:cubicBezTo>
                    <a:pt x="501" y="1605"/>
                    <a:pt x="516" y="1505"/>
                    <a:pt x="464" y="1434"/>
                  </a:cubicBezTo>
                  <a:cubicBezTo>
                    <a:pt x="373" y="1314"/>
                    <a:pt x="324" y="1168"/>
                    <a:pt x="324" y="1017"/>
                  </a:cubicBezTo>
                  <a:cubicBezTo>
                    <a:pt x="324" y="615"/>
                    <a:pt x="655" y="324"/>
                    <a:pt x="1017" y="324"/>
                  </a:cubicBezTo>
                  <a:cubicBezTo>
                    <a:pt x="1125" y="324"/>
                    <a:pt x="1236" y="350"/>
                    <a:pt x="1342" y="407"/>
                  </a:cubicBezTo>
                  <a:cubicBezTo>
                    <a:pt x="1804" y="653"/>
                    <a:pt x="1836" y="1301"/>
                    <a:pt x="1401" y="1592"/>
                  </a:cubicBezTo>
                  <a:cubicBezTo>
                    <a:pt x="1395" y="1597"/>
                    <a:pt x="1387" y="1602"/>
                    <a:pt x="1379" y="1606"/>
                  </a:cubicBezTo>
                  <a:lnTo>
                    <a:pt x="1370" y="1612"/>
                  </a:lnTo>
                  <a:lnTo>
                    <a:pt x="1352" y="1623"/>
                  </a:lnTo>
                  <a:lnTo>
                    <a:pt x="1344" y="1628"/>
                  </a:lnTo>
                  <a:cubicBezTo>
                    <a:pt x="1334" y="1632"/>
                    <a:pt x="1326" y="1636"/>
                    <a:pt x="1315" y="1641"/>
                  </a:cubicBezTo>
                  <a:lnTo>
                    <a:pt x="1290" y="1653"/>
                  </a:lnTo>
                  <a:lnTo>
                    <a:pt x="1282" y="1656"/>
                  </a:lnTo>
                  <a:cubicBezTo>
                    <a:pt x="1275" y="1659"/>
                    <a:pt x="1268" y="1662"/>
                    <a:pt x="1260" y="1664"/>
                  </a:cubicBezTo>
                  <a:lnTo>
                    <a:pt x="1252" y="1668"/>
                  </a:lnTo>
                  <a:lnTo>
                    <a:pt x="1224" y="1678"/>
                  </a:lnTo>
                  <a:lnTo>
                    <a:pt x="1222" y="1678"/>
                  </a:lnTo>
                  <a:cubicBezTo>
                    <a:pt x="1213" y="1680"/>
                    <a:pt x="1204" y="1683"/>
                    <a:pt x="1194" y="1686"/>
                  </a:cubicBezTo>
                  <a:lnTo>
                    <a:pt x="1185" y="1687"/>
                  </a:lnTo>
                  <a:cubicBezTo>
                    <a:pt x="1178" y="1690"/>
                    <a:pt x="1170" y="1691"/>
                    <a:pt x="1163" y="1693"/>
                  </a:cubicBezTo>
                  <a:lnTo>
                    <a:pt x="1154" y="1695"/>
                  </a:lnTo>
                  <a:cubicBezTo>
                    <a:pt x="1143" y="1697"/>
                    <a:pt x="1134" y="1699"/>
                    <a:pt x="1125" y="1699"/>
                  </a:cubicBezTo>
                  <a:lnTo>
                    <a:pt x="1123" y="1699"/>
                  </a:lnTo>
                  <a:cubicBezTo>
                    <a:pt x="1112" y="1702"/>
                    <a:pt x="1103" y="1703"/>
                    <a:pt x="1092" y="1703"/>
                  </a:cubicBezTo>
                  <a:lnTo>
                    <a:pt x="1082" y="1705"/>
                  </a:lnTo>
                  <a:cubicBezTo>
                    <a:pt x="1074" y="1705"/>
                    <a:pt x="1066" y="1706"/>
                    <a:pt x="1059" y="1706"/>
                  </a:cubicBezTo>
                  <a:lnTo>
                    <a:pt x="1050" y="1706"/>
                  </a:lnTo>
                  <a:cubicBezTo>
                    <a:pt x="1039" y="1707"/>
                    <a:pt x="1028" y="1707"/>
                    <a:pt x="1017" y="1707"/>
                  </a:cubicBezTo>
                  <a:cubicBezTo>
                    <a:pt x="1006" y="1707"/>
                    <a:pt x="996" y="1707"/>
                    <a:pt x="985" y="1706"/>
                  </a:cubicBezTo>
                  <a:lnTo>
                    <a:pt x="976" y="1706"/>
                  </a:lnTo>
                  <a:lnTo>
                    <a:pt x="952" y="1705"/>
                  </a:lnTo>
                  <a:lnTo>
                    <a:pt x="942" y="1703"/>
                  </a:lnTo>
                  <a:cubicBezTo>
                    <a:pt x="933" y="1703"/>
                    <a:pt x="924" y="1702"/>
                    <a:pt x="913" y="1701"/>
                  </a:cubicBezTo>
                  <a:lnTo>
                    <a:pt x="911" y="1701"/>
                  </a:lnTo>
                  <a:cubicBezTo>
                    <a:pt x="901" y="1698"/>
                    <a:pt x="891" y="1697"/>
                    <a:pt x="880" y="1695"/>
                  </a:cubicBezTo>
                  <a:lnTo>
                    <a:pt x="872" y="1693"/>
                  </a:lnTo>
                  <a:cubicBezTo>
                    <a:pt x="864" y="1691"/>
                    <a:pt x="858" y="1690"/>
                    <a:pt x="848" y="1687"/>
                  </a:cubicBezTo>
                  <a:lnTo>
                    <a:pt x="841" y="1686"/>
                  </a:lnTo>
                  <a:lnTo>
                    <a:pt x="812" y="1678"/>
                  </a:lnTo>
                  <a:lnTo>
                    <a:pt x="810" y="1678"/>
                  </a:lnTo>
                  <a:cubicBezTo>
                    <a:pt x="801" y="1674"/>
                    <a:pt x="792" y="1671"/>
                    <a:pt x="782" y="1668"/>
                  </a:cubicBezTo>
                  <a:lnTo>
                    <a:pt x="774" y="1664"/>
                  </a:lnTo>
                  <a:cubicBezTo>
                    <a:pt x="755" y="1657"/>
                    <a:pt x="736" y="1654"/>
                    <a:pt x="717" y="1654"/>
                  </a:cubicBezTo>
                  <a:cubicBezTo>
                    <a:pt x="652" y="1654"/>
                    <a:pt x="589" y="1694"/>
                    <a:pt x="565" y="1760"/>
                  </a:cubicBezTo>
                  <a:cubicBezTo>
                    <a:pt x="534" y="1843"/>
                    <a:pt x="578" y="1937"/>
                    <a:pt x="661" y="1968"/>
                  </a:cubicBezTo>
                  <a:lnTo>
                    <a:pt x="673" y="1972"/>
                  </a:lnTo>
                  <a:cubicBezTo>
                    <a:pt x="687" y="1978"/>
                    <a:pt x="700" y="1983"/>
                    <a:pt x="714" y="1987"/>
                  </a:cubicBezTo>
                  <a:lnTo>
                    <a:pt x="716" y="1987"/>
                  </a:lnTo>
                  <a:cubicBezTo>
                    <a:pt x="730" y="1991"/>
                    <a:pt x="744" y="1995"/>
                    <a:pt x="758" y="1999"/>
                  </a:cubicBezTo>
                  <a:lnTo>
                    <a:pt x="771" y="2002"/>
                  </a:lnTo>
                  <a:cubicBezTo>
                    <a:pt x="782" y="2005"/>
                    <a:pt x="793" y="2007"/>
                    <a:pt x="804" y="2010"/>
                  </a:cubicBezTo>
                  <a:lnTo>
                    <a:pt x="817" y="2013"/>
                  </a:lnTo>
                  <a:cubicBezTo>
                    <a:pt x="832" y="2016"/>
                    <a:pt x="845" y="2018"/>
                    <a:pt x="860" y="2021"/>
                  </a:cubicBezTo>
                  <a:lnTo>
                    <a:pt x="863" y="2021"/>
                  </a:lnTo>
                  <a:cubicBezTo>
                    <a:pt x="878" y="2022"/>
                    <a:pt x="894" y="2025"/>
                    <a:pt x="909" y="2026"/>
                  </a:cubicBezTo>
                  <a:lnTo>
                    <a:pt x="922" y="2028"/>
                  </a:lnTo>
                  <a:cubicBezTo>
                    <a:pt x="934" y="2029"/>
                    <a:pt x="945" y="2029"/>
                    <a:pt x="956" y="2030"/>
                  </a:cubicBezTo>
                  <a:lnTo>
                    <a:pt x="971" y="2030"/>
                  </a:lnTo>
                  <a:cubicBezTo>
                    <a:pt x="985" y="2030"/>
                    <a:pt x="1002" y="2032"/>
                    <a:pt x="1018" y="2032"/>
                  </a:cubicBezTo>
                  <a:cubicBezTo>
                    <a:pt x="1033" y="2032"/>
                    <a:pt x="1049" y="2032"/>
                    <a:pt x="1065" y="2030"/>
                  </a:cubicBezTo>
                  <a:lnTo>
                    <a:pt x="1078" y="2030"/>
                  </a:lnTo>
                  <a:lnTo>
                    <a:pt x="1113" y="2028"/>
                  </a:lnTo>
                  <a:lnTo>
                    <a:pt x="1125" y="2026"/>
                  </a:lnTo>
                  <a:cubicBezTo>
                    <a:pt x="1142" y="2025"/>
                    <a:pt x="1156" y="2024"/>
                    <a:pt x="1173" y="2021"/>
                  </a:cubicBezTo>
                  <a:cubicBezTo>
                    <a:pt x="1189" y="2018"/>
                    <a:pt x="1202" y="2016"/>
                    <a:pt x="1217" y="2013"/>
                  </a:cubicBezTo>
                  <a:lnTo>
                    <a:pt x="1230" y="2010"/>
                  </a:lnTo>
                  <a:cubicBezTo>
                    <a:pt x="1241" y="2007"/>
                    <a:pt x="1252" y="2006"/>
                    <a:pt x="1264" y="2002"/>
                  </a:cubicBezTo>
                  <a:lnTo>
                    <a:pt x="1276" y="1999"/>
                  </a:lnTo>
                  <a:cubicBezTo>
                    <a:pt x="1291" y="1995"/>
                    <a:pt x="1304" y="1991"/>
                    <a:pt x="1318" y="1987"/>
                  </a:cubicBezTo>
                  <a:lnTo>
                    <a:pt x="1321" y="1987"/>
                  </a:lnTo>
                  <a:cubicBezTo>
                    <a:pt x="1334" y="1982"/>
                    <a:pt x="1349" y="1978"/>
                    <a:pt x="1362" y="1972"/>
                  </a:cubicBezTo>
                  <a:lnTo>
                    <a:pt x="1374" y="1968"/>
                  </a:lnTo>
                  <a:cubicBezTo>
                    <a:pt x="1385" y="1964"/>
                    <a:pt x="1395" y="1960"/>
                    <a:pt x="1405" y="1956"/>
                  </a:cubicBezTo>
                  <a:lnTo>
                    <a:pt x="1418" y="1951"/>
                  </a:lnTo>
                  <a:cubicBezTo>
                    <a:pt x="1431" y="1946"/>
                    <a:pt x="1444" y="1939"/>
                    <a:pt x="1457" y="1933"/>
                  </a:cubicBezTo>
                  <a:lnTo>
                    <a:pt x="1459" y="1932"/>
                  </a:lnTo>
                  <a:cubicBezTo>
                    <a:pt x="1473" y="1927"/>
                    <a:pt x="1485" y="1920"/>
                    <a:pt x="1498" y="1913"/>
                  </a:cubicBezTo>
                  <a:lnTo>
                    <a:pt x="1509" y="1907"/>
                  </a:lnTo>
                  <a:lnTo>
                    <a:pt x="1537" y="1890"/>
                  </a:lnTo>
                  <a:lnTo>
                    <a:pt x="1549" y="1884"/>
                  </a:lnTo>
                  <a:cubicBezTo>
                    <a:pt x="1560" y="1877"/>
                    <a:pt x="1572" y="1869"/>
                    <a:pt x="1584" y="1861"/>
                  </a:cubicBezTo>
                  <a:cubicBezTo>
                    <a:pt x="1956" y="1612"/>
                    <a:pt x="2120" y="1149"/>
                    <a:pt x="1990" y="721"/>
                  </a:cubicBezTo>
                  <a:cubicBezTo>
                    <a:pt x="1859" y="294"/>
                    <a:pt x="1465" y="0"/>
                    <a:pt x="10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46"/>
          <p:cNvGrpSpPr/>
          <p:nvPr/>
        </p:nvGrpSpPr>
        <p:grpSpPr>
          <a:xfrm>
            <a:off x="4412912" y="2907201"/>
            <a:ext cx="318200" cy="283208"/>
            <a:chOff x="805150" y="254175"/>
            <a:chExt cx="267350" cy="237950"/>
          </a:xfrm>
        </p:grpSpPr>
        <p:sp>
          <p:nvSpPr>
            <p:cNvPr id="1523" name="Google Shape;1523;p46"/>
            <p:cNvSpPr/>
            <p:nvPr/>
          </p:nvSpPr>
          <p:spPr>
            <a:xfrm>
              <a:off x="969650" y="254175"/>
              <a:ext cx="80600" cy="95825"/>
            </a:xfrm>
            <a:custGeom>
              <a:avLst/>
              <a:gdLst/>
              <a:ahLst/>
              <a:cxnLst/>
              <a:rect l="l" t="t" r="r" b="b"/>
              <a:pathLst>
                <a:path w="3224" h="3833" extrusionOk="0">
                  <a:moveTo>
                    <a:pt x="1613" y="312"/>
                  </a:moveTo>
                  <a:cubicBezTo>
                    <a:pt x="2192" y="312"/>
                    <a:pt x="2686" y="732"/>
                    <a:pt x="2779" y="1303"/>
                  </a:cubicBezTo>
                  <a:cubicBezTo>
                    <a:pt x="2873" y="1875"/>
                    <a:pt x="2539" y="2430"/>
                    <a:pt x="1990" y="2616"/>
                  </a:cubicBezTo>
                  <a:lnTo>
                    <a:pt x="2266" y="1533"/>
                  </a:lnTo>
                  <a:cubicBezTo>
                    <a:pt x="2293" y="1449"/>
                    <a:pt x="2242" y="1358"/>
                    <a:pt x="2156" y="1337"/>
                  </a:cubicBezTo>
                  <a:cubicBezTo>
                    <a:pt x="2142" y="1333"/>
                    <a:pt x="2129" y="1332"/>
                    <a:pt x="2116" y="1332"/>
                  </a:cubicBezTo>
                  <a:cubicBezTo>
                    <a:pt x="2043" y="1332"/>
                    <a:pt x="1978" y="1383"/>
                    <a:pt x="1963" y="1457"/>
                  </a:cubicBezTo>
                  <a:lnTo>
                    <a:pt x="1951" y="1506"/>
                  </a:lnTo>
                  <a:lnTo>
                    <a:pt x="1274" y="1506"/>
                  </a:lnTo>
                  <a:lnTo>
                    <a:pt x="1262" y="1457"/>
                  </a:lnTo>
                  <a:cubicBezTo>
                    <a:pt x="1247" y="1383"/>
                    <a:pt x="1182" y="1332"/>
                    <a:pt x="1109" y="1332"/>
                  </a:cubicBezTo>
                  <a:cubicBezTo>
                    <a:pt x="1096" y="1332"/>
                    <a:pt x="1083" y="1333"/>
                    <a:pt x="1069" y="1337"/>
                  </a:cubicBezTo>
                  <a:cubicBezTo>
                    <a:pt x="983" y="1358"/>
                    <a:pt x="932" y="1449"/>
                    <a:pt x="959" y="1533"/>
                  </a:cubicBezTo>
                  <a:lnTo>
                    <a:pt x="1235" y="2616"/>
                  </a:lnTo>
                  <a:cubicBezTo>
                    <a:pt x="686" y="2430"/>
                    <a:pt x="352" y="1875"/>
                    <a:pt x="446" y="1303"/>
                  </a:cubicBezTo>
                  <a:cubicBezTo>
                    <a:pt x="539" y="732"/>
                    <a:pt x="1033" y="312"/>
                    <a:pt x="1613" y="312"/>
                  </a:cubicBezTo>
                  <a:close/>
                  <a:moveTo>
                    <a:pt x="1870" y="1820"/>
                  </a:moveTo>
                  <a:lnTo>
                    <a:pt x="1651" y="2678"/>
                  </a:lnTo>
                  <a:cubicBezTo>
                    <a:pt x="1639" y="2678"/>
                    <a:pt x="1625" y="2679"/>
                    <a:pt x="1612" y="2679"/>
                  </a:cubicBezTo>
                  <a:cubicBezTo>
                    <a:pt x="1600" y="2679"/>
                    <a:pt x="1586" y="2679"/>
                    <a:pt x="1573" y="2678"/>
                  </a:cubicBezTo>
                  <a:lnTo>
                    <a:pt x="1355" y="1820"/>
                  </a:lnTo>
                  <a:close/>
                  <a:moveTo>
                    <a:pt x="1958" y="2950"/>
                  </a:moveTo>
                  <a:lnTo>
                    <a:pt x="1958" y="3337"/>
                  </a:lnTo>
                  <a:cubicBezTo>
                    <a:pt x="1958" y="3343"/>
                    <a:pt x="1952" y="3348"/>
                    <a:pt x="1947" y="3348"/>
                  </a:cubicBezTo>
                  <a:lnTo>
                    <a:pt x="1278" y="3348"/>
                  </a:lnTo>
                  <a:cubicBezTo>
                    <a:pt x="1271" y="3348"/>
                    <a:pt x="1267" y="3343"/>
                    <a:pt x="1267" y="3337"/>
                  </a:cubicBezTo>
                  <a:lnTo>
                    <a:pt x="1267" y="2950"/>
                  </a:lnTo>
                  <a:cubicBezTo>
                    <a:pt x="1380" y="2977"/>
                    <a:pt x="1496" y="2991"/>
                    <a:pt x="1612" y="2991"/>
                  </a:cubicBezTo>
                  <a:cubicBezTo>
                    <a:pt x="1728" y="2991"/>
                    <a:pt x="1844" y="2977"/>
                    <a:pt x="1958" y="2950"/>
                  </a:cubicBezTo>
                  <a:close/>
                  <a:moveTo>
                    <a:pt x="1612" y="0"/>
                  </a:moveTo>
                  <a:cubicBezTo>
                    <a:pt x="917" y="1"/>
                    <a:pt x="314" y="481"/>
                    <a:pt x="158" y="1158"/>
                  </a:cubicBezTo>
                  <a:cubicBezTo>
                    <a:pt x="1" y="1835"/>
                    <a:pt x="330" y="2531"/>
                    <a:pt x="954" y="2838"/>
                  </a:cubicBezTo>
                  <a:lnTo>
                    <a:pt x="954" y="3336"/>
                  </a:lnTo>
                  <a:cubicBezTo>
                    <a:pt x="954" y="3515"/>
                    <a:pt x="1099" y="3660"/>
                    <a:pt x="1278" y="3660"/>
                  </a:cubicBezTo>
                  <a:lnTo>
                    <a:pt x="1456" y="3660"/>
                  </a:lnTo>
                  <a:lnTo>
                    <a:pt x="1456" y="3671"/>
                  </a:lnTo>
                  <a:cubicBezTo>
                    <a:pt x="1453" y="3760"/>
                    <a:pt x="1524" y="3833"/>
                    <a:pt x="1612" y="3833"/>
                  </a:cubicBezTo>
                  <a:cubicBezTo>
                    <a:pt x="1701" y="3833"/>
                    <a:pt x="1772" y="3760"/>
                    <a:pt x="1769" y="3671"/>
                  </a:cubicBezTo>
                  <a:lnTo>
                    <a:pt x="1769" y="3660"/>
                  </a:lnTo>
                  <a:lnTo>
                    <a:pt x="1947" y="3660"/>
                  </a:lnTo>
                  <a:cubicBezTo>
                    <a:pt x="2125" y="3660"/>
                    <a:pt x="2270" y="3515"/>
                    <a:pt x="2270" y="3336"/>
                  </a:cubicBezTo>
                  <a:lnTo>
                    <a:pt x="2270" y="2838"/>
                  </a:lnTo>
                  <a:cubicBezTo>
                    <a:pt x="2893" y="2531"/>
                    <a:pt x="3223" y="1835"/>
                    <a:pt x="3067" y="1158"/>
                  </a:cubicBezTo>
                  <a:cubicBezTo>
                    <a:pt x="2910" y="481"/>
                    <a:pt x="2307" y="1"/>
                    <a:pt x="16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6"/>
            <p:cNvSpPr/>
            <p:nvPr/>
          </p:nvSpPr>
          <p:spPr>
            <a:xfrm>
              <a:off x="805150" y="266725"/>
              <a:ext cx="150125" cy="225400"/>
            </a:xfrm>
            <a:custGeom>
              <a:avLst/>
              <a:gdLst/>
              <a:ahLst/>
              <a:cxnLst/>
              <a:rect l="l" t="t" r="r" b="b"/>
              <a:pathLst>
                <a:path w="6005" h="9016" extrusionOk="0">
                  <a:moveTo>
                    <a:pt x="3004" y="313"/>
                  </a:moveTo>
                  <a:cubicBezTo>
                    <a:pt x="3471" y="313"/>
                    <a:pt x="3852" y="618"/>
                    <a:pt x="3852" y="994"/>
                  </a:cubicBezTo>
                  <a:lnTo>
                    <a:pt x="3852" y="996"/>
                  </a:lnTo>
                  <a:cubicBezTo>
                    <a:pt x="3579" y="890"/>
                    <a:pt x="3292" y="837"/>
                    <a:pt x="3004" y="837"/>
                  </a:cubicBezTo>
                  <a:cubicBezTo>
                    <a:pt x="2716" y="837"/>
                    <a:pt x="2429" y="890"/>
                    <a:pt x="2157" y="996"/>
                  </a:cubicBezTo>
                  <a:lnTo>
                    <a:pt x="2157" y="994"/>
                  </a:lnTo>
                  <a:cubicBezTo>
                    <a:pt x="2156" y="618"/>
                    <a:pt x="2537" y="313"/>
                    <a:pt x="3004" y="313"/>
                  </a:cubicBezTo>
                  <a:close/>
                  <a:moveTo>
                    <a:pt x="3003" y="1148"/>
                  </a:moveTo>
                  <a:cubicBezTo>
                    <a:pt x="3693" y="1148"/>
                    <a:pt x="4335" y="1500"/>
                    <a:pt x="4707" y="2083"/>
                  </a:cubicBezTo>
                  <a:cubicBezTo>
                    <a:pt x="5077" y="2664"/>
                    <a:pt x="5125" y="3395"/>
                    <a:pt x="4835" y="4021"/>
                  </a:cubicBezTo>
                  <a:lnTo>
                    <a:pt x="4835" y="3878"/>
                  </a:lnTo>
                  <a:cubicBezTo>
                    <a:pt x="4835" y="3690"/>
                    <a:pt x="4754" y="3510"/>
                    <a:pt x="4611" y="3386"/>
                  </a:cubicBezTo>
                  <a:cubicBezTo>
                    <a:pt x="4298" y="3111"/>
                    <a:pt x="3585" y="2635"/>
                    <a:pt x="2350" y="2511"/>
                  </a:cubicBezTo>
                  <a:cubicBezTo>
                    <a:pt x="2342" y="2510"/>
                    <a:pt x="2335" y="2509"/>
                    <a:pt x="2328" y="2509"/>
                  </a:cubicBezTo>
                  <a:cubicBezTo>
                    <a:pt x="2250" y="2509"/>
                    <a:pt x="2182" y="2569"/>
                    <a:pt x="2175" y="2651"/>
                  </a:cubicBezTo>
                  <a:cubicBezTo>
                    <a:pt x="2165" y="2738"/>
                    <a:pt x="2231" y="2816"/>
                    <a:pt x="2319" y="2822"/>
                  </a:cubicBezTo>
                  <a:cubicBezTo>
                    <a:pt x="3467" y="2938"/>
                    <a:pt x="4120" y="3372"/>
                    <a:pt x="4405" y="3621"/>
                  </a:cubicBezTo>
                  <a:cubicBezTo>
                    <a:pt x="4479" y="3686"/>
                    <a:pt x="4521" y="3780"/>
                    <a:pt x="4521" y="3878"/>
                  </a:cubicBezTo>
                  <a:lnTo>
                    <a:pt x="4521" y="4172"/>
                  </a:lnTo>
                  <a:cubicBezTo>
                    <a:pt x="4529" y="5017"/>
                    <a:pt x="3848" y="5705"/>
                    <a:pt x="3004" y="5705"/>
                  </a:cubicBezTo>
                  <a:cubicBezTo>
                    <a:pt x="2159" y="5705"/>
                    <a:pt x="1477" y="5017"/>
                    <a:pt x="1487" y="4172"/>
                  </a:cubicBezTo>
                  <a:lnTo>
                    <a:pt x="1487" y="4172"/>
                  </a:lnTo>
                  <a:lnTo>
                    <a:pt x="1487" y="4041"/>
                  </a:lnTo>
                  <a:cubicBezTo>
                    <a:pt x="1488" y="3979"/>
                    <a:pt x="1522" y="3923"/>
                    <a:pt x="1576" y="3895"/>
                  </a:cubicBezTo>
                  <a:cubicBezTo>
                    <a:pt x="1772" y="3782"/>
                    <a:pt x="2031" y="3573"/>
                    <a:pt x="2148" y="3218"/>
                  </a:cubicBezTo>
                  <a:cubicBezTo>
                    <a:pt x="2177" y="3135"/>
                    <a:pt x="2133" y="3045"/>
                    <a:pt x="2049" y="3017"/>
                  </a:cubicBezTo>
                  <a:cubicBezTo>
                    <a:pt x="2033" y="3011"/>
                    <a:pt x="2017" y="3009"/>
                    <a:pt x="2000" y="3009"/>
                  </a:cubicBezTo>
                  <a:cubicBezTo>
                    <a:pt x="1934" y="3009"/>
                    <a:pt x="1872" y="3052"/>
                    <a:pt x="1852" y="3119"/>
                  </a:cubicBezTo>
                  <a:cubicBezTo>
                    <a:pt x="1764" y="3380"/>
                    <a:pt x="1569" y="3537"/>
                    <a:pt x="1419" y="3623"/>
                  </a:cubicBezTo>
                  <a:cubicBezTo>
                    <a:pt x="1275" y="3705"/>
                    <a:pt x="1183" y="3856"/>
                    <a:pt x="1174" y="4022"/>
                  </a:cubicBezTo>
                  <a:cubicBezTo>
                    <a:pt x="882" y="3397"/>
                    <a:pt x="929" y="2666"/>
                    <a:pt x="1300" y="2084"/>
                  </a:cubicBezTo>
                  <a:cubicBezTo>
                    <a:pt x="1671" y="1501"/>
                    <a:pt x="2313" y="1148"/>
                    <a:pt x="3003" y="1148"/>
                  </a:cubicBezTo>
                  <a:close/>
                  <a:moveTo>
                    <a:pt x="3684" y="5872"/>
                  </a:moveTo>
                  <a:lnTo>
                    <a:pt x="3684" y="6248"/>
                  </a:lnTo>
                  <a:cubicBezTo>
                    <a:pt x="3684" y="6443"/>
                    <a:pt x="3799" y="6619"/>
                    <a:pt x="3977" y="6697"/>
                  </a:cubicBezTo>
                  <a:lnTo>
                    <a:pt x="4205" y="6798"/>
                  </a:lnTo>
                  <a:cubicBezTo>
                    <a:pt x="3975" y="7248"/>
                    <a:pt x="3512" y="7531"/>
                    <a:pt x="3007" y="7531"/>
                  </a:cubicBezTo>
                  <a:cubicBezTo>
                    <a:pt x="3006" y="7531"/>
                    <a:pt x="3005" y="7531"/>
                    <a:pt x="3004" y="7531"/>
                  </a:cubicBezTo>
                  <a:cubicBezTo>
                    <a:pt x="3003" y="7531"/>
                    <a:pt x="3002" y="7531"/>
                    <a:pt x="3000" y="7531"/>
                  </a:cubicBezTo>
                  <a:cubicBezTo>
                    <a:pt x="2496" y="7531"/>
                    <a:pt x="2033" y="7247"/>
                    <a:pt x="1803" y="6798"/>
                  </a:cubicBezTo>
                  <a:lnTo>
                    <a:pt x="2031" y="6697"/>
                  </a:lnTo>
                  <a:cubicBezTo>
                    <a:pt x="2208" y="6618"/>
                    <a:pt x="2324" y="6443"/>
                    <a:pt x="2324" y="6248"/>
                  </a:cubicBezTo>
                  <a:lnTo>
                    <a:pt x="2324" y="5872"/>
                  </a:lnTo>
                  <a:cubicBezTo>
                    <a:pt x="2542" y="5960"/>
                    <a:pt x="2773" y="6003"/>
                    <a:pt x="3004" y="6003"/>
                  </a:cubicBezTo>
                  <a:cubicBezTo>
                    <a:pt x="3235" y="6003"/>
                    <a:pt x="3466" y="5960"/>
                    <a:pt x="3684" y="5872"/>
                  </a:cubicBezTo>
                  <a:close/>
                  <a:moveTo>
                    <a:pt x="3003" y="0"/>
                  </a:moveTo>
                  <a:cubicBezTo>
                    <a:pt x="2363" y="0"/>
                    <a:pt x="1842" y="446"/>
                    <a:pt x="1842" y="994"/>
                  </a:cubicBezTo>
                  <a:cubicBezTo>
                    <a:pt x="1842" y="1042"/>
                    <a:pt x="1846" y="1091"/>
                    <a:pt x="1856" y="1139"/>
                  </a:cubicBezTo>
                  <a:cubicBezTo>
                    <a:pt x="565" y="1869"/>
                    <a:pt x="274" y="3600"/>
                    <a:pt x="1254" y="4712"/>
                  </a:cubicBezTo>
                  <a:cubicBezTo>
                    <a:pt x="1380" y="5122"/>
                    <a:pt x="1648" y="5475"/>
                    <a:pt x="2009" y="5709"/>
                  </a:cubicBezTo>
                  <a:lnTo>
                    <a:pt x="2009" y="6248"/>
                  </a:lnTo>
                  <a:cubicBezTo>
                    <a:pt x="2009" y="6319"/>
                    <a:pt x="1967" y="6382"/>
                    <a:pt x="1903" y="6411"/>
                  </a:cubicBezTo>
                  <a:lnTo>
                    <a:pt x="493" y="7034"/>
                  </a:lnTo>
                  <a:cubicBezTo>
                    <a:pt x="194" y="7166"/>
                    <a:pt x="1" y="7462"/>
                    <a:pt x="1" y="7789"/>
                  </a:cubicBezTo>
                  <a:lnTo>
                    <a:pt x="1" y="8859"/>
                  </a:lnTo>
                  <a:cubicBezTo>
                    <a:pt x="1" y="8945"/>
                    <a:pt x="71" y="9015"/>
                    <a:pt x="158" y="9015"/>
                  </a:cubicBezTo>
                  <a:cubicBezTo>
                    <a:pt x="244" y="9015"/>
                    <a:pt x="314" y="8945"/>
                    <a:pt x="314" y="8859"/>
                  </a:cubicBezTo>
                  <a:lnTo>
                    <a:pt x="314" y="7789"/>
                  </a:lnTo>
                  <a:cubicBezTo>
                    <a:pt x="314" y="7586"/>
                    <a:pt x="434" y="7403"/>
                    <a:pt x="620" y="7319"/>
                  </a:cubicBezTo>
                  <a:lnTo>
                    <a:pt x="1515" y="6925"/>
                  </a:lnTo>
                  <a:cubicBezTo>
                    <a:pt x="1796" y="7487"/>
                    <a:pt x="2373" y="7844"/>
                    <a:pt x="3003" y="7844"/>
                  </a:cubicBezTo>
                  <a:cubicBezTo>
                    <a:pt x="3633" y="7844"/>
                    <a:pt x="4209" y="7487"/>
                    <a:pt x="4491" y="6925"/>
                  </a:cubicBezTo>
                  <a:lnTo>
                    <a:pt x="5387" y="7319"/>
                  </a:lnTo>
                  <a:cubicBezTo>
                    <a:pt x="5571" y="7401"/>
                    <a:pt x="5691" y="7586"/>
                    <a:pt x="5692" y="7789"/>
                  </a:cubicBezTo>
                  <a:lnTo>
                    <a:pt x="5692" y="8859"/>
                  </a:lnTo>
                  <a:cubicBezTo>
                    <a:pt x="5695" y="8944"/>
                    <a:pt x="5763" y="9010"/>
                    <a:pt x="5848" y="9010"/>
                  </a:cubicBezTo>
                  <a:cubicBezTo>
                    <a:pt x="5933" y="9010"/>
                    <a:pt x="6002" y="8944"/>
                    <a:pt x="6004" y="8859"/>
                  </a:cubicBezTo>
                  <a:lnTo>
                    <a:pt x="6004" y="7789"/>
                  </a:lnTo>
                  <a:cubicBezTo>
                    <a:pt x="6004" y="7462"/>
                    <a:pt x="5812" y="7166"/>
                    <a:pt x="5513" y="7034"/>
                  </a:cubicBezTo>
                  <a:lnTo>
                    <a:pt x="4104" y="6411"/>
                  </a:lnTo>
                  <a:cubicBezTo>
                    <a:pt x="4039" y="6382"/>
                    <a:pt x="3997" y="6319"/>
                    <a:pt x="3997" y="6248"/>
                  </a:cubicBezTo>
                  <a:lnTo>
                    <a:pt x="3997" y="5709"/>
                  </a:lnTo>
                  <a:cubicBezTo>
                    <a:pt x="4358" y="5475"/>
                    <a:pt x="4626" y="5122"/>
                    <a:pt x="4754" y="4712"/>
                  </a:cubicBezTo>
                  <a:cubicBezTo>
                    <a:pt x="5218" y="4184"/>
                    <a:pt x="5420" y="3475"/>
                    <a:pt x="5303" y="2781"/>
                  </a:cubicBezTo>
                  <a:cubicBezTo>
                    <a:pt x="5187" y="2088"/>
                    <a:pt x="4763" y="1485"/>
                    <a:pt x="4152" y="1139"/>
                  </a:cubicBezTo>
                  <a:cubicBezTo>
                    <a:pt x="4160" y="1091"/>
                    <a:pt x="4164" y="1042"/>
                    <a:pt x="4164" y="994"/>
                  </a:cubicBezTo>
                  <a:cubicBezTo>
                    <a:pt x="4164" y="446"/>
                    <a:pt x="3643" y="0"/>
                    <a:pt x="30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6"/>
            <p:cNvSpPr/>
            <p:nvPr/>
          </p:nvSpPr>
          <p:spPr>
            <a:xfrm>
              <a:off x="834475" y="467550"/>
              <a:ext cx="7850" cy="24475"/>
            </a:xfrm>
            <a:custGeom>
              <a:avLst/>
              <a:gdLst/>
              <a:ahLst/>
              <a:cxnLst/>
              <a:rect l="l" t="t" r="r" b="b"/>
              <a:pathLst>
                <a:path w="314" h="979" extrusionOk="0">
                  <a:moveTo>
                    <a:pt x="160" y="1"/>
                  </a:moveTo>
                  <a:cubicBezTo>
                    <a:pt x="159" y="1"/>
                    <a:pt x="158" y="1"/>
                    <a:pt x="158" y="1"/>
                  </a:cubicBezTo>
                  <a:cubicBezTo>
                    <a:pt x="70" y="1"/>
                    <a:pt x="0" y="71"/>
                    <a:pt x="0" y="157"/>
                  </a:cubicBezTo>
                  <a:lnTo>
                    <a:pt x="0" y="826"/>
                  </a:lnTo>
                  <a:cubicBezTo>
                    <a:pt x="3" y="911"/>
                    <a:pt x="73" y="978"/>
                    <a:pt x="158" y="978"/>
                  </a:cubicBezTo>
                  <a:cubicBezTo>
                    <a:pt x="241" y="978"/>
                    <a:pt x="311" y="911"/>
                    <a:pt x="314" y="826"/>
                  </a:cubicBezTo>
                  <a:lnTo>
                    <a:pt x="314" y="157"/>
                  </a:lnTo>
                  <a:cubicBezTo>
                    <a:pt x="314" y="70"/>
                    <a:pt x="245" y="1"/>
                    <a:pt x="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6"/>
            <p:cNvSpPr/>
            <p:nvPr/>
          </p:nvSpPr>
          <p:spPr>
            <a:xfrm>
              <a:off x="918150" y="467550"/>
              <a:ext cx="7875" cy="24475"/>
            </a:xfrm>
            <a:custGeom>
              <a:avLst/>
              <a:gdLst/>
              <a:ahLst/>
              <a:cxnLst/>
              <a:rect l="l" t="t" r="r" b="b"/>
              <a:pathLst>
                <a:path w="315" h="979" extrusionOk="0">
                  <a:moveTo>
                    <a:pt x="160" y="1"/>
                  </a:moveTo>
                  <a:cubicBezTo>
                    <a:pt x="159" y="1"/>
                    <a:pt x="158" y="1"/>
                    <a:pt x="157" y="1"/>
                  </a:cubicBezTo>
                  <a:cubicBezTo>
                    <a:pt x="71" y="1"/>
                    <a:pt x="1" y="71"/>
                    <a:pt x="1" y="157"/>
                  </a:cubicBezTo>
                  <a:lnTo>
                    <a:pt x="1" y="826"/>
                  </a:lnTo>
                  <a:cubicBezTo>
                    <a:pt x="4" y="911"/>
                    <a:pt x="74" y="978"/>
                    <a:pt x="157" y="978"/>
                  </a:cubicBezTo>
                  <a:cubicBezTo>
                    <a:pt x="242" y="978"/>
                    <a:pt x="312" y="911"/>
                    <a:pt x="315" y="826"/>
                  </a:cubicBezTo>
                  <a:lnTo>
                    <a:pt x="315" y="157"/>
                  </a:lnTo>
                  <a:cubicBezTo>
                    <a:pt x="315" y="70"/>
                    <a:pt x="246" y="1"/>
                    <a:pt x="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6"/>
            <p:cNvSpPr/>
            <p:nvPr/>
          </p:nvSpPr>
          <p:spPr>
            <a:xfrm>
              <a:off x="947450" y="266725"/>
              <a:ext cx="125050" cy="130425"/>
            </a:xfrm>
            <a:custGeom>
              <a:avLst/>
              <a:gdLst/>
              <a:ahLst/>
              <a:cxnLst/>
              <a:rect l="l" t="t" r="r" b="b"/>
              <a:pathLst>
                <a:path w="5002" h="5217" extrusionOk="0">
                  <a:moveTo>
                    <a:pt x="660" y="0"/>
                  </a:moveTo>
                  <a:cubicBezTo>
                    <a:pt x="295" y="0"/>
                    <a:pt x="1" y="295"/>
                    <a:pt x="0" y="658"/>
                  </a:cubicBezTo>
                  <a:lnTo>
                    <a:pt x="0" y="3336"/>
                  </a:lnTo>
                  <a:cubicBezTo>
                    <a:pt x="1" y="3699"/>
                    <a:pt x="296" y="3994"/>
                    <a:pt x="660" y="3994"/>
                  </a:cubicBezTo>
                  <a:lnTo>
                    <a:pt x="961" y="3994"/>
                  </a:lnTo>
                  <a:lnTo>
                    <a:pt x="731" y="4916"/>
                  </a:lnTo>
                  <a:cubicBezTo>
                    <a:pt x="689" y="5081"/>
                    <a:pt x="820" y="5217"/>
                    <a:pt x="965" y="5217"/>
                  </a:cubicBezTo>
                  <a:cubicBezTo>
                    <a:pt x="1012" y="5217"/>
                    <a:pt x="1061" y="5202"/>
                    <a:pt x="1105" y="5169"/>
                  </a:cubicBezTo>
                  <a:lnTo>
                    <a:pt x="2719" y="3996"/>
                  </a:lnTo>
                  <a:lnTo>
                    <a:pt x="4341" y="3996"/>
                  </a:lnTo>
                  <a:cubicBezTo>
                    <a:pt x="4705" y="3996"/>
                    <a:pt x="5000" y="3701"/>
                    <a:pt x="5001" y="3337"/>
                  </a:cubicBezTo>
                  <a:lnTo>
                    <a:pt x="5001" y="658"/>
                  </a:lnTo>
                  <a:cubicBezTo>
                    <a:pt x="5000" y="295"/>
                    <a:pt x="4705" y="0"/>
                    <a:pt x="4341" y="0"/>
                  </a:cubicBezTo>
                  <a:cubicBezTo>
                    <a:pt x="4257" y="3"/>
                    <a:pt x="4189" y="72"/>
                    <a:pt x="4189" y="156"/>
                  </a:cubicBezTo>
                  <a:cubicBezTo>
                    <a:pt x="4189" y="241"/>
                    <a:pt x="4257" y="310"/>
                    <a:pt x="4341" y="313"/>
                  </a:cubicBezTo>
                  <a:cubicBezTo>
                    <a:pt x="4531" y="313"/>
                    <a:pt x="4686" y="467"/>
                    <a:pt x="4687" y="658"/>
                  </a:cubicBezTo>
                  <a:lnTo>
                    <a:pt x="4687" y="3336"/>
                  </a:lnTo>
                  <a:cubicBezTo>
                    <a:pt x="4686" y="3527"/>
                    <a:pt x="4531" y="3682"/>
                    <a:pt x="4341" y="3682"/>
                  </a:cubicBezTo>
                  <a:lnTo>
                    <a:pt x="2668" y="3682"/>
                  </a:lnTo>
                  <a:cubicBezTo>
                    <a:pt x="2635" y="3682"/>
                    <a:pt x="2602" y="3693"/>
                    <a:pt x="2575" y="3712"/>
                  </a:cubicBezTo>
                  <a:lnTo>
                    <a:pt x="1082" y="4797"/>
                  </a:lnTo>
                  <a:lnTo>
                    <a:pt x="1082" y="4797"/>
                  </a:lnTo>
                  <a:lnTo>
                    <a:pt x="1313" y="3876"/>
                  </a:lnTo>
                  <a:cubicBezTo>
                    <a:pt x="1338" y="3777"/>
                    <a:pt x="1263" y="3682"/>
                    <a:pt x="1162" y="3682"/>
                  </a:cubicBezTo>
                  <a:lnTo>
                    <a:pt x="660" y="3682"/>
                  </a:lnTo>
                  <a:cubicBezTo>
                    <a:pt x="469" y="3682"/>
                    <a:pt x="314" y="3527"/>
                    <a:pt x="314" y="3336"/>
                  </a:cubicBezTo>
                  <a:lnTo>
                    <a:pt x="314" y="658"/>
                  </a:lnTo>
                  <a:cubicBezTo>
                    <a:pt x="314" y="467"/>
                    <a:pt x="469" y="314"/>
                    <a:pt x="660" y="313"/>
                  </a:cubicBezTo>
                  <a:cubicBezTo>
                    <a:pt x="746" y="313"/>
                    <a:pt x="816" y="243"/>
                    <a:pt x="816" y="156"/>
                  </a:cubicBezTo>
                  <a:cubicBezTo>
                    <a:pt x="816" y="70"/>
                    <a:pt x="746" y="0"/>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8" name="Google Shape;1528;p46"/>
          <p:cNvGrpSpPr/>
          <p:nvPr/>
        </p:nvGrpSpPr>
        <p:grpSpPr>
          <a:xfrm>
            <a:off x="4412994" y="3496583"/>
            <a:ext cx="318229" cy="269429"/>
            <a:chOff x="1973000" y="4377625"/>
            <a:chExt cx="197425" cy="167150"/>
          </a:xfrm>
        </p:grpSpPr>
        <p:sp>
          <p:nvSpPr>
            <p:cNvPr id="1529" name="Google Shape;1529;p46"/>
            <p:cNvSpPr/>
            <p:nvPr/>
          </p:nvSpPr>
          <p:spPr>
            <a:xfrm>
              <a:off x="1973000" y="4386150"/>
              <a:ext cx="197400" cy="158625"/>
            </a:xfrm>
            <a:custGeom>
              <a:avLst/>
              <a:gdLst/>
              <a:ahLst/>
              <a:cxnLst/>
              <a:rect l="l" t="t" r="r" b="b"/>
              <a:pathLst>
                <a:path w="7896" h="6345" extrusionOk="0">
                  <a:moveTo>
                    <a:pt x="4790" y="1738"/>
                  </a:moveTo>
                  <a:lnTo>
                    <a:pt x="5423" y="1947"/>
                  </a:lnTo>
                  <a:cubicBezTo>
                    <a:pt x="5434" y="1951"/>
                    <a:pt x="5447" y="1953"/>
                    <a:pt x="5459" y="1953"/>
                  </a:cubicBezTo>
                  <a:cubicBezTo>
                    <a:pt x="5484" y="1953"/>
                    <a:pt x="5508" y="1945"/>
                    <a:pt x="5529" y="1928"/>
                  </a:cubicBezTo>
                  <a:lnTo>
                    <a:pt x="5726" y="1777"/>
                  </a:lnTo>
                  <a:lnTo>
                    <a:pt x="7107" y="3591"/>
                  </a:lnTo>
                  <a:lnTo>
                    <a:pt x="6891" y="3744"/>
                  </a:lnTo>
                  <a:cubicBezTo>
                    <a:pt x="6877" y="3733"/>
                    <a:pt x="6862" y="3724"/>
                    <a:pt x="6846" y="3716"/>
                  </a:cubicBezTo>
                  <a:lnTo>
                    <a:pt x="4452" y="2411"/>
                  </a:lnTo>
                  <a:lnTo>
                    <a:pt x="4541" y="2269"/>
                  </a:lnTo>
                  <a:cubicBezTo>
                    <a:pt x="4575" y="2215"/>
                    <a:pt x="4558" y="2144"/>
                    <a:pt x="4505" y="2110"/>
                  </a:cubicBezTo>
                  <a:cubicBezTo>
                    <a:pt x="4486" y="2098"/>
                    <a:pt x="4464" y="2092"/>
                    <a:pt x="4443" y="2092"/>
                  </a:cubicBezTo>
                  <a:cubicBezTo>
                    <a:pt x="4405" y="2092"/>
                    <a:pt x="4368" y="2111"/>
                    <a:pt x="4346" y="2146"/>
                  </a:cubicBezTo>
                  <a:lnTo>
                    <a:pt x="4095" y="2546"/>
                  </a:lnTo>
                  <a:cubicBezTo>
                    <a:pt x="4085" y="2565"/>
                    <a:pt x="4078" y="2586"/>
                    <a:pt x="4078" y="2608"/>
                  </a:cubicBezTo>
                  <a:lnTo>
                    <a:pt x="4078" y="3593"/>
                  </a:lnTo>
                  <a:cubicBezTo>
                    <a:pt x="4083" y="3805"/>
                    <a:pt x="3912" y="3978"/>
                    <a:pt x="3701" y="3978"/>
                  </a:cubicBezTo>
                  <a:cubicBezTo>
                    <a:pt x="3490" y="3978"/>
                    <a:pt x="3320" y="3805"/>
                    <a:pt x="3324" y="3593"/>
                  </a:cubicBezTo>
                  <a:lnTo>
                    <a:pt x="3324" y="2621"/>
                  </a:lnTo>
                  <a:lnTo>
                    <a:pt x="3545" y="1738"/>
                  </a:lnTo>
                  <a:close/>
                  <a:moveTo>
                    <a:pt x="2029" y="1345"/>
                  </a:moveTo>
                  <a:lnTo>
                    <a:pt x="2215" y="1452"/>
                  </a:lnTo>
                  <a:lnTo>
                    <a:pt x="698" y="4079"/>
                  </a:lnTo>
                  <a:lnTo>
                    <a:pt x="513" y="3972"/>
                  </a:lnTo>
                  <a:lnTo>
                    <a:pt x="2029" y="1345"/>
                  </a:lnTo>
                  <a:close/>
                  <a:moveTo>
                    <a:pt x="2419" y="3655"/>
                  </a:moveTo>
                  <a:cubicBezTo>
                    <a:pt x="2498" y="3655"/>
                    <a:pt x="2576" y="3692"/>
                    <a:pt x="2625" y="3760"/>
                  </a:cubicBezTo>
                  <a:cubicBezTo>
                    <a:pt x="2706" y="3872"/>
                    <a:pt x="2683" y="4028"/>
                    <a:pt x="2573" y="4112"/>
                  </a:cubicBezTo>
                  <a:lnTo>
                    <a:pt x="1757" y="4703"/>
                  </a:lnTo>
                  <a:cubicBezTo>
                    <a:pt x="1713" y="4733"/>
                    <a:pt x="1662" y="4748"/>
                    <a:pt x="1612" y="4748"/>
                  </a:cubicBezTo>
                  <a:cubicBezTo>
                    <a:pt x="1534" y="4748"/>
                    <a:pt x="1457" y="4711"/>
                    <a:pt x="1407" y="4642"/>
                  </a:cubicBezTo>
                  <a:cubicBezTo>
                    <a:pt x="1325" y="4530"/>
                    <a:pt x="1349" y="4374"/>
                    <a:pt x="1458" y="4291"/>
                  </a:cubicBezTo>
                  <a:lnTo>
                    <a:pt x="2275" y="3700"/>
                  </a:lnTo>
                  <a:cubicBezTo>
                    <a:pt x="2320" y="3670"/>
                    <a:pt x="2370" y="3655"/>
                    <a:pt x="2419" y="3655"/>
                  </a:cubicBezTo>
                  <a:close/>
                  <a:moveTo>
                    <a:pt x="2875" y="4238"/>
                  </a:moveTo>
                  <a:cubicBezTo>
                    <a:pt x="2952" y="4238"/>
                    <a:pt x="3027" y="4274"/>
                    <a:pt x="3076" y="4338"/>
                  </a:cubicBezTo>
                  <a:cubicBezTo>
                    <a:pt x="3161" y="4452"/>
                    <a:pt x="3138" y="4614"/>
                    <a:pt x="3024" y="4699"/>
                  </a:cubicBezTo>
                  <a:lnTo>
                    <a:pt x="2390" y="5158"/>
                  </a:lnTo>
                  <a:cubicBezTo>
                    <a:pt x="2345" y="5189"/>
                    <a:pt x="2293" y="5205"/>
                    <a:pt x="2241" y="5205"/>
                  </a:cubicBezTo>
                  <a:cubicBezTo>
                    <a:pt x="2164" y="5205"/>
                    <a:pt x="2087" y="5170"/>
                    <a:pt x="2037" y="5104"/>
                  </a:cubicBezTo>
                  <a:cubicBezTo>
                    <a:pt x="1952" y="4991"/>
                    <a:pt x="1985" y="4822"/>
                    <a:pt x="2098" y="4740"/>
                  </a:cubicBezTo>
                  <a:lnTo>
                    <a:pt x="2709" y="4299"/>
                  </a:lnTo>
                  <a:cubicBezTo>
                    <a:pt x="2730" y="4284"/>
                    <a:pt x="2752" y="4269"/>
                    <a:pt x="2776" y="4258"/>
                  </a:cubicBezTo>
                  <a:cubicBezTo>
                    <a:pt x="2808" y="4245"/>
                    <a:pt x="2842" y="4238"/>
                    <a:pt x="2875" y="4238"/>
                  </a:cubicBezTo>
                  <a:close/>
                  <a:moveTo>
                    <a:pt x="3325" y="4824"/>
                  </a:moveTo>
                  <a:cubicBezTo>
                    <a:pt x="3401" y="4824"/>
                    <a:pt x="3476" y="4859"/>
                    <a:pt x="3526" y="4923"/>
                  </a:cubicBezTo>
                  <a:cubicBezTo>
                    <a:pt x="3612" y="5038"/>
                    <a:pt x="3588" y="5199"/>
                    <a:pt x="3473" y="5284"/>
                  </a:cubicBezTo>
                  <a:lnTo>
                    <a:pt x="3023" y="5611"/>
                  </a:lnTo>
                  <a:cubicBezTo>
                    <a:pt x="2978" y="5641"/>
                    <a:pt x="2928" y="5656"/>
                    <a:pt x="2878" y="5656"/>
                  </a:cubicBezTo>
                  <a:cubicBezTo>
                    <a:pt x="2800" y="5656"/>
                    <a:pt x="2722" y="5619"/>
                    <a:pt x="2673" y="5551"/>
                  </a:cubicBezTo>
                  <a:cubicBezTo>
                    <a:pt x="2592" y="5439"/>
                    <a:pt x="2615" y="5284"/>
                    <a:pt x="2724" y="5201"/>
                  </a:cubicBezTo>
                  <a:lnTo>
                    <a:pt x="3158" y="4886"/>
                  </a:lnTo>
                  <a:lnTo>
                    <a:pt x="3176" y="4874"/>
                  </a:lnTo>
                  <a:cubicBezTo>
                    <a:pt x="3221" y="4840"/>
                    <a:pt x="3273" y="4824"/>
                    <a:pt x="3325" y="4824"/>
                  </a:cubicBezTo>
                  <a:close/>
                  <a:moveTo>
                    <a:pt x="2184" y="1966"/>
                  </a:moveTo>
                  <a:lnTo>
                    <a:pt x="2398" y="2091"/>
                  </a:lnTo>
                  <a:cubicBezTo>
                    <a:pt x="2416" y="2101"/>
                    <a:pt x="2436" y="2107"/>
                    <a:pt x="2457" y="2107"/>
                  </a:cubicBezTo>
                  <a:cubicBezTo>
                    <a:pt x="2461" y="2107"/>
                    <a:pt x="2465" y="2106"/>
                    <a:pt x="2469" y="2106"/>
                  </a:cubicBezTo>
                  <a:lnTo>
                    <a:pt x="3013" y="2041"/>
                  </a:lnTo>
                  <a:lnTo>
                    <a:pt x="3210" y="2125"/>
                  </a:lnTo>
                  <a:lnTo>
                    <a:pt x="3097" y="2578"/>
                  </a:lnTo>
                  <a:cubicBezTo>
                    <a:pt x="3094" y="2588"/>
                    <a:pt x="3094" y="2597"/>
                    <a:pt x="3094" y="2607"/>
                  </a:cubicBezTo>
                  <a:lnTo>
                    <a:pt x="3094" y="3592"/>
                  </a:lnTo>
                  <a:cubicBezTo>
                    <a:pt x="3087" y="3933"/>
                    <a:pt x="3362" y="4210"/>
                    <a:pt x="3701" y="4210"/>
                  </a:cubicBezTo>
                  <a:cubicBezTo>
                    <a:pt x="4042" y="4210"/>
                    <a:pt x="4315" y="3933"/>
                    <a:pt x="4309" y="3592"/>
                  </a:cubicBezTo>
                  <a:lnTo>
                    <a:pt x="4309" y="2640"/>
                  </a:lnTo>
                  <a:lnTo>
                    <a:pt x="4331" y="2607"/>
                  </a:lnTo>
                  <a:lnTo>
                    <a:pt x="6737" y="3918"/>
                  </a:lnTo>
                  <a:cubicBezTo>
                    <a:pt x="6858" y="3985"/>
                    <a:pt x="6903" y="4140"/>
                    <a:pt x="6837" y="4262"/>
                  </a:cubicBezTo>
                  <a:lnTo>
                    <a:pt x="6836" y="4262"/>
                  </a:lnTo>
                  <a:cubicBezTo>
                    <a:pt x="6790" y="4347"/>
                    <a:pt x="6703" y="4394"/>
                    <a:pt x="6613" y="4394"/>
                  </a:cubicBezTo>
                  <a:cubicBezTo>
                    <a:pt x="6572" y="4394"/>
                    <a:pt x="6530" y="4384"/>
                    <a:pt x="6492" y="4363"/>
                  </a:cubicBezTo>
                  <a:lnTo>
                    <a:pt x="5157" y="3636"/>
                  </a:lnTo>
                  <a:cubicBezTo>
                    <a:pt x="5138" y="3624"/>
                    <a:pt x="5116" y="3618"/>
                    <a:pt x="5095" y="3618"/>
                  </a:cubicBezTo>
                  <a:cubicBezTo>
                    <a:pt x="5054" y="3618"/>
                    <a:pt x="5014" y="3639"/>
                    <a:pt x="4993" y="3678"/>
                  </a:cubicBezTo>
                  <a:cubicBezTo>
                    <a:pt x="4961" y="3736"/>
                    <a:pt x="4985" y="3810"/>
                    <a:pt x="5047" y="3838"/>
                  </a:cubicBezTo>
                  <a:lnTo>
                    <a:pt x="6164" y="4448"/>
                  </a:lnTo>
                  <a:cubicBezTo>
                    <a:pt x="6288" y="4515"/>
                    <a:pt x="6334" y="4669"/>
                    <a:pt x="6267" y="4793"/>
                  </a:cubicBezTo>
                  <a:cubicBezTo>
                    <a:pt x="6220" y="4877"/>
                    <a:pt x="6133" y="4925"/>
                    <a:pt x="6043" y="4925"/>
                  </a:cubicBezTo>
                  <a:cubicBezTo>
                    <a:pt x="6002" y="4925"/>
                    <a:pt x="5960" y="4915"/>
                    <a:pt x="5922" y="4894"/>
                  </a:cubicBezTo>
                  <a:lnTo>
                    <a:pt x="4789" y="4277"/>
                  </a:lnTo>
                  <a:cubicBezTo>
                    <a:pt x="4769" y="4264"/>
                    <a:pt x="4747" y="4258"/>
                    <a:pt x="4725" y="4258"/>
                  </a:cubicBezTo>
                  <a:cubicBezTo>
                    <a:pt x="4685" y="4258"/>
                    <a:pt x="4645" y="4279"/>
                    <a:pt x="4624" y="4318"/>
                  </a:cubicBezTo>
                  <a:cubicBezTo>
                    <a:pt x="4592" y="4377"/>
                    <a:pt x="4616" y="4451"/>
                    <a:pt x="4677" y="4479"/>
                  </a:cubicBezTo>
                  <a:lnTo>
                    <a:pt x="5596" y="4980"/>
                  </a:lnTo>
                  <a:cubicBezTo>
                    <a:pt x="5719" y="5046"/>
                    <a:pt x="5765" y="5201"/>
                    <a:pt x="5697" y="5323"/>
                  </a:cubicBezTo>
                  <a:cubicBezTo>
                    <a:pt x="5651" y="5408"/>
                    <a:pt x="5564" y="5457"/>
                    <a:pt x="5474" y="5457"/>
                  </a:cubicBezTo>
                  <a:cubicBezTo>
                    <a:pt x="5433" y="5457"/>
                    <a:pt x="5391" y="5447"/>
                    <a:pt x="5353" y="5425"/>
                  </a:cubicBezTo>
                  <a:lnTo>
                    <a:pt x="4392" y="4900"/>
                  </a:lnTo>
                  <a:cubicBezTo>
                    <a:pt x="4374" y="4891"/>
                    <a:pt x="4355" y="4887"/>
                    <a:pt x="4337" y="4887"/>
                  </a:cubicBezTo>
                  <a:cubicBezTo>
                    <a:pt x="4295" y="4887"/>
                    <a:pt x="4255" y="4909"/>
                    <a:pt x="4234" y="4948"/>
                  </a:cubicBezTo>
                  <a:cubicBezTo>
                    <a:pt x="4204" y="5003"/>
                    <a:pt x="4225" y="5073"/>
                    <a:pt x="4280" y="5104"/>
                  </a:cubicBezTo>
                  <a:lnTo>
                    <a:pt x="5027" y="5510"/>
                  </a:lnTo>
                  <a:cubicBezTo>
                    <a:pt x="5149" y="5578"/>
                    <a:pt x="5195" y="5731"/>
                    <a:pt x="5128" y="5855"/>
                  </a:cubicBezTo>
                  <a:cubicBezTo>
                    <a:pt x="5082" y="5939"/>
                    <a:pt x="4994" y="5987"/>
                    <a:pt x="4904" y="5987"/>
                  </a:cubicBezTo>
                  <a:cubicBezTo>
                    <a:pt x="4863" y="5987"/>
                    <a:pt x="4822" y="5977"/>
                    <a:pt x="4783" y="5956"/>
                  </a:cubicBezTo>
                  <a:lnTo>
                    <a:pt x="4260" y="5670"/>
                  </a:lnTo>
                  <a:cubicBezTo>
                    <a:pt x="4264" y="5409"/>
                    <a:pt x="4060" y="5193"/>
                    <a:pt x="3799" y="5179"/>
                  </a:cubicBezTo>
                  <a:cubicBezTo>
                    <a:pt x="3802" y="5168"/>
                    <a:pt x="3803" y="5158"/>
                    <a:pt x="3805" y="5148"/>
                  </a:cubicBezTo>
                  <a:cubicBezTo>
                    <a:pt x="3846" y="4864"/>
                    <a:pt x="3635" y="4607"/>
                    <a:pt x="3350" y="4592"/>
                  </a:cubicBezTo>
                  <a:cubicBezTo>
                    <a:pt x="3351" y="4581"/>
                    <a:pt x="3354" y="4572"/>
                    <a:pt x="3355" y="4561"/>
                  </a:cubicBezTo>
                  <a:cubicBezTo>
                    <a:pt x="3395" y="4279"/>
                    <a:pt x="3184" y="4021"/>
                    <a:pt x="2899" y="4005"/>
                  </a:cubicBezTo>
                  <a:cubicBezTo>
                    <a:pt x="2901" y="3996"/>
                    <a:pt x="2903" y="3985"/>
                    <a:pt x="2904" y="3974"/>
                  </a:cubicBezTo>
                  <a:cubicBezTo>
                    <a:pt x="2950" y="3659"/>
                    <a:pt x="2698" y="3419"/>
                    <a:pt x="2424" y="3419"/>
                  </a:cubicBezTo>
                  <a:cubicBezTo>
                    <a:pt x="2328" y="3419"/>
                    <a:pt x="2230" y="3448"/>
                    <a:pt x="2141" y="3513"/>
                  </a:cubicBezTo>
                  <a:lnTo>
                    <a:pt x="1334" y="4095"/>
                  </a:lnTo>
                  <a:lnTo>
                    <a:pt x="1044" y="3939"/>
                  </a:lnTo>
                  <a:lnTo>
                    <a:pt x="2184" y="1966"/>
                  </a:lnTo>
                  <a:close/>
                  <a:moveTo>
                    <a:pt x="3774" y="5410"/>
                  </a:moveTo>
                  <a:cubicBezTo>
                    <a:pt x="3850" y="5410"/>
                    <a:pt x="3926" y="5445"/>
                    <a:pt x="3977" y="5509"/>
                  </a:cubicBezTo>
                  <a:cubicBezTo>
                    <a:pt x="4019" y="5563"/>
                    <a:pt x="4038" y="5633"/>
                    <a:pt x="4027" y="5701"/>
                  </a:cubicBezTo>
                  <a:cubicBezTo>
                    <a:pt x="4016" y="5769"/>
                    <a:pt x="3980" y="5831"/>
                    <a:pt x="3924" y="5870"/>
                  </a:cubicBezTo>
                  <a:lnTo>
                    <a:pt x="3655" y="6065"/>
                  </a:lnTo>
                  <a:cubicBezTo>
                    <a:pt x="3610" y="6097"/>
                    <a:pt x="3558" y="6113"/>
                    <a:pt x="3506" y="6113"/>
                  </a:cubicBezTo>
                  <a:cubicBezTo>
                    <a:pt x="3427" y="6113"/>
                    <a:pt x="3349" y="6077"/>
                    <a:pt x="3300" y="6008"/>
                  </a:cubicBezTo>
                  <a:cubicBezTo>
                    <a:pt x="3218" y="5894"/>
                    <a:pt x="3243" y="5735"/>
                    <a:pt x="3356" y="5653"/>
                  </a:cubicBezTo>
                  <a:lnTo>
                    <a:pt x="3609" y="5471"/>
                  </a:lnTo>
                  <a:lnTo>
                    <a:pt x="3626" y="5458"/>
                  </a:lnTo>
                  <a:cubicBezTo>
                    <a:pt x="3670" y="5426"/>
                    <a:pt x="3722" y="5410"/>
                    <a:pt x="3774" y="5410"/>
                  </a:cubicBezTo>
                  <a:close/>
                  <a:moveTo>
                    <a:pt x="132" y="1"/>
                  </a:moveTo>
                  <a:cubicBezTo>
                    <a:pt x="92" y="1"/>
                    <a:pt x="53" y="22"/>
                    <a:pt x="31" y="58"/>
                  </a:cubicBezTo>
                  <a:cubicBezTo>
                    <a:pt x="0" y="114"/>
                    <a:pt x="18" y="184"/>
                    <a:pt x="72" y="216"/>
                  </a:cubicBezTo>
                  <a:lnTo>
                    <a:pt x="1830" y="1230"/>
                  </a:lnTo>
                  <a:lnTo>
                    <a:pt x="313" y="3856"/>
                  </a:lnTo>
                  <a:lnTo>
                    <a:pt x="188" y="3785"/>
                  </a:lnTo>
                  <a:cubicBezTo>
                    <a:pt x="170" y="3774"/>
                    <a:pt x="150" y="3770"/>
                    <a:pt x="131" y="3770"/>
                  </a:cubicBezTo>
                  <a:cubicBezTo>
                    <a:pt x="92" y="3770"/>
                    <a:pt x="53" y="3790"/>
                    <a:pt x="31" y="3828"/>
                  </a:cubicBezTo>
                  <a:cubicBezTo>
                    <a:pt x="0" y="3881"/>
                    <a:pt x="18" y="3951"/>
                    <a:pt x="72" y="3984"/>
                  </a:cubicBezTo>
                  <a:lnTo>
                    <a:pt x="683" y="4336"/>
                  </a:lnTo>
                  <a:cubicBezTo>
                    <a:pt x="701" y="4347"/>
                    <a:pt x="721" y="4351"/>
                    <a:pt x="740" y="4351"/>
                  </a:cubicBezTo>
                  <a:cubicBezTo>
                    <a:pt x="780" y="4351"/>
                    <a:pt x="819" y="4331"/>
                    <a:pt x="840" y="4295"/>
                  </a:cubicBezTo>
                  <a:lnTo>
                    <a:pt x="928" y="4141"/>
                  </a:lnTo>
                  <a:lnTo>
                    <a:pt x="1177" y="4275"/>
                  </a:lnTo>
                  <a:cubicBezTo>
                    <a:pt x="1003" y="4611"/>
                    <a:pt x="1261" y="4983"/>
                    <a:pt x="1605" y="4983"/>
                  </a:cubicBezTo>
                  <a:cubicBezTo>
                    <a:pt x="1655" y="4983"/>
                    <a:pt x="1706" y="4975"/>
                    <a:pt x="1758" y="4958"/>
                  </a:cubicBezTo>
                  <a:lnTo>
                    <a:pt x="1758" y="4958"/>
                  </a:lnTo>
                  <a:cubicBezTo>
                    <a:pt x="1757" y="5061"/>
                    <a:pt x="1791" y="5160"/>
                    <a:pt x="1853" y="5242"/>
                  </a:cubicBezTo>
                  <a:cubicBezTo>
                    <a:pt x="1947" y="5367"/>
                    <a:pt x="2093" y="5435"/>
                    <a:pt x="2243" y="5435"/>
                  </a:cubicBezTo>
                  <a:cubicBezTo>
                    <a:pt x="2292" y="5435"/>
                    <a:pt x="2341" y="5428"/>
                    <a:pt x="2388" y="5413"/>
                  </a:cubicBezTo>
                  <a:cubicBezTo>
                    <a:pt x="2393" y="5686"/>
                    <a:pt x="2618" y="5890"/>
                    <a:pt x="2873" y="5890"/>
                  </a:cubicBezTo>
                  <a:cubicBezTo>
                    <a:pt x="2922" y="5890"/>
                    <a:pt x="2972" y="5883"/>
                    <a:pt x="3021" y="5867"/>
                  </a:cubicBezTo>
                  <a:cubicBezTo>
                    <a:pt x="3025" y="6150"/>
                    <a:pt x="3258" y="6345"/>
                    <a:pt x="3507" y="6345"/>
                  </a:cubicBezTo>
                  <a:cubicBezTo>
                    <a:pt x="3603" y="6345"/>
                    <a:pt x="3701" y="6316"/>
                    <a:pt x="3790" y="6252"/>
                  </a:cubicBezTo>
                  <a:lnTo>
                    <a:pt x="4059" y="6057"/>
                  </a:lnTo>
                  <a:cubicBezTo>
                    <a:pt x="4117" y="6016"/>
                    <a:pt x="4164" y="5963"/>
                    <a:pt x="4199" y="5901"/>
                  </a:cubicBezTo>
                  <a:lnTo>
                    <a:pt x="4673" y="6159"/>
                  </a:lnTo>
                  <a:cubicBezTo>
                    <a:pt x="4748" y="6201"/>
                    <a:pt x="4827" y="6219"/>
                    <a:pt x="4904" y="6219"/>
                  </a:cubicBezTo>
                  <a:cubicBezTo>
                    <a:pt x="5176" y="6219"/>
                    <a:pt x="5420" y="5983"/>
                    <a:pt x="5386" y="5680"/>
                  </a:cubicBezTo>
                  <a:lnTo>
                    <a:pt x="5386" y="5680"/>
                  </a:lnTo>
                  <a:cubicBezTo>
                    <a:pt x="5415" y="5685"/>
                    <a:pt x="5444" y="5687"/>
                    <a:pt x="5474" y="5687"/>
                  </a:cubicBezTo>
                  <a:cubicBezTo>
                    <a:pt x="5475" y="5687"/>
                    <a:pt x="5475" y="5687"/>
                    <a:pt x="5476" y="5687"/>
                  </a:cubicBezTo>
                  <a:cubicBezTo>
                    <a:pt x="5764" y="5687"/>
                    <a:pt x="5988" y="5435"/>
                    <a:pt x="5956" y="5148"/>
                  </a:cubicBezTo>
                  <a:lnTo>
                    <a:pt x="5956" y="5148"/>
                  </a:lnTo>
                  <a:cubicBezTo>
                    <a:pt x="5986" y="5154"/>
                    <a:pt x="6016" y="5156"/>
                    <a:pt x="6046" y="5156"/>
                  </a:cubicBezTo>
                  <a:cubicBezTo>
                    <a:pt x="6327" y="5156"/>
                    <a:pt x="6558" y="4910"/>
                    <a:pt x="6527" y="4618"/>
                  </a:cubicBezTo>
                  <a:lnTo>
                    <a:pt x="6527" y="4618"/>
                  </a:lnTo>
                  <a:cubicBezTo>
                    <a:pt x="6555" y="4623"/>
                    <a:pt x="6584" y="4626"/>
                    <a:pt x="6614" y="4626"/>
                  </a:cubicBezTo>
                  <a:cubicBezTo>
                    <a:pt x="6615" y="4626"/>
                    <a:pt x="6615" y="4626"/>
                    <a:pt x="6616" y="4626"/>
                  </a:cubicBezTo>
                  <a:cubicBezTo>
                    <a:pt x="6938" y="4626"/>
                    <a:pt x="7171" y="4314"/>
                    <a:pt x="7080" y="4004"/>
                  </a:cubicBezTo>
                  <a:cubicBezTo>
                    <a:pt x="7070" y="3974"/>
                    <a:pt x="7060" y="3946"/>
                    <a:pt x="7046" y="3918"/>
                  </a:cubicBezTo>
                  <a:lnTo>
                    <a:pt x="7248" y="3774"/>
                  </a:lnTo>
                  <a:lnTo>
                    <a:pt x="7354" y="3915"/>
                  </a:lnTo>
                  <a:cubicBezTo>
                    <a:pt x="7377" y="3945"/>
                    <a:pt x="7411" y="3960"/>
                    <a:pt x="7446" y="3960"/>
                  </a:cubicBezTo>
                  <a:cubicBezTo>
                    <a:pt x="7471" y="3960"/>
                    <a:pt x="7497" y="3952"/>
                    <a:pt x="7519" y="3935"/>
                  </a:cubicBezTo>
                  <a:lnTo>
                    <a:pt x="7836" y="3682"/>
                  </a:lnTo>
                  <a:cubicBezTo>
                    <a:pt x="7886" y="3643"/>
                    <a:pt x="7896" y="3570"/>
                    <a:pt x="7855" y="3521"/>
                  </a:cubicBezTo>
                  <a:cubicBezTo>
                    <a:pt x="7833" y="3492"/>
                    <a:pt x="7799" y="3477"/>
                    <a:pt x="7765" y="3477"/>
                  </a:cubicBezTo>
                  <a:cubicBezTo>
                    <a:pt x="7740" y="3477"/>
                    <a:pt x="7715" y="3485"/>
                    <a:pt x="7694" y="3502"/>
                  </a:cubicBezTo>
                  <a:lnTo>
                    <a:pt x="7467" y="3682"/>
                  </a:lnTo>
                  <a:lnTo>
                    <a:pt x="5637" y="1279"/>
                  </a:lnTo>
                  <a:lnTo>
                    <a:pt x="6683" y="608"/>
                  </a:lnTo>
                  <a:cubicBezTo>
                    <a:pt x="6739" y="574"/>
                    <a:pt x="6755" y="500"/>
                    <a:pt x="6720" y="446"/>
                  </a:cubicBezTo>
                  <a:cubicBezTo>
                    <a:pt x="6698" y="411"/>
                    <a:pt x="6661" y="393"/>
                    <a:pt x="6623" y="393"/>
                  </a:cubicBezTo>
                  <a:cubicBezTo>
                    <a:pt x="6601" y="393"/>
                    <a:pt x="6578" y="399"/>
                    <a:pt x="6559" y="412"/>
                  </a:cubicBezTo>
                  <a:lnTo>
                    <a:pt x="5407" y="1151"/>
                  </a:lnTo>
                  <a:cubicBezTo>
                    <a:pt x="5350" y="1189"/>
                    <a:pt x="5337" y="1266"/>
                    <a:pt x="5377" y="1320"/>
                  </a:cubicBezTo>
                  <a:lnTo>
                    <a:pt x="5587" y="1594"/>
                  </a:lnTo>
                  <a:lnTo>
                    <a:pt x="5437" y="1709"/>
                  </a:lnTo>
                  <a:lnTo>
                    <a:pt x="4845" y="1512"/>
                  </a:lnTo>
                  <a:cubicBezTo>
                    <a:pt x="4834" y="1510"/>
                    <a:pt x="4822" y="1507"/>
                    <a:pt x="4810" y="1507"/>
                  </a:cubicBezTo>
                  <a:lnTo>
                    <a:pt x="3455" y="1507"/>
                  </a:lnTo>
                  <a:cubicBezTo>
                    <a:pt x="3402" y="1507"/>
                    <a:pt x="3356" y="1543"/>
                    <a:pt x="3343" y="1594"/>
                  </a:cubicBezTo>
                  <a:lnTo>
                    <a:pt x="3266" y="1900"/>
                  </a:lnTo>
                  <a:lnTo>
                    <a:pt x="3075" y="1818"/>
                  </a:lnTo>
                  <a:cubicBezTo>
                    <a:pt x="3059" y="1812"/>
                    <a:pt x="3043" y="1809"/>
                    <a:pt x="3026" y="1809"/>
                  </a:cubicBezTo>
                  <a:cubicBezTo>
                    <a:pt x="3023" y="1809"/>
                    <a:pt x="3019" y="1810"/>
                    <a:pt x="3016" y="1810"/>
                  </a:cubicBezTo>
                  <a:lnTo>
                    <a:pt x="2481" y="1873"/>
                  </a:lnTo>
                  <a:lnTo>
                    <a:pt x="2300" y="1767"/>
                  </a:lnTo>
                  <a:lnTo>
                    <a:pt x="2472" y="1468"/>
                  </a:lnTo>
                  <a:cubicBezTo>
                    <a:pt x="2503" y="1413"/>
                    <a:pt x="2484" y="1343"/>
                    <a:pt x="2430" y="1310"/>
                  </a:cubicBezTo>
                  <a:lnTo>
                    <a:pt x="188" y="15"/>
                  </a:lnTo>
                  <a:cubicBezTo>
                    <a:pt x="170" y="5"/>
                    <a:pt x="151" y="1"/>
                    <a:pt x="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6"/>
            <p:cNvSpPr/>
            <p:nvPr/>
          </p:nvSpPr>
          <p:spPr>
            <a:xfrm>
              <a:off x="2147650" y="4377625"/>
              <a:ext cx="22775" cy="16175"/>
            </a:xfrm>
            <a:custGeom>
              <a:avLst/>
              <a:gdLst/>
              <a:ahLst/>
              <a:cxnLst/>
              <a:rect l="l" t="t" r="r" b="b"/>
              <a:pathLst>
                <a:path w="911" h="647" extrusionOk="0">
                  <a:moveTo>
                    <a:pt x="780" y="1"/>
                  </a:moveTo>
                  <a:cubicBezTo>
                    <a:pt x="759" y="1"/>
                    <a:pt x="737" y="7"/>
                    <a:pt x="717" y="20"/>
                  </a:cubicBezTo>
                  <a:lnTo>
                    <a:pt x="70" y="434"/>
                  </a:lnTo>
                  <a:cubicBezTo>
                    <a:pt x="16" y="468"/>
                    <a:pt x="1" y="541"/>
                    <a:pt x="35" y="593"/>
                  </a:cubicBezTo>
                  <a:cubicBezTo>
                    <a:pt x="57" y="628"/>
                    <a:pt x="94" y="647"/>
                    <a:pt x="132" y="647"/>
                  </a:cubicBezTo>
                  <a:cubicBezTo>
                    <a:pt x="154" y="647"/>
                    <a:pt x="175" y="641"/>
                    <a:pt x="195" y="628"/>
                  </a:cubicBezTo>
                  <a:lnTo>
                    <a:pt x="841" y="214"/>
                  </a:lnTo>
                  <a:cubicBezTo>
                    <a:pt x="895" y="179"/>
                    <a:pt x="911" y="107"/>
                    <a:pt x="876" y="53"/>
                  </a:cubicBezTo>
                  <a:cubicBezTo>
                    <a:pt x="855" y="19"/>
                    <a:pt x="818"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1" name="Google Shape;1531;p46"/>
          <p:cNvGrpSpPr/>
          <p:nvPr/>
        </p:nvGrpSpPr>
        <p:grpSpPr>
          <a:xfrm>
            <a:off x="4413091" y="4070584"/>
            <a:ext cx="318211" cy="286181"/>
            <a:chOff x="3185475" y="4370650"/>
            <a:chExt cx="201425" cy="181150"/>
          </a:xfrm>
        </p:grpSpPr>
        <p:sp>
          <p:nvSpPr>
            <p:cNvPr id="1532" name="Google Shape;1532;p46"/>
            <p:cNvSpPr/>
            <p:nvPr/>
          </p:nvSpPr>
          <p:spPr>
            <a:xfrm>
              <a:off x="3268550" y="4407150"/>
              <a:ext cx="16225" cy="27850"/>
            </a:xfrm>
            <a:custGeom>
              <a:avLst/>
              <a:gdLst/>
              <a:ahLst/>
              <a:cxnLst/>
              <a:rect l="l" t="t" r="r" b="b"/>
              <a:pathLst>
                <a:path w="649" h="1114" extrusionOk="0">
                  <a:moveTo>
                    <a:pt x="309" y="224"/>
                  </a:moveTo>
                  <a:lnTo>
                    <a:pt x="309" y="429"/>
                  </a:lnTo>
                  <a:cubicBezTo>
                    <a:pt x="227" y="396"/>
                    <a:pt x="200" y="369"/>
                    <a:pt x="200" y="320"/>
                  </a:cubicBezTo>
                  <a:cubicBezTo>
                    <a:pt x="200" y="259"/>
                    <a:pt x="251" y="233"/>
                    <a:pt x="309" y="224"/>
                  </a:cubicBezTo>
                  <a:close/>
                  <a:moveTo>
                    <a:pt x="380" y="643"/>
                  </a:moveTo>
                  <a:cubicBezTo>
                    <a:pt x="464" y="680"/>
                    <a:pt x="481" y="721"/>
                    <a:pt x="481" y="768"/>
                  </a:cubicBezTo>
                  <a:cubicBezTo>
                    <a:pt x="481" y="830"/>
                    <a:pt x="441" y="866"/>
                    <a:pt x="380" y="878"/>
                  </a:cubicBezTo>
                  <a:lnTo>
                    <a:pt x="380" y="643"/>
                  </a:lnTo>
                  <a:close/>
                  <a:moveTo>
                    <a:pt x="344" y="1"/>
                  </a:moveTo>
                  <a:cubicBezTo>
                    <a:pt x="324" y="1"/>
                    <a:pt x="298" y="14"/>
                    <a:pt x="298" y="34"/>
                  </a:cubicBezTo>
                  <a:lnTo>
                    <a:pt x="298" y="72"/>
                  </a:lnTo>
                  <a:cubicBezTo>
                    <a:pt x="139" y="93"/>
                    <a:pt x="34" y="180"/>
                    <a:pt x="34" y="337"/>
                  </a:cubicBezTo>
                  <a:cubicBezTo>
                    <a:pt x="34" y="503"/>
                    <a:pt x="158" y="555"/>
                    <a:pt x="298" y="610"/>
                  </a:cubicBezTo>
                  <a:lnTo>
                    <a:pt x="298" y="880"/>
                  </a:lnTo>
                  <a:cubicBezTo>
                    <a:pt x="227" y="871"/>
                    <a:pt x="193" y="845"/>
                    <a:pt x="125" y="792"/>
                  </a:cubicBezTo>
                  <a:cubicBezTo>
                    <a:pt x="112" y="783"/>
                    <a:pt x="99" y="778"/>
                    <a:pt x="86" y="778"/>
                  </a:cubicBezTo>
                  <a:cubicBezTo>
                    <a:pt x="67" y="778"/>
                    <a:pt x="48" y="790"/>
                    <a:pt x="33" y="812"/>
                  </a:cubicBezTo>
                  <a:cubicBezTo>
                    <a:pt x="1" y="857"/>
                    <a:pt x="5" y="894"/>
                    <a:pt x="33" y="932"/>
                  </a:cubicBezTo>
                  <a:cubicBezTo>
                    <a:pt x="86" y="1002"/>
                    <a:pt x="199" y="1041"/>
                    <a:pt x="300" y="1041"/>
                  </a:cubicBezTo>
                  <a:lnTo>
                    <a:pt x="300" y="1080"/>
                  </a:lnTo>
                  <a:cubicBezTo>
                    <a:pt x="300" y="1099"/>
                    <a:pt x="321" y="1114"/>
                    <a:pt x="345" y="1114"/>
                  </a:cubicBezTo>
                  <a:cubicBezTo>
                    <a:pt x="367" y="1114"/>
                    <a:pt x="391" y="1099"/>
                    <a:pt x="391" y="1080"/>
                  </a:cubicBezTo>
                  <a:lnTo>
                    <a:pt x="391" y="1037"/>
                  </a:lnTo>
                  <a:cubicBezTo>
                    <a:pt x="534" y="1016"/>
                    <a:pt x="648" y="925"/>
                    <a:pt x="648" y="749"/>
                  </a:cubicBezTo>
                  <a:cubicBezTo>
                    <a:pt x="647" y="585"/>
                    <a:pt x="543" y="515"/>
                    <a:pt x="391" y="458"/>
                  </a:cubicBezTo>
                  <a:lnTo>
                    <a:pt x="391" y="220"/>
                  </a:lnTo>
                  <a:cubicBezTo>
                    <a:pt x="426" y="223"/>
                    <a:pt x="460" y="232"/>
                    <a:pt x="491" y="248"/>
                  </a:cubicBezTo>
                  <a:cubicBezTo>
                    <a:pt x="506" y="255"/>
                    <a:pt x="529" y="270"/>
                    <a:pt x="553" y="270"/>
                  </a:cubicBezTo>
                  <a:cubicBezTo>
                    <a:pt x="572" y="270"/>
                    <a:pt x="590" y="261"/>
                    <a:pt x="607" y="235"/>
                  </a:cubicBezTo>
                  <a:cubicBezTo>
                    <a:pt x="624" y="205"/>
                    <a:pt x="636" y="157"/>
                    <a:pt x="600" y="126"/>
                  </a:cubicBezTo>
                  <a:cubicBezTo>
                    <a:pt x="547" y="83"/>
                    <a:pt x="456" y="69"/>
                    <a:pt x="391" y="69"/>
                  </a:cubicBezTo>
                  <a:lnTo>
                    <a:pt x="391" y="34"/>
                  </a:lnTo>
                  <a:cubicBezTo>
                    <a:pt x="391" y="14"/>
                    <a:pt x="366" y="1"/>
                    <a:pt x="3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6"/>
            <p:cNvSpPr/>
            <p:nvPr/>
          </p:nvSpPr>
          <p:spPr>
            <a:xfrm>
              <a:off x="3298075" y="4380200"/>
              <a:ext cx="48250" cy="46400"/>
            </a:xfrm>
            <a:custGeom>
              <a:avLst/>
              <a:gdLst/>
              <a:ahLst/>
              <a:cxnLst/>
              <a:rect l="l" t="t" r="r" b="b"/>
              <a:pathLst>
                <a:path w="1930" h="1856" extrusionOk="0">
                  <a:moveTo>
                    <a:pt x="1001" y="231"/>
                  </a:moveTo>
                  <a:cubicBezTo>
                    <a:pt x="1091" y="231"/>
                    <a:pt x="1182" y="248"/>
                    <a:pt x="1268" y="284"/>
                  </a:cubicBezTo>
                  <a:cubicBezTo>
                    <a:pt x="1528" y="392"/>
                    <a:pt x="1698" y="645"/>
                    <a:pt x="1698" y="928"/>
                  </a:cubicBezTo>
                  <a:cubicBezTo>
                    <a:pt x="1698" y="1311"/>
                    <a:pt x="1386" y="1624"/>
                    <a:pt x="1002" y="1624"/>
                  </a:cubicBezTo>
                  <a:cubicBezTo>
                    <a:pt x="719" y="1624"/>
                    <a:pt x="466" y="1454"/>
                    <a:pt x="357" y="1194"/>
                  </a:cubicBezTo>
                  <a:cubicBezTo>
                    <a:pt x="249" y="933"/>
                    <a:pt x="310" y="634"/>
                    <a:pt x="509" y="435"/>
                  </a:cubicBezTo>
                  <a:cubicBezTo>
                    <a:pt x="642" y="302"/>
                    <a:pt x="820" y="231"/>
                    <a:pt x="1001" y="231"/>
                  </a:cubicBezTo>
                  <a:close/>
                  <a:moveTo>
                    <a:pt x="1002" y="0"/>
                  </a:moveTo>
                  <a:cubicBezTo>
                    <a:pt x="626" y="0"/>
                    <a:pt x="288" y="225"/>
                    <a:pt x="144" y="572"/>
                  </a:cubicBezTo>
                  <a:cubicBezTo>
                    <a:pt x="0" y="920"/>
                    <a:pt x="80" y="1318"/>
                    <a:pt x="345" y="1583"/>
                  </a:cubicBezTo>
                  <a:cubicBezTo>
                    <a:pt x="523" y="1761"/>
                    <a:pt x="761" y="1855"/>
                    <a:pt x="1002" y="1855"/>
                  </a:cubicBezTo>
                  <a:cubicBezTo>
                    <a:pt x="1122" y="1855"/>
                    <a:pt x="1242" y="1832"/>
                    <a:pt x="1356" y="1785"/>
                  </a:cubicBezTo>
                  <a:cubicBezTo>
                    <a:pt x="1703" y="1641"/>
                    <a:pt x="1929" y="1303"/>
                    <a:pt x="1929" y="928"/>
                  </a:cubicBezTo>
                  <a:cubicBezTo>
                    <a:pt x="1928" y="415"/>
                    <a:pt x="1513" y="0"/>
                    <a:pt x="10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6"/>
            <p:cNvSpPr/>
            <p:nvPr/>
          </p:nvSpPr>
          <p:spPr>
            <a:xfrm>
              <a:off x="3241400" y="4370650"/>
              <a:ext cx="113975" cy="82900"/>
            </a:xfrm>
            <a:custGeom>
              <a:avLst/>
              <a:gdLst/>
              <a:ahLst/>
              <a:cxnLst/>
              <a:rect l="l" t="t" r="r" b="b"/>
              <a:pathLst>
                <a:path w="4559" h="3316" extrusionOk="0">
                  <a:moveTo>
                    <a:pt x="1417" y="1309"/>
                  </a:moveTo>
                  <a:cubicBezTo>
                    <a:pt x="1643" y="1309"/>
                    <a:pt x="1864" y="1420"/>
                    <a:pt x="1997" y="1619"/>
                  </a:cubicBezTo>
                  <a:cubicBezTo>
                    <a:pt x="2022" y="1722"/>
                    <a:pt x="2059" y="1821"/>
                    <a:pt x="2109" y="1914"/>
                  </a:cubicBezTo>
                  <a:cubicBezTo>
                    <a:pt x="2156" y="2266"/>
                    <a:pt x="1931" y="2597"/>
                    <a:pt x="1588" y="2683"/>
                  </a:cubicBezTo>
                  <a:cubicBezTo>
                    <a:pt x="1530" y="2697"/>
                    <a:pt x="1473" y="2704"/>
                    <a:pt x="1416" y="2704"/>
                  </a:cubicBezTo>
                  <a:cubicBezTo>
                    <a:pt x="1133" y="2704"/>
                    <a:pt x="869" y="2529"/>
                    <a:pt x="765" y="2253"/>
                  </a:cubicBezTo>
                  <a:cubicBezTo>
                    <a:pt x="640" y="1922"/>
                    <a:pt x="784" y="1549"/>
                    <a:pt x="1099" y="1386"/>
                  </a:cubicBezTo>
                  <a:cubicBezTo>
                    <a:pt x="1200" y="1334"/>
                    <a:pt x="1309" y="1309"/>
                    <a:pt x="1417" y="1309"/>
                  </a:cubicBezTo>
                  <a:close/>
                  <a:moveTo>
                    <a:pt x="1419" y="928"/>
                  </a:moveTo>
                  <a:cubicBezTo>
                    <a:pt x="1609" y="928"/>
                    <a:pt x="1802" y="978"/>
                    <a:pt x="1979" y="1086"/>
                  </a:cubicBezTo>
                  <a:cubicBezTo>
                    <a:pt x="1970" y="1141"/>
                    <a:pt x="1964" y="1198"/>
                    <a:pt x="1962" y="1255"/>
                  </a:cubicBezTo>
                  <a:cubicBezTo>
                    <a:pt x="1799" y="1137"/>
                    <a:pt x="1609" y="1079"/>
                    <a:pt x="1418" y="1079"/>
                  </a:cubicBezTo>
                  <a:cubicBezTo>
                    <a:pt x="1220" y="1079"/>
                    <a:pt x="1021" y="1143"/>
                    <a:pt x="855" y="1269"/>
                  </a:cubicBezTo>
                  <a:cubicBezTo>
                    <a:pt x="529" y="1518"/>
                    <a:pt x="407" y="1951"/>
                    <a:pt x="551" y="2334"/>
                  </a:cubicBezTo>
                  <a:cubicBezTo>
                    <a:pt x="688" y="2697"/>
                    <a:pt x="1036" y="2934"/>
                    <a:pt x="1420" y="2934"/>
                  </a:cubicBezTo>
                  <a:cubicBezTo>
                    <a:pt x="1440" y="2934"/>
                    <a:pt x="1461" y="2933"/>
                    <a:pt x="1481" y="2932"/>
                  </a:cubicBezTo>
                  <a:cubicBezTo>
                    <a:pt x="1890" y="2904"/>
                    <a:pt x="2231" y="2611"/>
                    <a:pt x="2323" y="2213"/>
                  </a:cubicBezTo>
                  <a:cubicBezTo>
                    <a:pt x="2362" y="2253"/>
                    <a:pt x="2403" y="2292"/>
                    <a:pt x="2448" y="2327"/>
                  </a:cubicBezTo>
                  <a:cubicBezTo>
                    <a:pt x="2308" y="2777"/>
                    <a:pt x="1892" y="3085"/>
                    <a:pt x="1421" y="3085"/>
                  </a:cubicBezTo>
                  <a:cubicBezTo>
                    <a:pt x="1420" y="3085"/>
                    <a:pt x="1419" y="3085"/>
                    <a:pt x="1418" y="3085"/>
                  </a:cubicBezTo>
                  <a:cubicBezTo>
                    <a:pt x="704" y="3085"/>
                    <a:pt x="186" y="2403"/>
                    <a:pt x="380" y="1715"/>
                  </a:cubicBezTo>
                  <a:cubicBezTo>
                    <a:pt x="517" y="1227"/>
                    <a:pt x="957" y="928"/>
                    <a:pt x="1419" y="928"/>
                  </a:cubicBezTo>
                  <a:close/>
                  <a:moveTo>
                    <a:pt x="3268" y="0"/>
                  </a:moveTo>
                  <a:cubicBezTo>
                    <a:pt x="2723" y="0"/>
                    <a:pt x="2232" y="340"/>
                    <a:pt x="2041" y="856"/>
                  </a:cubicBezTo>
                  <a:cubicBezTo>
                    <a:pt x="1845" y="750"/>
                    <a:pt x="1630" y="698"/>
                    <a:pt x="1417" y="698"/>
                  </a:cubicBezTo>
                  <a:cubicBezTo>
                    <a:pt x="1107" y="698"/>
                    <a:pt x="800" y="808"/>
                    <a:pt x="556" y="1020"/>
                  </a:cubicBezTo>
                  <a:cubicBezTo>
                    <a:pt x="146" y="1380"/>
                    <a:pt x="0" y="1957"/>
                    <a:pt x="193" y="2469"/>
                  </a:cubicBezTo>
                  <a:cubicBezTo>
                    <a:pt x="385" y="2978"/>
                    <a:pt x="872" y="3316"/>
                    <a:pt x="1416" y="3316"/>
                  </a:cubicBezTo>
                  <a:cubicBezTo>
                    <a:pt x="1418" y="3316"/>
                    <a:pt x="1420" y="3316"/>
                    <a:pt x="1422" y="3315"/>
                  </a:cubicBezTo>
                  <a:cubicBezTo>
                    <a:pt x="1969" y="3314"/>
                    <a:pt x="2456" y="2974"/>
                    <a:pt x="2646" y="2461"/>
                  </a:cubicBezTo>
                  <a:cubicBezTo>
                    <a:pt x="2841" y="2567"/>
                    <a:pt x="3055" y="2619"/>
                    <a:pt x="3268" y="2619"/>
                  </a:cubicBezTo>
                  <a:cubicBezTo>
                    <a:pt x="3561" y="2619"/>
                    <a:pt x="3851" y="2521"/>
                    <a:pt x="4089" y="2330"/>
                  </a:cubicBezTo>
                  <a:cubicBezTo>
                    <a:pt x="4316" y="2146"/>
                    <a:pt x="4476" y="1890"/>
                    <a:pt x="4544" y="1606"/>
                  </a:cubicBezTo>
                  <a:cubicBezTo>
                    <a:pt x="4557" y="1543"/>
                    <a:pt x="4519" y="1481"/>
                    <a:pt x="4458" y="1466"/>
                  </a:cubicBezTo>
                  <a:cubicBezTo>
                    <a:pt x="4449" y="1464"/>
                    <a:pt x="4440" y="1463"/>
                    <a:pt x="4432" y="1463"/>
                  </a:cubicBezTo>
                  <a:cubicBezTo>
                    <a:pt x="4378" y="1463"/>
                    <a:pt x="4331" y="1499"/>
                    <a:pt x="4319" y="1553"/>
                  </a:cubicBezTo>
                  <a:cubicBezTo>
                    <a:pt x="4219" y="1987"/>
                    <a:pt x="3863" y="2314"/>
                    <a:pt x="3422" y="2377"/>
                  </a:cubicBezTo>
                  <a:cubicBezTo>
                    <a:pt x="3371" y="2385"/>
                    <a:pt x="3320" y="2388"/>
                    <a:pt x="3269" y="2388"/>
                  </a:cubicBezTo>
                  <a:cubicBezTo>
                    <a:pt x="2884" y="2388"/>
                    <a:pt x="2522" y="2181"/>
                    <a:pt x="2331" y="1839"/>
                  </a:cubicBezTo>
                  <a:cubicBezTo>
                    <a:pt x="2310" y="1730"/>
                    <a:pt x="2270" y="1626"/>
                    <a:pt x="2214" y="1531"/>
                  </a:cubicBezTo>
                  <a:cubicBezTo>
                    <a:pt x="2072" y="863"/>
                    <a:pt x="2586" y="231"/>
                    <a:pt x="3269" y="231"/>
                  </a:cubicBezTo>
                  <a:cubicBezTo>
                    <a:pt x="3270" y="231"/>
                    <a:pt x="3271" y="231"/>
                    <a:pt x="3272" y="231"/>
                  </a:cubicBezTo>
                  <a:cubicBezTo>
                    <a:pt x="3773" y="231"/>
                    <a:pt x="4207" y="577"/>
                    <a:pt x="4319" y="1066"/>
                  </a:cubicBezTo>
                  <a:cubicBezTo>
                    <a:pt x="4330" y="1119"/>
                    <a:pt x="4378" y="1155"/>
                    <a:pt x="4431" y="1155"/>
                  </a:cubicBezTo>
                  <a:cubicBezTo>
                    <a:pt x="4439" y="1155"/>
                    <a:pt x="4448" y="1154"/>
                    <a:pt x="4458" y="1152"/>
                  </a:cubicBezTo>
                  <a:cubicBezTo>
                    <a:pt x="4519" y="1139"/>
                    <a:pt x="4558" y="1077"/>
                    <a:pt x="4544" y="1014"/>
                  </a:cubicBezTo>
                  <a:cubicBezTo>
                    <a:pt x="4413" y="451"/>
                    <a:pt x="3929" y="39"/>
                    <a:pt x="3351" y="3"/>
                  </a:cubicBezTo>
                  <a:cubicBezTo>
                    <a:pt x="3323" y="1"/>
                    <a:pt x="3296" y="0"/>
                    <a:pt x="3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6"/>
            <p:cNvSpPr/>
            <p:nvPr/>
          </p:nvSpPr>
          <p:spPr>
            <a:xfrm>
              <a:off x="3315100" y="4389725"/>
              <a:ext cx="15950" cy="27850"/>
            </a:xfrm>
            <a:custGeom>
              <a:avLst/>
              <a:gdLst/>
              <a:ahLst/>
              <a:cxnLst/>
              <a:rect l="l" t="t" r="r" b="b"/>
              <a:pathLst>
                <a:path w="638" h="1114" extrusionOk="0">
                  <a:moveTo>
                    <a:pt x="298" y="224"/>
                  </a:moveTo>
                  <a:lnTo>
                    <a:pt x="298" y="428"/>
                  </a:lnTo>
                  <a:cubicBezTo>
                    <a:pt x="216" y="396"/>
                    <a:pt x="189" y="369"/>
                    <a:pt x="189" y="318"/>
                  </a:cubicBezTo>
                  <a:cubicBezTo>
                    <a:pt x="189" y="260"/>
                    <a:pt x="240" y="233"/>
                    <a:pt x="298" y="224"/>
                  </a:cubicBezTo>
                  <a:close/>
                  <a:moveTo>
                    <a:pt x="369" y="642"/>
                  </a:moveTo>
                  <a:cubicBezTo>
                    <a:pt x="453" y="680"/>
                    <a:pt x="470" y="720"/>
                    <a:pt x="470" y="768"/>
                  </a:cubicBezTo>
                  <a:cubicBezTo>
                    <a:pt x="470" y="829"/>
                    <a:pt x="430" y="866"/>
                    <a:pt x="369" y="878"/>
                  </a:cubicBezTo>
                  <a:lnTo>
                    <a:pt x="369" y="642"/>
                  </a:lnTo>
                  <a:close/>
                  <a:moveTo>
                    <a:pt x="334" y="0"/>
                  </a:moveTo>
                  <a:cubicBezTo>
                    <a:pt x="313" y="0"/>
                    <a:pt x="289" y="14"/>
                    <a:pt x="289" y="34"/>
                  </a:cubicBezTo>
                  <a:lnTo>
                    <a:pt x="289" y="72"/>
                  </a:lnTo>
                  <a:cubicBezTo>
                    <a:pt x="128" y="93"/>
                    <a:pt x="25" y="179"/>
                    <a:pt x="25" y="337"/>
                  </a:cubicBezTo>
                  <a:cubicBezTo>
                    <a:pt x="25" y="508"/>
                    <a:pt x="157" y="559"/>
                    <a:pt x="289" y="610"/>
                  </a:cubicBezTo>
                  <a:lnTo>
                    <a:pt x="289" y="881"/>
                  </a:lnTo>
                  <a:cubicBezTo>
                    <a:pt x="213" y="871"/>
                    <a:pt x="178" y="840"/>
                    <a:pt x="114" y="792"/>
                  </a:cubicBezTo>
                  <a:cubicBezTo>
                    <a:pt x="101" y="782"/>
                    <a:pt x="88" y="778"/>
                    <a:pt x="76" y="778"/>
                  </a:cubicBezTo>
                  <a:cubicBezTo>
                    <a:pt x="32" y="778"/>
                    <a:pt x="1" y="839"/>
                    <a:pt x="1" y="874"/>
                  </a:cubicBezTo>
                  <a:cubicBezTo>
                    <a:pt x="1" y="894"/>
                    <a:pt x="9" y="916"/>
                    <a:pt x="22" y="932"/>
                  </a:cubicBezTo>
                  <a:cubicBezTo>
                    <a:pt x="75" y="1003"/>
                    <a:pt x="190" y="1041"/>
                    <a:pt x="289" y="1041"/>
                  </a:cubicBezTo>
                  <a:lnTo>
                    <a:pt x="289" y="1080"/>
                  </a:lnTo>
                  <a:cubicBezTo>
                    <a:pt x="289" y="1099"/>
                    <a:pt x="310" y="1113"/>
                    <a:pt x="334" y="1113"/>
                  </a:cubicBezTo>
                  <a:cubicBezTo>
                    <a:pt x="355" y="1113"/>
                    <a:pt x="380" y="1099"/>
                    <a:pt x="380" y="1080"/>
                  </a:cubicBezTo>
                  <a:lnTo>
                    <a:pt x="380" y="1037"/>
                  </a:lnTo>
                  <a:cubicBezTo>
                    <a:pt x="523" y="1015"/>
                    <a:pt x="637" y="925"/>
                    <a:pt x="637" y="750"/>
                  </a:cubicBezTo>
                  <a:cubicBezTo>
                    <a:pt x="636" y="580"/>
                    <a:pt x="527" y="512"/>
                    <a:pt x="380" y="459"/>
                  </a:cubicBezTo>
                  <a:lnTo>
                    <a:pt x="380" y="220"/>
                  </a:lnTo>
                  <a:cubicBezTo>
                    <a:pt x="430" y="224"/>
                    <a:pt x="456" y="234"/>
                    <a:pt x="512" y="263"/>
                  </a:cubicBezTo>
                  <a:cubicBezTo>
                    <a:pt x="521" y="268"/>
                    <a:pt x="531" y="270"/>
                    <a:pt x="541" y="270"/>
                  </a:cubicBezTo>
                  <a:cubicBezTo>
                    <a:pt x="563" y="270"/>
                    <a:pt x="585" y="257"/>
                    <a:pt x="596" y="234"/>
                  </a:cubicBezTo>
                  <a:cubicBezTo>
                    <a:pt x="613" y="205"/>
                    <a:pt x="625" y="156"/>
                    <a:pt x="589" y="125"/>
                  </a:cubicBezTo>
                  <a:cubicBezTo>
                    <a:pt x="536" y="82"/>
                    <a:pt x="447" y="69"/>
                    <a:pt x="380" y="69"/>
                  </a:cubicBezTo>
                  <a:lnTo>
                    <a:pt x="380" y="34"/>
                  </a:lnTo>
                  <a:cubicBezTo>
                    <a:pt x="380" y="14"/>
                    <a:pt x="356" y="0"/>
                    <a:pt x="3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6"/>
            <p:cNvSpPr/>
            <p:nvPr/>
          </p:nvSpPr>
          <p:spPr>
            <a:xfrm>
              <a:off x="3185475" y="4435900"/>
              <a:ext cx="201425" cy="115900"/>
            </a:xfrm>
            <a:custGeom>
              <a:avLst/>
              <a:gdLst/>
              <a:ahLst/>
              <a:cxnLst/>
              <a:rect l="l" t="t" r="r" b="b"/>
              <a:pathLst>
                <a:path w="8057" h="4636" extrusionOk="0">
                  <a:moveTo>
                    <a:pt x="2562" y="1376"/>
                  </a:moveTo>
                  <a:cubicBezTo>
                    <a:pt x="2574" y="1376"/>
                    <a:pt x="2586" y="1383"/>
                    <a:pt x="2590" y="1395"/>
                  </a:cubicBezTo>
                  <a:cubicBezTo>
                    <a:pt x="2639" y="1521"/>
                    <a:pt x="3361" y="3442"/>
                    <a:pt x="3390" y="3514"/>
                  </a:cubicBezTo>
                  <a:cubicBezTo>
                    <a:pt x="3395" y="3528"/>
                    <a:pt x="3387" y="3545"/>
                    <a:pt x="3372" y="3550"/>
                  </a:cubicBezTo>
                  <a:lnTo>
                    <a:pt x="2858" y="3744"/>
                  </a:lnTo>
                  <a:lnTo>
                    <a:pt x="2040" y="1571"/>
                  </a:lnTo>
                  <a:lnTo>
                    <a:pt x="2552" y="1377"/>
                  </a:lnTo>
                  <a:cubicBezTo>
                    <a:pt x="2556" y="1376"/>
                    <a:pt x="2559" y="1376"/>
                    <a:pt x="2562" y="1376"/>
                  </a:cubicBezTo>
                  <a:close/>
                  <a:moveTo>
                    <a:pt x="1823" y="1652"/>
                  </a:moveTo>
                  <a:lnTo>
                    <a:pt x="2643" y="3826"/>
                  </a:lnTo>
                  <a:lnTo>
                    <a:pt x="1119" y="4401"/>
                  </a:lnTo>
                  <a:cubicBezTo>
                    <a:pt x="1113" y="4402"/>
                    <a:pt x="1108" y="4403"/>
                    <a:pt x="1103" y="4403"/>
                  </a:cubicBezTo>
                  <a:cubicBezTo>
                    <a:pt x="1082" y="4403"/>
                    <a:pt x="1063" y="4392"/>
                    <a:pt x="1056" y="4372"/>
                  </a:cubicBezTo>
                  <a:lnTo>
                    <a:pt x="271" y="2289"/>
                  </a:lnTo>
                  <a:cubicBezTo>
                    <a:pt x="261" y="2263"/>
                    <a:pt x="275" y="2236"/>
                    <a:pt x="299" y="2227"/>
                  </a:cubicBezTo>
                  <a:lnTo>
                    <a:pt x="1823" y="1652"/>
                  </a:lnTo>
                  <a:close/>
                  <a:moveTo>
                    <a:pt x="7385" y="0"/>
                  </a:moveTo>
                  <a:cubicBezTo>
                    <a:pt x="7209" y="0"/>
                    <a:pt x="7040" y="92"/>
                    <a:pt x="6911" y="213"/>
                  </a:cubicBezTo>
                  <a:lnTo>
                    <a:pt x="5678" y="1236"/>
                  </a:lnTo>
                  <a:cubicBezTo>
                    <a:pt x="5608" y="1085"/>
                    <a:pt x="5461" y="933"/>
                    <a:pt x="5180" y="933"/>
                  </a:cubicBezTo>
                  <a:cubicBezTo>
                    <a:pt x="4861" y="933"/>
                    <a:pt x="4619" y="931"/>
                    <a:pt x="4429" y="931"/>
                  </a:cubicBezTo>
                  <a:cubicBezTo>
                    <a:pt x="3937" y="931"/>
                    <a:pt x="3801" y="942"/>
                    <a:pt x="3604" y="1018"/>
                  </a:cubicBezTo>
                  <a:lnTo>
                    <a:pt x="3600" y="1018"/>
                  </a:lnTo>
                  <a:lnTo>
                    <a:pt x="2818" y="1342"/>
                  </a:lnTo>
                  <a:lnTo>
                    <a:pt x="2807" y="1313"/>
                  </a:lnTo>
                  <a:cubicBezTo>
                    <a:pt x="2767" y="1209"/>
                    <a:pt x="2669" y="1145"/>
                    <a:pt x="2564" y="1145"/>
                  </a:cubicBezTo>
                  <a:cubicBezTo>
                    <a:pt x="2533" y="1145"/>
                    <a:pt x="2502" y="1150"/>
                    <a:pt x="2472" y="1162"/>
                  </a:cubicBezTo>
                  <a:lnTo>
                    <a:pt x="1878" y="1385"/>
                  </a:lnTo>
                  <a:lnTo>
                    <a:pt x="218" y="2011"/>
                  </a:lnTo>
                  <a:cubicBezTo>
                    <a:pt x="73" y="2065"/>
                    <a:pt x="0" y="2227"/>
                    <a:pt x="55" y="2371"/>
                  </a:cubicBezTo>
                  <a:lnTo>
                    <a:pt x="840" y="4455"/>
                  </a:lnTo>
                  <a:cubicBezTo>
                    <a:pt x="882" y="4566"/>
                    <a:pt x="989" y="4635"/>
                    <a:pt x="1102" y="4635"/>
                  </a:cubicBezTo>
                  <a:cubicBezTo>
                    <a:pt x="1134" y="4635"/>
                    <a:pt x="1167" y="4629"/>
                    <a:pt x="1200" y="4617"/>
                  </a:cubicBezTo>
                  <a:lnTo>
                    <a:pt x="2831" y="4002"/>
                  </a:lnTo>
                  <a:lnTo>
                    <a:pt x="3454" y="3768"/>
                  </a:lnTo>
                  <a:cubicBezTo>
                    <a:pt x="3588" y="3717"/>
                    <a:pt x="3656" y="3567"/>
                    <a:pt x="3605" y="3433"/>
                  </a:cubicBezTo>
                  <a:lnTo>
                    <a:pt x="3596" y="3406"/>
                  </a:lnTo>
                  <a:cubicBezTo>
                    <a:pt x="4004" y="3232"/>
                    <a:pt x="4013" y="3212"/>
                    <a:pt x="4437" y="3211"/>
                  </a:cubicBezTo>
                  <a:cubicBezTo>
                    <a:pt x="4500" y="3209"/>
                    <a:pt x="4551" y="3158"/>
                    <a:pt x="4551" y="3095"/>
                  </a:cubicBezTo>
                  <a:cubicBezTo>
                    <a:pt x="4551" y="3030"/>
                    <a:pt x="4500" y="2979"/>
                    <a:pt x="4437" y="2979"/>
                  </a:cubicBezTo>
                  <a:cubicBezTo>
                    <a:pt x="3975" y="2982"/>
                    <a:pt x="3935" y="3010"/>
                    <a:pt x="3514" y="3189"/>
                  </a:cubicBezTo>
                  <a:lnTo>
                    <a:pt x="2900" y="1559"/>
                  </a:lnTo>
                  <a:lnTo>
                    <a:pt x="3687" y="1233"/>
                  </a:lnTo>
                  <a:cubicBezTo>
                    <a:pt x="3846" y="1173"/>
                    <a:pt x="3959" y="1164"/>
                    <a:pt x="4395" y="1164"/>
                  </a:cubicBezTo>
                  <a:cubicBezTo>
                    <a:pt x="4585" y="1164"/>
                    <a:pt x="4837" y="1166"/>
                    <a:pt x="5181" y="1166"/>
                  </a:cubicBezTo>
                  <a:cubicBezTo>
                    <a:pt x="5307" y="1166"/>
                    <a:pt x="5394" y="1209"/>
                    <a:pt x="5448" y="1298"/>
                  </a:cubicBezTo>
                  <a:cubicBezTo>
                    <a:pt x="5474" y="1342"/>
                    <a:pt x="5491" y="1392"/>
                    <a:pt x="5498" y="1443"/>
                  </a:cubicBezTo>
                  <a:cubicBezTo>
                    <a:pt x="5494" y="1489"/>
                    <a:pt x="5467" y="1699"/>
                    <a:pt x="5260" y="1734"/>
                  </a:cubicBezTo>
                  <a:cubicBezTo>
                    <a:pt x="4943" y="1788"/>
                    <a:pt x="4261" y="1885"/>
                    <a:pt x="4254" y="1886"/>
                  </a:cubicBezTo>
                  <a:cubicBezTo>
                    <a:pt x="4193" y="1894"/>
                    <a:pt x="4149" y="1948"/>
                    <a:pt x="4154" y="2010"/>
                  </a:cubicBezTo>
                  <a:cubicBezTo>
                    <a:pt x="4158" y="2070"/>
                    <a:pt x="4208" y="2116"/>
                    <a:pt x="4268" y="2116"/>
                  </a:cubicBezTo>
                  <a:cubicBezTo>
                    <a:pt x="4268" y="2116"/>
                    <a:pt x="4269" y="2116"/>
                    <a:pt x="4270" y="2116"/>
                  </a:cubicBezTo>
                  <a:cubicBezTo>
                    <a:pt x="4277" y="2116"/>
                    <a:pt x="4282" y="2116"/>
                    <a:pt x="4288" y="2115"/>
                  </a:cubicBezTo>
                  <a:cubicBezTo>
                    <a:pt x="4294" y="2114"/>
                    <a:pt x="4980" y="2015"/>
                    <a:pt x="5300" y="1961"/>
                  </a:cubicBezTo>
                  <a:cubicBezTo>
                    <a:pt x="5592" y="1912"/>
                    <a:pt x="5701" y="1663"/>
                    <a:pt x="5724" y="1500"/>
                  </a:cubicBezTo>
                  <a:lnTo>
                    <a:pt x="7061" y="392"/>
                  </a:lnTo>
                  <a:lnTo>
                    <a:pt x="7065" y="388"/>
                  </a:lnTo>
                  <a:lnTo>
                    <a:pt x="7070" y="382"/>
                  </a:lnTo>
                  <a:cubicBezTo>
                    <a:pt x="7154" y="305"/>
                    <a:pt x="7263" y="231"/>
                    <a:pt x="7380" y="231"/>
                  </a:cubicBezTo>
                  <a:cubicBezTo>
                    <a:pt x="7450" y="231"/>
                    <a:pt x="7521" y="257"/>
                    <a:pt x="7592" y="322"/>
                  </a:cubicBezTo>
                  <a:cubicBezTo>
                    <a:pt x="7808" y="536"/>
                    <a:pt x="7610" y="790"/>
                    <a:pt x="7564" y="843"/>
                  </a:cubicBezTo>
                  <a:lnTo>
                    <a:pt x="5876" y="2656"/>
                  </a:lnTo>
                  <a:cubicBezTo>
                    <a:pt x="5876" y="2657"/>
                    <a:pt x="5875" y="2659"/>
                    <a:pt x="5875" y="2659"/>
                  </a:cubicBezTo>
                  <a:cubicBezTo>
                    <a:pt x="5638" y="2931"/>
                    <a:pt x="5317" y="2975"/>
                    <a:pt x="5188" y="2982"/>
                  </a:cubicBezTo>
                  <a:lnTo>
                    <a:pt x="4977" y="2982"/>
                  </a:lnTo>
                  <a:cubicBezTo>
                    <a:pt x="4915" y="2985"/>
                    <a:pt x="4865" y="3036"/>
                    <a:pt x="4865" y="3098"/>
                  </a:cubicBezTo>
                  <a:cubicBezTo>
                    <a:pt x="4865" y="3160"/>
                    <a:pt x="4915" y="3211"/>
                    <a:pt x="4977" y="3213"/>
                  </a:cubicBezTo>
                  <a:lnTo>
                    <a:pt x="5198" y="3213"/>
                  </a:lnTo>
                  <a:cubicBezTo>
                    <a:pt x="5355" y="3205"/>
                    <a:pt x="5751" y="3151"/>
                    <a:pt x="6048" y="2812"/>
                  </a:cubicBezTo>
                  <a:lnTo>
                    <a:pt x="7736" y="998"/>
                  </a:lnTo>
                  <a:lnTo>
                    <a:pt x="7738" y="996"/>
                  </a:lnTo>
                  <a:cubicBezTo>
                    <a:pt x="7886" y="824"/>
                    <a:pt x="8057" y="454"/>
                    <a:pt x="7751" y="155"/>
                  </a:cubicBezTo>
                  <a:lnTo>
                    <a:pt x="7749" y="152"/>
                  </a:lnTo>
                  <a:cubicBezTo>
                    <a:pt x="7632" y="44"/>
                    <a:pt x="7507" y="0"/>
                    <a:pt x="73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7" name="Google Shape;1537;p46"/>
          <p:cNvSpPr txBox="1"/>
          <p:nvPr/>
        </p:nvSpPr>
        <p:spPr>
          <a:xfrm>
            <a:off x="1741313" y="1452725"/>
            <a:ext cx="2032500" cy="318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g-BG" sz="1600" dirty="0" smtClean="0">
                <a:solidFill>
                  <a:schemeClr val="dk1"/>
                </a:solidFill>
                <a:latin typeface="Raleway Black"/>
                <a:ea typeface="Raleway Black"/>
                <a:cs typeface="Raleway Black"/>
                <a:sym typeface="Raleway Black"/>
              </a:rPr>
              <a:t>Лични асистенти</a:t>
            </a:r>
            <a:endParaRPr sz="1600" dirty="0">
              <a:solidFill>
                <a:schemeClr val="dk1"/>
              </a:solidFill>
              <a:latin typeface="Raleway Black"/>
              <a:ea typeface="Raleway Black"/>
              <a:cs typeface="Raleway Black"/>
              <a:sym typeface="Raleway Black"/>
            </a:endParaRPr>
          </a:p>
        </p:txBody>
      </p:sp>
      <p:sp>
        <p:nvSpPr>
          <p:cNvPr id="1538" name="Google Shape;1538;p46"/>
          <p:cNvSpPr txBox="1"/>
          <p:nvPr/>
        </p:nvSpPr>
        <p:spPr>
          <a:xfrm>
            <a:off x="1741313" y="1695025"/>
            <a:ext cx="2032500" cy="525900"/>
          </a:xfrm>
          <a:prstGeom prst="rect">
            <a:avLst/>
          </a:prstGeom>
          <a:noFill/>
          <a:ln>
            <a:noFill/>
          </a:ln>
        </p:spPr>
        <p:txBody>
          <a:bodyPr spcFirstLastPara="1" wrap="square" lIns="91425" tIns="91425" rIns="91425" bIns="91425" anchor="ctr" anchorCtr="0">
            <a:noAutofit/>
          </a:bodyPr>
          <a:lstStyle/>
          <a:p>
            <a:pPr lvl="0" algn="r"/>
            <a:r>
              <a:rPr lang="ru-RU" sz="800" dirty="0">
                <a:solidFill>
                  <a:schemeClr val="accent5"/>
                </a:solidFill>
                <a:latin typeface="Open Sans"/>
                <a:ea typeface="Open Sans"/>
                <a:cs typeface="Open Sans"/>
                <a:sym typeface="Open Sans"/>
              </a:rPr>
              <a:t>43 382 хора с увреждания ползват личен </a:t>
            </a:r>
            <a:r>
              <a:rPr lang="ru-RU" sz="800" dirty="0" smtClean="0">
                <a:solidFill>
                  <a:schemeClr val="accent5"/>
                </a:solidFill>
                <a:latin typeface="Open Sans"/>
                <a:ea typeface="Open Sans"/>
                <a:cs typeface="Open Sans"/>
                <a:sym typeface="Open Sans"/>
              </a:rPr>
              <a:t>асистент.</a:t>
            </a:r>
            <a:endParaRPr sz="800" dirty="0">
              <a:solidFill>
                <a:schemeClr val="accent5"/>
              </a:solidFill>
              <a:latin typeface="Open Sans"/>
              <a:ea typeface="Open Sans"/>
              <a:cs typeface="Open Sans"/>
              <a:sym typeface="Open Sans"/>
            </a:endParaRPr>
          </a:p>
        </p:txBody>
      </p:sp>
      <p:sp>
        <p:nvSpPr>
          <p:cNvPr id="1539" name="Google Shape;1539;p46"/>
          <p:cNvSpPr txBox="1"/>
          <p:nvPr/>
        </p:nvSpPr>
        <p:spPr>
          <a:xfrm>
            <a:off x="942535" y="2615775"/>
            <a:ext cx="2324339" cy="318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g-BG" sz="1600" dirty="0" smtClean="0">
                <a:solidFill>
                  <a:schemeClr val="dk1"/>
                </a:solidFill>
                <a:latin typeface="Raleway Black"/>
                <a:ea typeface="Raleway Black"/>
                <a:cs typeface="Raleway Black"/>
                <a:sym typeface="Raleway Black"/>
              </a:rPr>
              <a:t>Помощни средства</a:t>
            </a:r>
            <a:endParaRPr sz="1600" dirty="0">
              <a:solidFill>
                <a:schemeClr val="dk1"/>
              </a:solidFill>
              <a:latin typeface="Raleway Black"/>
              <a:ea typeface="Raleway Black"/>
              <a:cs typeface="Raleway Black"/>
              <a:sym typeface="Raleway Black"/>
            </a:endParaRPr>
          </a:p>
        </p:txBody>
      </p:sp>
      <p:sp>
        <p:nvSpPr>
          <p:cNvPr id="1540" name="Google Shape;1540;p46"/>
          <p:cNvSpPr txBox="1"/>
          <p:nvPr/>
        </p:nvSpPr>
        <p:spPr>
          <a:xfrm>
            <a:off x="458623" y="2803302"/>
            <a:ext cx="2761015" cy="1079296"/>
          </a:xfrm>
          <a:prstGeom prst="rect">
            <a:avLst/>
          </a:prstGeom>
          <a:noFill/>
          <a:ln>
            <a:noFill/>
          </a:ln>
        </p:spPr>
        <p:txBody>
          <a:bodyPr spcFirstLastPara="1" wrap="square" lIns="91425" tIns="91425" rIns="91425" bIns="91425" anchor="ctr" anchorCtr="0">
            <a:noAutofit/>
          </a:bodyPr>
          <a:lstStyle/>
          <a:p>
            <a:pPr lvl="0" algn="just">
              <a:buClr>
                <a:schemeClr val="dk1"/>
              </a:buClr>
              <a:buSzPts val="1100"/>
            </a:pPr>
            <a:r>
              <a:rPr lang="ru-RU" sz="800" dirty="0" smtClean="0">
                <a:solidFill>
                  <a:schemeClr val="accent5"/>
                </a:solidFill>
                <a:latin typeface="Open Sans"/>
                <a:ea typeface="Open Sans"/>
                <a:cs typeface="Open Sans"/>
                <a:sym typeface="Open Sans"/>
              </a:rPr>
              <a:t>Над 3 300 хора с увреждания ще получат висококачествени </a:t>
            </a:r>
            <a:r>
              <a:rPr lang="ru-RU" sz="800" dirty="0">
                <a:solidFill>
                  <a:schemeClr val="accent5"/>
                </a:solidFill>
                <a:latin typeface="Open Sans"/>
                <a:ea typeface="Open Sans"/>
                <a:cs typeface="Open Sans"/>
                <a:sym typeface="Open Sans"/>
              </a:rPr>
              <a:t>и високотехнологични помощни технически средства </a:t>
            </a:r>
            <a:r>
              <a:rPr lang="ru-RU" sz="800" dirty="0" smtClean="0">
                <a:solidFill>
                  <a:schemeClr val="accent5"/>
                </a:solidFill>
                <a:latin typeface="Open Sans"/>
                <a:ea typeface="Open Sans"/>
                <a:cs typeface="Open Sans"/>
                <a:sym typeface="Open Sans"/>
              </a:rPr>
              <a:t>по проект за </a:t>
            </a:r>
            <a:r>
              <a:rPr lang="ru-RU" sz="800" dirty="0">
                <a:solidFill>
                  <a:schemeClr val="accent5"/>
                </a:solidFill>
                <a:latin typeface="Open Sans"/>
                <a:ea typeface="Open Sans"/>
                <a:cs typeface="Open Sans"/>
                <a:sym typeface="Open Sans"/>
              </a:rPr>
              <a:t>създаване на достъпна среда, свързана с мобилността и свободното им придвижване. </a:t>
            </a:r>
            <a:endParaRPr sz="800" dirty="0">
              <a:solidFill>
                <a:schemeClr val="accent5"/>
              </a:solidFill>
              <a:latin typeface="Open Sans"/>
              <a:ea typeface="Open Sans"/>
              <a:cs typeface="Open Sans"/>
              <a:sym typeface="Open Sans"/>
            </a:endParaRPr>
          </a:p>
        </p:txBody>
      </p:sp>
      <p:sp>
        <p:nvSpPr>
          <p:cNvPr id="1541" name="Google Shape;1541;p46"/>
          <p:cNvSpPr txBox="1"/>
          <p:nvPr/>
        </p:nvSpPr>
        <p:spPr>
          <a:xfrm>
            <a:off x="583809" y="3778825"/>
            <a:ext cx="2217304" cy="318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g-BG" sz="1600" dirty="0" smtClean="0">
                <a:solidFill>
                  <a:schemeClr val="dk1"/>
                </a:solidFill>
                <a:latin typeface="Raleway Black"/>
                <a:ea typeface="Raleway Black"/>
                <a:cs typeface="Raleway Black"/>
                <a:sym typeface="Raleway Black"/>
              </a:rPr>
              <a:t>Държавен бюджет</a:t>
            </a:r>
            <a:endParaRPr sz="1600" dirty="0">
              <a:solidFill>
                <a:schemeClr val="dk1"/>
              </a:solidFill>
              <a:latin typeface="Raleway Black"/>
              <a:ea typeface="Raleway Black"/>
              <a:cs typeface="Raleway Black"/>
              <a:sym typeface="Raleway Black"/>
            </a:endParaRPr>
          </a:p>
        </p:txBody>
      </p:sp>
      <p:sp>
        <p:nvSpPr>
          <p:cNvPr id="1542" name="Google Shape;1542;p46"/>
          <p:cNvSpPr txBox="1"/>
          <p:nvPr/>
        </p:nvSpPr>
        <p:spPr>
          <a:xfrm>
            <a:off x="583809" y="4213525"/>
            <a:ext cx="2217304" cy="735924"/>
          </a:xfrm>
          <a:prstGeom prst="rect">
            <a:avLst/>
          </a:prstGeom>
          <a:noFill/>
          <a:ln>
            <a:noFill/>
          </a:ln>
        </p:spPr>
        <p:txBody>
          <a:bodyPr spcFirstLastPara="1" wrap="square" lIns="91425" tIns="91425" rIns="91425" bIns="91425" anchor="ctr" anchorCtr="0">
            <a:noAutofit/>
          </a:bodyPr>
          <a:lstStyle/>
          <a:p>
            <a:pPr lvl="0" algn="just">
              <a:buClr>
                <a:schemeClr val="dk1"/>
              </a:buClr>
            </a:pPr>
            <a:r>
              <a:rPr lang="bg-BG" sz="800" dirty="0" smtClean="0">
                <a:solidFill>
                  <a:schemeClr val="accent5"/>
                </a:solidFill>
                <a:latin typeface="Open Sans"/>
                <a:ea typeface="Open Sans"/>
                <a:cs typeface="Open Sans"/>
                <a:sym typeface="Open Sans"/>
              </a:rPr>
              <a:t>Увеличени средствата </a:t>
            </a:r>
            <a:r>
              <a:rPr lang="ru-RU" sz="800" dirty="0" smtClean="0">
                <a:solidFill>
                  <a:schemeClr val="accent5"/>
                </a:solidFill>
                <a:latin typeface="Open Sans"/>
                <a:ea typeface="Open Sans"/>
                <a:cs typeface="Open Sans"/>
                <a:sym typeface="Open Sans"/>
              </a:rPr>
              <a:t>за </a:t>
            </a:r>
            <a:r>
              <a:rPr lang="ru-RU" sz="800" dirty="0">
                <a:solidFill>
                  <a:schemeClr val="accent5"/>
                </a:solidFill>
                <a:latin typeface="Open Sans"/>
                <a:ea typeface="Open Sans"/>
                <a:cs typeface="Open Sans"/>
                <a:sym typeface="Open Sans"/>
              </a:rPr>
              <a:t>подкрепа на хората с увреждания</a:t>
            </a:r>
            <a:r>
              <a:rPr lang="bg-BG" sz="800" dirty="0" smtClean="0">
                <a:solidFill>
                  <a:schemeClr val="accent5"/>
                </a:solidFill>
                <a:latin typeface="Open Sans"/>
                <a:ea typeface="Open Sans"/>
                <a:cs typeface="Open Sans"/>
                <a:sym typeface="Open Sans"/>
              </a:rPr>
              <a:t> в бюджета с 39% спрямо 2021г. или </a:t>
            </a:r>
            <a:r>
              <a:rPr lang="bg-BG" sz="800" dirty="0" smtClean="0">
                <a:solidFill>
                  <a:schemeClr val="accent5"/>
                </a:solidFill>
                <a:latin typeface="Open Sans"/>
                <a:ea typeface="Open Sans"/>
                <a:cs typeface="Open Sans"/>
                <a:sym typeface="Open Sans"/>
              </a:rPr>
              <a:t>с 280 </a:t>
            </a:r>
            <a:r>
              <a:rPr lang="bg-BG" sz="800" dirty="0" smtClean="0">
                <a:solidFill>
                  <a:schemeClr val="accent5"/>
                </a:solidFill>
                <a:latin typeface="Open Sans"/>
                <a:ea typeface="Open Sans"/>
                <a:cs typeface="Open Sans"/>
                <a:sym typeface="Open Sans"/>
              </a:rPr>
              <a:t>млн. лв</a:t>
            </a:r>
            <a:r>
              <a:rPr lang="bg-BG" sz="800" dirty="0">
                <a:solidFill>
                  <a:schemeClr val="accent5"/>
                </a:solidFill>
                <a:latin typeface="Open Sans"/>
                <a:ea typeface="Open Sans"/>
                <a:cs typeface="Open Sans"/>
                <a:sym typeface="Open Sans"/>
              </a:rPr>
              <a:t>.</a:t>
            </a:r>
            <a:endParaRPr lang="bg-BG" sz="800" dirty="0" smtClean="0">
              <a:solidFill>
                <a:schemeClr val="accent5"/>
              </a:solidFill>
              <a:latin typeface="Open Sans"/>
              <a:ea typeface="Open Sans"/>
              <a:cs typeface="Open Sans"/>
              <a:sym typeface="Open Sans"/>
            </a:endParaRPr>
          </a:p>
          <a:p>
            <a:pPr lvl="0" algn="just">
              <a:buClr>
                <a:schemeClr val="dk1"/>
              </a:buClr>
            </a:pPr>
            <a:r>
              <a:rPr lang="ru-RU" sz="800" dirty="0">
                <a:solidFill>
                  <a:schemeClr val="accent5"/>
                </a:solidFill>
                <a:latin typeface="Open Sans"/>
                <a:ea typeface="Open Sans"/>
                <a:cs typeface="Open Sans"/>
                <a:sym typeface="Open Sans"/>
              </a:rPr>
              <a:t>Месечната финансова подкрепа за хората с увреждания е увеличена с 10,7%. </a:t>
            </a:r>
            <a:endParaRPr sz="800" dirty="0">
              <a:solidFill>
                <a:schemeClr val="accent5"/>
              </a:solidFill>
              <a:latin typeface="Open Sans"/>
              <a:ea typeface="Open Sans"/>
              <a:cs typeface="Open Sans"/>
              <a:sym typeface="Open Sans"/>
            </a:endParaRPr>
          </a:p>
        </p:txBody>
      </p:sp>
      <p:sp>
        <p:nvSpPr>
          <p:cNvPr id="1543" name="Google Shape;1543;p46"/>
          <p:cNvSpPr txBox="1"/>
          <p:nvPr/>
        </p:nvSpPr>
        <p:spPr>
          <a:xfrm>
            <a:off x="5647588" y="1771325"/>
            <a:ext cx="2032500" cy="4326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bg-BG" sz="1600" dirty="0" smtClean="0">
                <a:solidFill>
                  <a:schemeClr val="dk1"/>
                </a:solidFill>
                <a:latin typeface="Raleway Black"/>
                <a:ea typeface="Raleway Black"/>
                <a:cs typeface="Raleway Black"/>
                <a:sym typeface="Raleway Black"/>
              </a:rPr>
              <a:t>Лична помощ</a:t>
            </a:r>
            <a:endParaRPr sz="1600" dirty="0">
              <a:solidFill>
                <a:schemeClr val="dk1"/>
              </a:solidFill>
              <a:latin typeface="Raleway Black"/>
              <a:ea typeface="Raleway Black"/>
              <a:cs typeface="Raleway Black"/>
              <a:sym typeface="Raleway Black"/>
            </a:endParaRPr>
          </a:p>
        </p:txBody>
      </p:sp>
      <p:sp>
        <p:nvSpPr>
          <p:cNvPr id="1544" name="Google Shape;1544;p46"/>
          <p:cNvSpPr txBox="1"/>
          <p:nvPr/>
        </p:nvSpPr>
        <p:spPr>
          <a:xfrm>
            <a:off x="5626203" y="2203940"/>
            <a:ext cx="3200989" cy="875739"/>
          </a:xfrm>
          <a:prstGeom prst="rect">
            <a:avLst/>
          </a:prstGeom>
          <a:noFill/>
          <a:ln>
            <a:noFill/>
          </a:ln>
        </p:spPr>
        <p:txBody>
          <a:bodyPr spcFirstLastPara="1" wrap="square" lIns="91425" tIns="91425" rIns="91425" bIns="91425" anchor="ctr" anchorCtr="0">
            <a:noAutofit/>
          </a:bodyPr>
          <a:lstStyle/>
          <a:p>
            <a:pPr lvl="0" algn="just"/>
            <a:r>
              <a:rPr lang="bg-BG" sz="800" dirty="0" smtClean="0">
                <a:solidFill>
                  <a:schemeClr val="accent5"/>
                </a:solidFill>
                <a:latin typeface="Open Sans"/>
                <a:ea typeface="Open Sans"/>
                <a:cs typeface="Open Sans"/>
                <a:sym typeface="Open Sans"/>
              </a:rPr>
              <a:t>Увеличение </a:t>
            </a:r>
            <a:r>
              <a:rPr lang="bg-BG" sz="800" dirty="0" smtClean="0">
                <a:solidFill>
                  <a:schemeClr val="accent5"/>
                </a:solidFill>
                <a:latin typeface="Open Sans"/>
                <a:ea typeface="Open Sans"/>
                <a:cs typeface="Open Sans"/>
                <a:sym typeface="Open Sans"/>
              </a:rPr>
              <a:t>на средствата със 104</a:t>
            </a:r>
            <a:r>
              <a:rPr lang="bg-BG" sz="800" dirty="0" smtClean="0">
                <a:solidFill>
                  <a:schemeClr val="accent5"/>
                </a:solidFill>
                <a:latin typeface="Open Sans"/>
                <a:ea typeface="Open Sans"/>
                <a:cs typeface="Open Sans"/>
                <a:sym typeface="Open Sans"/>
              </a:rPr>
              <a:t>% </a:t>
            </a:r>
            <a:r>
              <a:rPr lang="ru-RU" sz="800" dirty="0" smtClean="0">
                <a:solidFill>
                  <a:schemeClr val="accent5"/>
                </a:solidFill>
                <a:latin typeface="Open Sans"/>
                <a:ea typeface="Open Sans"/>
                <a:cs typeface="Open Sans"/>
                <a:sym typeface="Open Sans"/>
              </a:rPr>
              <a:t>или </a:t>
            </a:r>
            <a:r>
              <a:rPr lang="ru-RU" sz="800" dirty="0" smtClean="0">
                <a:solidFill>
                  <a:schemeClr val="accent5"/>
                </a:solidFill>
                <a:latin typeface="Open Sans"/>
                <a:ea typeface="Open Sans"/>
                <a:cs typeface="Open Sans"/>
                <a:sym typeface="Open Sans"/>
              </a:rPr>
              <a:t>с 223,5 </a:t>
            </a:r>
            <a:r>
              <a:rPr lang="ru-RU" sz="800" dirty="0">
                <a:solidFill>
                  <a:schemeClr val="accent5"/>
                </a:solidFill>
                <a:latin typeface="Open Sans"/>
                <a:ea typeface="Open Sans"/>
                <a:cs typeface="Open Sans"/>
                <a:sym typeface="Open Sans"/>
              </a:rPr>
              <a:t>млн. лв. повече спрямо 2021 г. </a:t>
            </a:r>
            <a:r>
              <a:rPr lang="ru-RU" sz="800" dirty="0" smtClean="0">
                <a:solidFill>
                  <a:schemeClr val="accent5"/>
                </a:solidFill>
                <a:latin typeface="Open Sans"/>
                <a:ea typeface="Open Sans"/>
                <a:cs typeface="Open Sans"/>
                <a:sym typeface="Open Sans"/>
              </a:rPr>
              <a:t>Двойно увеличение от </a:t>
            </a:r>
            <a:r>
              <a:rPr lang="ru-RU" sz="800" dirty="0">
                <a:solidFill>
                  <a:schemeClr val="accent5"/>
                </a:solidFill>
                <a:latin typeface="Open Sans"/>
                <a:ea typeface="Open Sans"/>
                <a:cs typeface="Open Sans"/>
                <a:sym typeface="Open Sans"/>
              </a:rPr>
              <a:t>началото на 2022 г. н</a:t>
            </a:r>
            <a:r>
              <a:rPr lang="ru-RU" sz="800" dirty="0" smtClean="0">
                <a:solidFill>
                  <a:schemeClr val="accent5"/>
                </a:solidFill>
                <a:latin typeface="Open Sans"/>
                <a:ea typeface="Open Sans"/>
                <a:cs typeface="Open Sans"/>
                <a:sym typeface="Open Sans"/>
              </a:rPr>
              <a:t>а възнагражденията </a:t>
            </a:r>
            <a:r>
              <a:rPr lang="ru-RU" sz="800" dirty="0">
                <a:solidFill>
                  <a:schemeClr val="accent5"/>
                </a:solidFill>
                <a:latin typeface="Open Sans"/>
                <a:ea typeface="Open Sans"/>
                <a:cs typeface="Open Sans"/>
                <a:sym typeface="Open Sans"/>
              </a:rPr>
              <a:t>на асистентите по механизма лична </a:t>
            </a:r>
            <a:r>
              <a:rPr lang="ru-RU" sz="800" dirty="0" smtClean="0">
                <a:solidFill>
                  <a:schemeClr val="accent5"/>
                </a:solidFill>
                <a:latin typeface="Open Sans"/>
                <a:ea typeface="Open Sans"/>
                <a:cs typeface="Open Sans"/>
                <a:sym typeface="Open Sans"/>
              </a:rPr>
              <a:t>помощ</a:t>
            </a:r>
            <a:r>
              <a:rPr lang="ru-RU" sz="800" dirty="0" smtClean="0">
                <a:solidFill>
                  <a:schemeClr val="accent5"/>
                </a:solidFill>
                <a:latin typeface="Open Sans"/>
                <a:ea typeface="Open Sans"/>
                <a:cs typeface="Open Sans"/>
                <a:sym typeface="Open Sans"/>
              </a:rPr>
              <a:t>.</a:t>
            </a:r>
            <a:endParaRPr sz="800" dirty="0">
              <a:solidFill>
                <a:schemeClr val="accent5"/>
              </a:solidFill>
              <a:latin typeface="Open Sans"/>
              <a:ea typeface="Open Sans"/>
              <a:cs typeface="Open Sans"/>
              <a:sym typeface="Open Sans"/>
            </a:endParaRPr>
          </a:p>
        </p:txBody>
      </p:sp>
      <p:sp>
        <p:nvSpPr>
          <p:cNvPr id="1545" name="Google Shape;1545;p46"/>
          <p:cNvSpPr txBox="1"/>
          <p:nvPr/>
        </p:nvSpPr>
        <p:spPr>
          <a:xfrm>
            <a:off x="6342863" y="3227832"/>
            <a:ext cx="2032500" cy="31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bg-BG" sz="1600" dirty="0" smtClean="0">
                <a:solidFill>
                  <a:schemeClr val="dk1"/>
                </a:solidFill>
                <a:latin typeface="Raleway Black"/>
                <a:ea typeface="Raleway Black"/>
                <a:cs typeface="Raleway Black"/>
                <a:sym typeface="Raleway Black"/>
              </a:rPr>
              <a:t>Законодателство</a:t>
            </a:r>
            <a:endParaRPr sz="1600" dirty="0">
              <a:solidFill>
                <a:schemeClr val="dk1"/>
              </a:solidFill>
              <a:latin typeface="Raleway Black"/>
              <a:ea typeface="Raleway Black"/>
              <a:cs typeface="Raleway Black"/>
              <a:sym typeface="Raleway Black"/>
            </a:endParaRPr>
          </a:p>
        </p:txBody>
      </p:sp>
      <p:sp>
        <p:nvSpPr>
          <p:cNvPr id="1546" name="Google Shape;1546;p46"/>
          <p:cNvSpPr txBox="1"/>
          <p:nvPr/>
        </p:nvSpPr>
        <p:spPr>
          <a:xfrm>
            <a:off x="6342862" y="3657468"/>
            <a:ext cx="2505715" cy="911406"/>
          </a:xfrm>
          <a:prstGeom prst="rect">
            <a:avLst/>
          </a:prstGeom>
          <a:noFill/>
          <a:ln>
            <a:noFill/>
          </a:ln>
        </p:spPr>
        <p:txBody>
          <a:bodyPr spcFirstLastPara="1" wrap="square" lIns="91425" tIns="91425" rIns="91425" bIns="91425" anchor="ctr" anchorCtr="0">
            <a:noAutofit/>
          </a:bodyPr>
          <a:lstStyle/>
          <a:p>
            <a:pPr lvl="0" algn="just">
              <a:buClr>
                <a:schemeClr val="dk1"/>
              </a:buClr>
              <a:buSzPts val="1100"/>
            </a:pPr>
            <a:r>
              <a:rPr lang="bg-BG" sz="800" dirty="0" smtClean="0">
                <a:solidFill>
                  <a:schemeClr val="accent5"/>
                </a:solidFill>
                <a:latin typeface="Open Sans"/>
                <a:ea typeface="Open Sans"/>
                <a:cs typeface="Open Sans"/>
                <a:sym typeface="Open Sans"/>
              </a:rPr>
              <a:t>Приети </a:t>
            </a:r>
            <a:r>
              <a:rPr lang="ru-RU" sz="800" dirty="0" smtClean="0">
                <a:solidFill>
                  <a:schemeClr val="accent5"/>
                </a:solidFill>
                <a:latin typeface="Open Sans"/>
                <a:ea typeface="Open Sans"/>
                <a:cs typeface="Open Sans"/>
                <a:sym typeface="Open Sans"/>
              </a:rPr>
              <a:t>подзаконови </a:t>
            </a:r>
            <a:r>
              <a:rPr lang="ru-RU" sz="800" dirty="0">
                <a:solidFill>
                  <a:schemeClr val="accent5"/>
                </a:solidFill>
                <a:latin typeface="Open Sans"/>
                <a:ea typeface="Open Sans"/>
                <a:cs typeface="Open Sans"/>
                <a:sym typeface="Open Sans"/>
              </a:rPr>
              <a:t>нормативни </a:t>
            </a:r>
            <a:r>
              <a:rPr lang="ru-RU" sz="800" dirty="0" smtClean="0">
                <a:solidFill>
                  <a:schemeClr val="accent5"/>
                </a:solidFill>
                <a:latin typeface="Open Sans"/>
                <a:ea typeface="Open Sans"/>
                <a:cs typeface="Open Sans"/>
                <a:sym typeface="Open Sans"/>
              </a:rPr>
              <a:t>актове, свързани </a:t>
            </a:r>
            <a:r>
              <a:rPr lang="ru-RU" sz="800" dirty="0">
                <a:solidFill>
                  <a:schemeClr val="accent5"/>
                </a:solidFill>
                <a:latin typeface="Open Sans"/>
                <a:ea typeface="Open Sans"/>
                <a:cs typeface="Open Sans"/>
                <a:sym typeface="Open Sans"/>
              </a:rPr>
              <a:t>с </a:t>
            </a:r>
            <a:r>
              <a:rPr lang="ru-RU" sz="800" dirty="0" smtClean="0">
                <a:solidFill>
                  <a:schemeClr val="accent5"/>
                </a:solidFill>
                <a:latin typeface="Open Sans"/>
                <a:ea typeface="Open Sans"/>
                <a:cs typeface="Open Sans"/>
                <a:sym typeface="Open Sans"/>
              </a:rPr>
              <a:t>нов </a:t>
            </a:r>
            <a:r>
              <a:rPr lang="ru-RU" sz="800" dirty="0">
                <a:solidFill>
                  <a:schemeClr val="accent5"/>
                </a:solidFill>
                <a:latin typeface="Open Sans"/>
                <a:ea typeface="Open Sans"/>
                <a:cs typeface="Open Sans"/>
                <a:sym typeface="Open Sans"/>
              </a:rPr>
              <a:t>механизъм за финансиране и предоставяне на помощни средства, приспособления, съоръжения и медицински </a:t>
            </a:r>
            <a:r>
              <a:rPr lang="ru-RU" sz="800" dirty="0" smtClean="0">
                <a:solidFill>
                  <a:schemeClr val="accent5"/>
                </a:solidFill>
                <a:latin typeface="Open Sans"/>
                <a:ea typeface="Open Sans"/>
                <a:cs typeface="Open Sans"/>
                <a:sym typeface="Open Sans"/>
              </a:rPr>
              <a:t>изделия без тромава административна процедура и посещения при различни институции. </a:t>
            </a:r>
            <a:endParaRPr lang="ru-RU" sz="800" dirty="0">
              <a:solidFill>
                <a:schemeClr val="accent5"/>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dirty="0">
              <a:solidFill>
                <a:schemeClr val="accent5"/>
              </a:solidFill>
              <a:latin typeface="Open Sans"/>
              <a:ea typeface="Open Sans"/>
              <a:cs typeface="Open Sans"/>
              <a:sym typeface="Open Sans"/>
            </a:endParaRPr>
          </a:p>
        </p:txBody>
      </p:sp>
      <p:cxnSp>
        <p:nvCxnSpPr>
          <p:cNvPr id="1547" name="Google Shape;1547;p46"/>
          <p:cNvCxnSpPr>
            <a:stCxn id="1537" idx="3"/>
            <a:endCxn id="1501" idx="1"/>
          </p:cNvCxnSpPr>
          <p:nvPr/>
        </p:nvCxnSpPr>
        <p:spPr>
          <a:xfrm>
            <a:off x="3773813" y="1612025"/>
            <a:ext cx="444600" cy="272100"/>
          </a:xfrm>
          <a:prstGeom prst="bentConnector3">
            <a:avLst>
              <a:gd name="adj1" fmla="val 50002"/>
            </a:avLst>
          </a:prstGeom>
          <a:noFill/>
          <a:ln w="19050" cap="flat" cmpd="sng">
            <a:solidFill>
              <a:schemeClr val="dk1"/>
            </a:solidFill>
            <a:prstDash val="solid"/>
            <a:round/>
            <a:headEnd type="none" w="med" len="med"/>
            <a:tailEnd type="none" w="med" len="med"/>
          </a:ln>
        </p:spPr>
      </p:cxnSp>
      <p:cxnSp>
        <p:nvCxnSpPr>
          <p:cNvPr id="1548" name="Google Shape;1548;p46"/>
          <p:cNvCxnSpPr>
            <a:stCxn id="1539" idx="3"/>
            <a:endCxn id="1500" idx="1"/>
          </p:cNvCxnSpPr>
          <p:nvPr/>
        </p:nvCxnSpPr>
        <p:spPr>
          <a:xfrm>
            <a:off x="3197113" y="2775075"/>
            <a:ext cx="500400" cy="273900"/>
          </a:xfrm>
          <a:prstGeom prst="bentConnector3">
            <a:avLst>
              <a:gd name="adj1" fmla="val 50011"/>
            </a:avLst>
          </a:prstGeom>
          <a:noFill/>
          <a:ln w="19050" cap="flat" cmpd="sng">
            <a:solidFill>
              <a:schemeClr val="dk1"/>
            </a:solidFill>
            <a:prstDash val="solid"/>
            <a:round/>
            <a:headEnd type="none" w="med" len="med"/>
            <a:tailEnd type="none" w="med" len="med"/>
          </a:ln>
        </p:spPr>
      </p:cxnSp>
      <p:cxnSp>
        <p:nvCxnSpPr>
          <p:cNvPr id="1549" name="Google Shape;1549;p46"/>
          <p:cNvCxnSpPr>
            <a:stCxn id="1541" idx="3"/>
            <a:endCxn id="1502" idx="1"/>
          </p:cNvCxnSpPr>
          <p:nvPr/>
        </p:nvCxnSpPr>
        <p:spPr>
          <a:xfrm>
            <a:off x="2801113" y="3938125"/>
            <a:ext cx="200700" cy="275400"/>
          </a:xfrm>
          <a:prstGeom prst="bentConnector3">
            <a:avLst>
              <a:gd name="adj1" fmla="val 50034"/>
            </a:avLst>
          </a:prstGeom>
          <a:noFill/>
          <a:ln w="19050" cap="flat" cmpd="sng">
            <a:solidFill>
              <a:schemeClr val="dk1"/>
            </a:solidFill>
            <a:prstDash val="solid"/>
            <a:round/>
            <a:headEnd type="none" w="med" len="med"/>
            <a:tailEnd type="none" w="med" len="med"/>
          </a:ln>
        </p:spPr>
      </p:cxnSp>
      <p:cxnSp>
        <p:nvCxnSpPr>
          <p:cNvPr id="1550" name="Google Shape;1550;p46"/>
          <p:cNvCxnSpPr/>
          <p:nvPr/>
        </p:nvCxnSpPr>
        <p:spPr>
          <a:xfrm flipH="1">
            <a:off x="5170405" y="2086668"/>
            <a:ext cx="477000" cy="237000"/>
          </a:xfrm>
          <a:prstGeom prst="bentConnector3">
            <a:avLst>
              <a:gd name="adj1" fmla="val 50002"/>
            </a:avLst>
          </a:prstGeom>
          <a:noFill/>
          <a:ln w="19050" cap="flat" cmpd="sng">
            <a:solidFill>
              <a:schemeClr val="dk1"/>
            </a:solidFill>
            <a:prstDash val="solid"/>
            <a:round/>
            <a:headEnd type="none" w="med" len="med"/>
            <a:tailEnd type="none" w="med" len="med"/>
          </a:ln>
        </p:spPr>
      </p:cxnSp>
      <p:cxnSp>
        <p:nvCxnSpPr>
          <p:cNvPr id="1551" name="Google Shape;1551;p46"/>
          <p:cNvCxnSpPr>
            <a:stCxn id="1545" idx="1"/>
            <a:endCxn id="1499" idx="3"/>
          </p:cNvCxnSpPr>
          <p:nvPr/>
        </p:nvCxnSpPr>
        <p:spPr>
          <a:xfrm flipH="1">
            <a:off x="5741663" y="3387132"/>
            <a:ext cx="601200" cy="244200"/>
          </a:xfrm>
          <a:prstGeom prst="bentConnector3">
            <a:avLst>
              <a:gd name="adj1" fmla="val 50004"/>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452977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sp>
        <p:nvSpPr>
          <p:cNvPr id="1298" name="Google Shape;1298;p43"/>
          <p:cNvSpPr/>
          <p:nvPr/>
        </p:nvSpPr>
        <p:spPr>
          <a:xfrm>
            <a:off x="3374400" y="1852975"/>
            <a:ext cx="2395200" cy="3399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3"/>
          <p:cNvSpPr/>
          <p:nvPr/>
        </p:nvSpPr>
        <p:spPr>
          <a:xfrm>
            <a:off x="6283525" y="1852975"/>
            <a:ext cx="2395200" cy="3399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3"/>
          <p:cNvSpPr/>
          <p:nvPr/>
        </p:nvSpPr>
        <p:spPr>
          <a:xfrm>
            <a:off x="465275" y="1852975"/>
            <a:ext cx="2395200" cy="3399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3"/>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bg-BG" dirty="0" smtClean="0"/>
              <a:t>Социално подпомагане</a:t>
            </a:r>
            <a:endParaRPr dirty="0"/>
          </a:p>
        </p:txBody>
      </p:sp>
      <p:sp>
        <p:nvSpPr>
          <p:cNvPr id="1302" name="Google Shape;1302;p43"/>
          <p:cNvSpPr txBox="1">
            <a:spLocks noGrp="1"/>
          </p:cNvSpPr>
          <p:nvPr>
            <p:ph type="ctrTitle" idx="2"/>
          </p:nvPr>
        </p:nvSpPr>
        <p:spPr>
          <a:xfrm>
            <a:off x="581891" y="2855835"/>
            <a:ext cx="2055605" cy="103701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bg-BG" dirty="0" smtClean="0"/>
              <a:t>Увеличение</a:t>
            </a:r>
            <a:br>
              <a:rPr lang="bg-BG" dirty="0" smtClean="0"/>
            </a:br>
            <a:r>
              <a:rPr lang="bg-BG" dirty="0" smtClean="0"/>
              <a:t>с </a:t>
            </a:r>
            <a:r>
              <a:rPr lang="bg-BG" dirty="0" smtClean="0"/>
              <a:t>10% на </a:t>
            </a:r>
            <a:r>
              <a:rPr lang="bg-BG" dirty="0" smtClean="0"/>
              <a:t/>
            </a:r>
            <a:br>
              <a:rPr lang="bg-BG" dirty="0" smtClean="0"/>
            </a:br>
            <a:r>
              <a:rPr lang="bg-BG" dirty="0" smtClean="0"/>
              <a:t>социални </a:t>
            </a:r>
            <a:r>
              <a:rPr lang="bg-BG" dirty="0" smtClean="0"/>
              <a:t>помощи</a:t>
            </a:r>
            <a:endParaRPr dirty="0"/>
          </a:p>
        </p:txBody>
      </p:sp>
      <p:sp>
        <p:nvSpPr>
          <p:cNvPr id="1303" name="Google Shape;1303;p43"/>
          <p:cNvSpPr txBox="1">
            <a:spLocks noGrp="1"/>
          </p:cNvSpPr>
          <p:nvPr>
            <p:ph type="subTitle" idx="1"/>
          </p:nvPr>
        </p:nvSpPr>
        <p:spPr>
          <a:xfrm>
            <a:off x="720000" y="3892849"/>
            <a:ext cx="1902300" cy="1168677"/>
          </a:xfrm>
          <a:prstGeom prst="rect">
            <a:avLst/>
          </a:prstGeom>
        </p:spPr>
        <p:txBody>
          <a:bodyPr spcFirstLastPara="1" wrap="square" lIns="91425" tIns="91425" rIns="91425" bIns="91425" anchor="t" anchorCtr="0">
            <a:noAutofit/>
          </a:bodyPr>
          <a:lstStyle/>
          <a:p>
            <a:pPr marL="0" lvl="0" indent="0" algn="l">
              <a:buClr>
                <a:schemeClr val="dk1"/>
              </a:buClr>
              <a:buSzPts val="1100"/>
            </a:pPr>
            <a:r>
              <a:rPr lang="ru-RU" sz="1000" dirty="0"/>
              <a:t>М</a:t>
            </a:r>
            <a:r>
              <a:rPr lang="ru-RU" sz="1000" dirty="0" smtClean="0"/>
              <a:t>есечните </a:t>
            </a:r>
            <a:r>
              <a:rPr lang="ru-RU" sz="1000" dirty="0"/>
              <a:t>социални </a:t>
            </a:r>
            <a:r>
              <a:rPr lang="ru-RU" sz="1000" dirty="0" smtClean="0"/>
              <a:t>помощи бяха обвързани </a:t>
            </a:r>
            <a:r>
              <a:rPr lang="ru-RU" sz="1000" dirty="0"/>
              <a:t>с линията на бедност </a:t>
            </a:r>
            <a:r>
              <a:rPr lang="ru-RU" sz="1000" dirty="0" smtClean="0"/>
              <a:t>от 413 лв. </a:t>
            </a:r>
            <a:r>
              <a:rPr lang="ru-RU" sz="1000" dirty="0" smtClean="0"/>
              <a:t>За изплащането им бяха осигурени 37,7 млн. </a:t>
            </a:r>
            <a:r>
              <a:rPr lang="ru-RU" sz="1000" dirty="0" smtClean="0"/>
              <a:t>лв. – с </a:t>
            </a:r>
            <a:r>
              <a:rPr lang="ru-RU" sz="1000" b="1" dirty="0" smtClean="0"/>
              <a:t>21</a:t>
            </a:r>
            <a:r>
              <a:rPr lang="ru-RU" sz="1000" b="1" dirty="0" smtClean="0"/>
              <a:t>% </a:t>
            </a:r>
            <a:r>
              <a:rPr lang="ru-RU" sz="1000" dirty="0" smtClean="0"/>
              <a:t>повече </a:t>
            </a:r>
            <a:r>
              <a:rPr lang="ru-RU" sz="1000" dirty="0" smtClean="0"/>
              <a:t>средства спрямо </a:t>
            </a:r>
            <a:r>
              <a:rPr lang="ru-RU" sz="1000" dirty="0" smtClean="0"/>
              <a:t>2021 г</a:t>
            </a:r>
            <a:r>
              <a:rPr lang="ru-RU" sz="800" dirty="0" smtClean="0"/>
              <a:t>.</a:t>
            </a:r>
            <a:endParaRPr dirty="0"/>
          </a:p>
        </p:txBody>
      </p:sp>
      <p:sp>
        <p:nvSpPr>
          <p:cNvPr id="1304" name="Google Shape;1304;p43"/>
          <p:cNvSpPr txBox="1">
            <a:spLocks noGrp="1"/>
          </p:cNvSpPr>
          <p:nvPr>
            <p:ph type="ctrTitle" idx="3"/>
          </p:nvPr>
        </p:nvSpPr>
        <p:spPr>
          <a:xfrm>
            <a:off x="3620861" y="3166375"/>
            <a:ext cx="1902300" cy="502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bg-BG" dirty="0" smtClean="0"/>
              <a:t>Бежанска криза</a:t>
            </a:r>
            <a:endParaRPr dirty="0"/>
          </a:p>
        </p:txBody>
      </p:sp>
      <p:sp>
        <p:nvSpPr>
          <p:cNvPr id="1305" name="Google Shape;1305;p43"/>
          <p:cNvSpPr txBox="1">
            <a:spLocks noGrp="1"/>
          </p:cNvSpPr>
          <p:nvPr>
            <p:ph type="subTitle" idx="4"/>
          </p:nvPr>
        </p:nvSpPr>
        <p:spPr>
          <a:xfrm>
            <a:off x="3620862" y="3668574"/>
            <a:ext cx="1902300" cy="1392952"/>
          </a:xfrm>
          <a:prstGeom prst="rect">
            <a:avLst/>
          </a:prstGeom>
        </p:spPr>
        <p:txBody>
          <a:bodyPr spcFirstLastPara="1" wrap="square" lIns="91425" tIns="91425" rIns="91425" bIns="91425" anchor="t" anchorCtr="0">
            <a:noAutofit/>
          </a:bodyPr>
          <a:lstStyle/>
          <a:p>
            <a:pPr marL="0" lvl="0" indent="0" algn="l"/>
            <a:r>
              <a:rPr lang="ru-RU" sz="1000" dirty="0" smtClean="0"/>
              <a:t>Създадена </a:t>
            </a:r>
            <a:r>
              <a:rPr lang="ru-RU" sz="1000" dirty="0" smtClean="0"/>
              <a:t>организация </a:t>
            </a:r>
            <a:r>
              <a:rPr lang="ru-RU" sz="1000" dirty="0"/>
              <a:t>за </a:t>
            </a:r>
            <a:r>
              <a:rPr lang="ru-RU" sz="1000" dirty="0" smtClean="0"/>
              <a:t> </a:t>
            </a:r>
            <a:r>
              <a:rPr lang="ru-RU" sz="1000" dirty="0"/>
              <a:t>еднократна </a:t>
            </a:r>
            <a:r>
              <a:rPr lang="ru-RU" sz="1000" dirty="0" smtClean="0"/>
              <a:t>помощ </a:t>
            </a:r>
            <a:r>
              <a:rPr lang="ru-RU" sz="1000" dirty="0"/>
              <a:t>на разселените хора и семейства от Украйна. Към 30.06.2022 г. еднократна помощ е изплатена на </a:t>
            </a:r>
            <a:r>
              <a:rPr lang="ru-RU" sz="1000" b="1" dirty="0"/>
              <a:t>31 462 лица и семейства</a:t>
            </a:r>
            <a:r>
              <a:rPr lang="ru-RU" sz="1000" dirty="0"/>
              <a:t>.</a:t>
            </a:r>
            <a:endParaRPr sz="1000" dirty="0"/>
          </a:p>
        </p:txBody>
      </p:sp>
      <p:sp>
        <p:nvSpPr>
          <p:cNvPr id="1306" name="Google Shape;1306;p43"/>
          <p:cNvSpPr txBox="1">
            <a:spLocks noGrp="1"/>
          </p:cNvSpPr>
          <p:nvPr>
            <p:ph type="ctrTitle" idx="5"/>
          </p:nvPr>
        </p:nvSpPr>
        <p:spPr>
          <a:xfrm>
            <a:off x="6283525" y="3166375"/>
            <a:ext cx="2337961" cy="502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bg-BG" dirty="0" smtClean="0"/>
              <a:t>Помощ за отопление</a:t>
            </a:r>
            <a:endParaRPr dirty="0"/>
          </a:p>
        </p:txBody>
      </p:sp>
      <p:sp>
        <p:nvSpPr>
          <p:cNvPr id="1307" name="Google Shape;1307;p43"/>
          <p:cNvSpPr txBox="1">
            <a:spLocks noGrp="1"/>
          </p:cNvSpPr>
          <p:nvPr>
            <p:ph type="subTitle" idx="6"/>
          </p:nvPr>
        </p:nvSpPr>
        <p:spPr>
          <a:xfrm>
            <a:off x="6521700" y="3892850"/>
            <a:ext cx="1902300" cy="582400"/>
          </a:xfrm>
          <a:prstGeom prst="rect">
            <a:avLst/>
          </a:prstGeom>
        </p:spPr>
        <p:txBody>
          <a:bodyPr spcFirstLastPara="1" wrap="square" lIns="91425" tIns="91425" rIns="91425" bIns="91425" anchor="t" anchorCtr="0">
            <a:noAutofit/>
          </a:bodyPr>
          <a:lstStyle/>
          <a:p>
            <a:pPr marL="0" lvl="0" indent="0" algn="l"/>
            <a:r>
              <a:rPr lang="ru-RU" sz="1000" b="1" dirty="0"/>
              <a:t>261 001 души </a:t>
            </a:r>
            <a:r>
              <a:rPr lang="ru-RU" sz="1000" dirty="0"/>
              <a:t>и домакинства получиха целева помощ за отопление през зимния сезон 2021/2022 г. </a:t>
            </a:r>
          </a:p>
        </p:txBody>
      </p:sp>
      <p:grpSp>
        <p:nvGrpSpPr>
          <p:cNvPr id="1308" name="Google Shape;1308;p43"/>
          <p:cNvGrpSpPr/>
          <p:nvPr/>
        </p:nvGrpSpPr>
        <p:grpSpPr>
          <a:xfrm>
            <a:off x="4228901" y="2352732"/>
            <a:ext cx="743825" cy="737443"/>
            <a:chOff x="4200088" y="2341800"/>
            <a:chExt cx="743825" cy="737443"/>
          </a:xfrm>
        </p:grpSpPr>
        <p:sp>
          <p:nvSpPr>
            <p:cNvPr id="1309" name="Google Shape;1309;p43"/>
            <p:cNvSpPr/>
            <p:nvPr/>
          </p:nvSpPr>
          <p:spPr>
            <a:xfrm>
              <a:off x="4312713" y="2448043"/>
              <a:ext cx="631200" cy="631200"/>
            </a:xfrm>
            <a:prstGeom prst="rect">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3"/>
            <p:cNvSpPr/>
            <p:nvPr/>
          </p:nvSpPr>
          <p:spPr>
            <a:xfrm>
              <a:off x="4200088" y="2341800"/>
              <a:ext cx="631200" cy="631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1" name="Google Shape;1311;p43"/>
          <p:cNvGrpSpPr/>
          <p:nvPr/>
        </p:nvGrpSpPr>
        <p:grpSpPr>
          <a:xfrm>
            <a:off x="7100950" y="2341800"/>
            <a:ext cx="721724" cy="736703"/>
            <a:chOff x="7100950" y="2341800"/>
            <a:chExt cx="721724" cy="736703"/>
          </a:xfrm>
        </p:grpSpPr>
        <p:sp>
          <p:nvSpPr>
            <p:cNvPr id="1312" name="Google Shape;1312;p43"/>
            <p:cNvSpPr/>
            <p:nvPr/>
          </p:nvSpPr>
          <p:spPr>
            <a:xfrm>
              <a:off x="7191474" y="2447303"/>
              <a:ext cx="631200" cy="631200"/>
            </a:xfrm>
            <a:prstGeom prst="rect">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3"/>
            <p:cNvSpPr/>
            <p:nvPr/>
          </p:nvSpPr>
          <p:spPr>
            <a:xfrm>
              <a:off x="7100950" y="2341800"/>
              <a:ext cx="631200" cy="631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43"/>
          <p:cNvGrpSpPr/>
          <p:nvPr/>
        </p:nvGrpSpPr>
        <p:grpSpPr>
          <a:xfrm>
            <a:off x="1284953" y="2292224"/>
            <a:ext cx="716993" cy="766519"/>
            <a:chOff x="1299238" y="2341800"/>
            <a:chExt cx="716993" cy="766519"/>
          </a:xfrm>
        </p:grpSpPr>
        <p:sp>
          <p:nvSpPr>
            <p:cNvPr id="1315" name="Google Shape;1315;p43"/>
            <p:cNvSpPr/>
            <p:nvPr/>
          </p:nvSpPr>
          <p:spPr>
            <a:xfrm>
              <a:off x="1385031" y="2477119"/>
              <a:ext cx="631200" cy="631200"/>
            </a:xfrm>
            <a:prstGeom prst="rect">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3"/>
            <p:cNvSpPr/>
            <p:nvPr/>
          </p:nvSpPr>
          <p:spPr>
            <a:xfrm>
              <a:off x="1299238" y="2341800"/>
              <a:ext cx="631200" cy="631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3" name="Google Shape;1353;p43"/>
          <p:cNvGrpSpPr/>
          <p:nvPr/>
        </p:nvGrpSpPr>
        <p:grpSpPr>
          <a:xfrm rot="5400000">
            <a:off x="1514811" y="959519"/>
            <a:ext cx="312682" cy="1748105"/>
            <a:chOff x="8954936" y="1923919"/>
            <a:chExt cx="312682" cy="1748105"/>
          </a:xfrm>
        </p:grpSpPr>
        <p:sp>
          <p:nvSpPr>
            <p:cNvPr id="1354" name="Google Shape;1354;p43"/>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3"/>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3"/>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3"/>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3"/>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3"/>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3"/>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3"/>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3"/>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3"/>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3"/>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3"/>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3"/>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3"/>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3"/>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3"/>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3"/>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3"/>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3"/>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3"/>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3"/>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43"/>
          <p:cNvGrpSpPr/>
          <p:nvPr/>
        </p:nvGrpSpPr>
        <p:grpSpPr>
          <a:xfrm rot="5400000">
            <a:off x="4415659" y="959519"/>
            <a:ext cx="312682" cy="1748105"/>
            <a:chOff x="8954936" y="1923919"/>
            <a:chExt cx="312682" cy="1748105"/>
          </a:xfrm>
        </p:grpSpPr>
        <p:sp>
          <p:nvSpPr>
            <p:cNvPr id="1379" name="Google Shape;1379;p43"/>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3"/>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3"/>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3"/>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3"/>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3"/>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3"/>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3"/>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3"/>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3"/>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3"/>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3"/>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3"/>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3"/>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3"/>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3"/>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3"/>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3"/>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3"/>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3"/>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3"/>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3"/>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3"/>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3"/>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3" name="Google Shape;1403;p43"/>
          <p:cNvGrpSpPr/>
          <p:nvPr/>
        </p:nvGrpSpPr>
        <p:grpSpPr>
          <a:xfrm rot="5400000">
            <a:off x="7316511" y="959519"/>
            <a:ext cx="312682" cy="1748105"/>
            <a:chOff x="8954936" y="1923919"/>
            <a:chExt cx="312682" cy="1748105"/>
          </a:xfrm>
        </p:grpSpPr>
        <p:sp>
          <p:nvSpPr>
            <p:cNvPr id="1404" name="Google Shape;1404;p43"/>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3"/>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3"/>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3"/>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3"/>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3"/>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3"/>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3"/>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3"/>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3"/>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3"/>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3"/>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3"/>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3"/>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3"/>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3"/>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3"/>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3"/>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3"/>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3"/>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3"/>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3"/>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1965;p74"/>
          <p:cNvSpPr/>
          <p:nvPr/>
        </p:nvSpPr>
        <p:spPr>
          <a:xfrm>
            <a:off x="4358843" y="2517777"/>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1887;p74"/>
          <p:cNvSpPr/>
          <p:nvPr/>
        </p:nvSpPr>
        <p:spPr>
          <a:xfrm>
            <a:off x="1447069" y="2478738"/>
            <a:ext cx="334666" cy="334634"/>
          </a:xfrm>
          <a:custGeom>
            <a:avLst/>
            <a:gdLst/>
            <a:ahLst/>
            <a:cxnLst/>
            <a:rect l="l" t="t" r="r" b="b"/>
            <a:pathLst>
              <a:path w="10515" h="10514" extrusionOk="0">
                <a:moveTo>
                  <a:pt x="5109" y="655"/>
                </a:moveTo>
                <a:lnTo>
                  <a:pt x="5109" y="2762"/>
                </a:lnTo>
                <a:lnTo>
                  <a:pt x="4704" y="2762"/>
                </a:lnTo>
                <a:lnTo>
                  <a:pt x="4704" y="655"/>
                </a:lnTo>
                <a:close/>
                <a:moveTo>
                  <a:pt x="7549" y="655"/>
                </a:moveTo>
                <a:lnTo>
                  <a:pt x="7549" y="738"/>
                </a:lnTo>
                <a:lnTo>
                  <a:pt x="7549" y="750"/>
                </a:lnTo>
                <a:lnTo>
                  <a:pt x="7549" y="1584"/>
                </a:lnTo>
                <a:lnTo>
                  <a:pt x="7549" y="1774"/>
                </a:lnTo>
                <a:cubicBezTo>
                  <a:pt x="7442" y="1667"/>
                  <a:pt x="7311" y="1572"/>
                  <a:pt x="7157" y="1536"/>
                </a:cubicBezTo>
                <a:cubicBezTo>
                  <a:pt x="7122" y="1527"/>
                  <a:pt x="7085" y="1523"/>
                  <a:pt x="7048" y="1523"/>
                </a:cubicBezTo>
                <a:cubicBezTo>
                  <a:pt x="6935" y="1523"/>
                  <a:pt x="6818" y="1565"/>
                  <a:pt x="6728" y="1655"/>
                </a:cubicBezTo>
                <a:cubicBezTo>
                  <a:pt x="6716" y="1667"/>
                  <a:pt x="6371" y="1965"/>
                  <a:pt x="6811" y="2584"/>
                </a:cubicBezTo>
                <a:cubicBezTo>
                  <a:pt x="6859" y="2643"/>
                  <a:pt x="6907" y="2691"/>
                  <a:pt x="6918" y="2762"/>
                </a:cubicBezTo>
                <a:lnTo>
                  <a:pt x="5430" y="2762"/>
                </a:lnTo>
                <a:lnTo>
                  <a:pt x="5430" y="655"/>
                </a:lnTo>
                <a:close/>
                <a:moveTo>
                  <a:pt x="2359" y="523"/>
                </a:moveTo>
                <a:cubicBezTo>
                  <a:pt x="2823" y="523"/>
                  <a:pt x="3485" y="630"/>
                  <a:pt x="3620" y="833"/>
                </a:cubicBezTo>
                <a:cubicBezTo>
                  <a:pt x="3644" y="881"/>
                  <a:pt x="3704" y="917"/>
                  <a:pt x="3763" y="917"/>
                </a:cubicBezTo>
                <a:lnTo>
                  <a:pt x="4359" y="917"/>
                </a:lnTo>
                <a:lnTo>
                  <a:pt x="4359" y="2500"/>
                </a:lnTo>
                <a:lnTo>
                  <a:pt x="3954" y="2500"/>
                </a:lnTo>
                <a:cubicBezTo>
                  <a:pt x="3894" y="2500"/>
                  <a:pt x="3847" y="2536"/>
                  <a:pt x="3823" y="2560"/>
                </a:cubicBezTo>
                <a:cubicBezTo>
                  <a:pt x="3466" y="3024"/>
                  <a:pt x="3275" y="3072"/>
                  <a:pt x="3037" y="3119"/>
                </a:cubicBezTo>
                <a:cubicBezTo>
                  <a:pt x="2858" y="3143"/>
                  <a:pt x="2644" y="3191"/>
                  <a:pt x="2358" y="3381"/>
                </a:cubicBezTo>
                <a:cubicBezTo>
                  <a:pt x="2174" y="3515"/>
                  <a:pt x="2037" y="3549"/>
                  <a:pt x="1955" y="3549"/>
                </a:cubicBezTo>
                <a:cubicBezTo>
                  <a:pt x="1921" y="3549"/>
                  <a:pt x="1896" y="3543"/>
                  <a:pt x="1882" y="3536"/>
                </a:cubicBezTo>
                <a:cubicBezTo>
                  <a:pt x="1846" y="3477"/>
                  <a:pt x="1846" y="3417"/>
                  <a:pt x="1846" y="3381"/>
                </a:cubicBezTo>
                <a:cubicBezTo>
                  <a:pt x="1882" y="3203"/>
                  <a:pt x="2168" y="3000"/>
                  <a:pt x="2346" y="2905"/>
                </a:cubicBezTo>
                <a:cubicBezTo>
                  <a:pt x="2442" y="2858"/>
                  <a:pt x="2466" y="2762"/>
                  <a:pt x="2430" y="2679"/>
                </a:cubicBezTo>
                <a:cubicBezTo>
                  <a:pt x="2394" y="2619"/>
                  <a:pt x="2335" y="2596"/>
                  <a:pt x="2263" y="2596"/>
                </a:cubicBezTo>
                <a:lnTo>
                  <a:pt x="715" y="2596"/>
                </a:lnTo>
                <a:cubicBezTo>
                  <a:pt x="644" y="2596"/>
                  <a:pt x="584" y="2536"/>
                  <a:pt x="584" y="2465"/>
                </a:cubicBezTo>
                <a:lnTo>
                  <a:pt x="584" y="2441"/>
                </a:lnTo>
                <a:cubicBezTo>
                  <a:pt x="584" y="2369"/>
                  <a:pt x="644" y="2310"/>
                  <a:pt x="715" y="2310"/>
                </a:cubicBezTo>
                <a:lnTo>
                  <a:pt x="2132" y="2310"/>
                </a:lnTo>
                <a:cubicBezTo>
                  <a:pt x="2215" y="2310"/>
                  <a:pt x="2287" y="2238"/>
                  <a:pt x="2287" y="2143"/>
                </a:cubicBezTo>
                <a:cubicBezTo>
                  <a:pt x="2287" y="2060"/>
                  <a:pt x="2215" y="1988"/>
                  <a:pt x="2132" y="1988"/>
                </a:cubicBezTo>
                <a:lnTo>
                  <a:pt x="715" y="1988"/>
                </a:lnTo>
                <a:lnTo>
                  <a:pt x="441" y="2012"/>
                </a:lnTo>
                <a:cubicBezTo>
                  <a:pt x="370" y="2012"/>
                  <a:pt x="310" y="1953"/>
                  <a:pt x="310" y="1881"/>
                </a:cubicBezTo>
                <a:lnTo>
                  <a:pt x="310" y="1869"/>
                </a:lnTo>
                <a:cubicBezTo>
                  <a:pt x="310" y="1786"/>
                  <a:pt x="370" y="1726"/>
                  <a:pt x="441" y="1726"/>
                </a:cubicBezTo>
                <a:lnTo>
                  <a:pt x="2156" y="1726"/>
                </a:lnTo>
                <a:cubicBezTo>
                  <a:pt x="2251" y="1726"/>
                  <a:pt x="2323" y="1655"/>
                  <a:pt x="2323" y="1572"/>
                </a:cubicBezTo>
                <a:cubicBezTo>
                  <a:pt x="2323" y="1476"/>
                  <a:pt x="2251" y="1405"/>
                  <a:pt x="2156" y="1405"/>
                </a:cubicBezTo>
                <a:lnTo>
                  <a:pt x="691" y="1405"/>
                </a:lnTo>
                <a:cubicBezTo>
                  <a:pt x="632" y="1393"/>
                  <a:pt x="596" y="1345"/>
                  <a:pt x="596" y="1286"/>
                </a:cubicBezTo>
                <a:lnTo>
                  <a:pt x="596" y="1274"/>
                </a:lnTo>
                <a:cubicBezTo>
                  <a:pt x="596" y="1191"/>
                  <a:pt x="656" y="1131"/>
                  <a:pt x="727" y="1131"/>
                </a:cubicBezTo>
                <a:lnTo>
                  <a:pt x="2156" y="1131"/>
                </a:lnTo>
                <a:cubicBezTo>
                  <a:pt x="2239" y="1131"/>
                  <a:pt x="2323" y="1060"/>
                  <a:pt x="2323" y="976"/>
                </a:cubicBezTo>
                <a:cubicBezTo>
                  <a:pt x="2323" y="881"/>
                  <a:pt x="2239" y="810"/>
                  <a:pt x="2156" y="810"/>
                </a:cubicBezTo>
                <a:lnTo>
                  <a:pt x="1442" y="810"/>
                </a:lnTo>
                <a:cubicBezTo>
                  <a:pt x="1370" y="810"/>
                  <a:pt x="1311" y="750"/>
                  <a:pt x="1311" y="679"/>
                </a:cubicBezTo>
                <a:lnTo>
                  <a:pt x="1311" y="655"/>
                </a:lnTo>
                <a:cubicBezTo>
                  <a:pt x="1311" y="583"/>
                  <a:pt x="1370" y="524"/>
                  <a:pt x="1442" y="524"/>
                </a:cubicBezTo>
                <a:lnTo>
                  <a:pt x="2287" y="524"/>
                </a:lnTo>
                <a:cubicBezTo>
                  <a:pt x="2310" y="523"/>
                  <a:pt x="2334" y="523"/>
                  <a:pt x="2359" y="523"/>
                </a:cubicBezTo>
                <a:close/>
                <a:moveTo>
                  <a:pt x="8633" y="310"/>
                </a:moveTo>
                <a:cubicBezTo>
                  <a:pt x="8704" y="310"/>
                  <a:pt x="8764" y="369"/>
                  <a:pt x="8764" y="452"/>
                </a:cubicBezTo>
                <a:lnTo>
                  <a:pt x="8764" y="691"/>
                </a:lnTo>
                <a:lnTo>
                  <a:pt x="8764" y="726"/>
                </a:lnTo>
                <a:lnTo>
                  <a:pt x="8764" y="1107"/>
                </a:lnTo>
                <a:lnTo>
                  <a:pt x="8764" y="1131"/>
                </a:lnTo>
                <a:lnTo>
                  <a:pt x="8764" y="2155"/>
                </a:lnTo>
                <a:cubicBezTo>
                  <a:pt x="8764" y="2250"/>
                  <a:pt x="8835" y="2322"/>
                  <a:pt x="8931" y="2322"/>
                </a:cubicBezTo>
                <a:cubicBezTo>
                  <a:pt x="9014" y="2322"/>
                  <a:pt x="9085" y="2250"/>
                  <a:pt x="9085" y="2155"/>
                </a:cubicBezTo>
                <a:lnTo>
                  <a:pt x="9085" y="1012"/>
                </a:lnTo>
                <a:lnTo>
                  <a:pt x="9085" y="988"/>
                </a:lnTo>
                <a:lnTo>
                  <a:pt x="9085" y="953"/>
                </a:lnTo>
                <a:lnTo>
                  <a:pt x="9085" y="702"/>
                </a:lnTo>
                <a:cubicBezTo>
                  <a:pt x="9109" y="643"/>
                  <a:pt x="9145" y="595"/>
                  <a:pt x="9204" y="595"/>
                </a:cubicBezTo>
                <a:lnTo>
                  <a:pt x="9228" y="595"/>
                </a:lnTo>
                <a:cubicBezTo>
                  <a:pt x="9300" y="595"/>
                  <a:pt x="9359" y="655"/>
                  <a:pt x="9359" y="726"/>
                </a:cubicBezTo>
                <a:lnTo>
                  <a:pt x="9359" y="1322"/>
                </a:lnTo>
                <a:lnTo>
                  <a:pt x="9359" y="1441"/>
                </a:lnTo>
                <a:lnTo>
                  <a:pt x="9359" y="2155"/>
                </a:lnTo>
                <a:cubicBezTo>
                  <a:pt x="9359" y="2250"/>
                  <a:pt x="9431" y="2322"/>
                  <a:pt x="9526" y="2322"/>
                </a:cubicBezTo>
                <a:cubicBezTo>
                  <a:pt x="9609" y="2322"/>
                  <a:pt x="9681" y="2250"/>
                  <a:pt x="9681" y="2155"/>
                </a:cubicBezTo>
                <a:lnTo>
                  <a:pt x="9681" y="1441"/>
                </a:lnTo>
                <a:cubicBezTo>
                  <a:pt x="9681" y="1369"/>
                  <a:pt x="9740" y="1310"/>
                  <a:pt x="9824" y="1310"/>
                </a:cubicBezTo>
                <a:lnTo>
                  <a:pt x="9835" y="1310"/>
                </a:lnTo>
                <a:cubicBezTo>
                  <a:pt x="9907" y="1310"/>
                  <a:pt x="9966" y="1369"/>
                  <a:pt x="9966" y="1441"/>
                </a:cubicBezTo>
                <a:lnTo>
                  <a:pt x="9966" y="2298"/>
                </a:lnTo>
                <a:cubicBezTo>
                  <a:pt x="9978" y="2750"/>
                  <a:pt x="9883" y="3489"/>
                  <a:pt x="9657" y="3620"/>
                </a:cubicBezTo>
                <a:cubicBezTo>
                  <a:pt x="9609" y="3643"/>
                  <a:pt x="9585" y="3703"/>
                  <a:pt x="9585" y="3762"/>
                </a:cubicBezTo>
                <a:lnTo>
                  <a:pt x="9585" y="4358"/>
                </a:lnTo>
                <a:lnTo>
                  <a:pt x="7990" y="4358"/>
                </a:lnTo>
                <a:lnTo>
                  <a:pt x="7990" y="3965"/>
                </a:lnTo>
                <a:cubicBezTo>
                  <a:pt x="7990" y="3905"/>
                  <a:pt x="7954" y="3858"/>
                  <a:pt x="7930" y="3822"/>
                </a:cubicBezTo>
                <a:cubicBezTo>
                  <a:pt x="7466" y="3465"/>
                  <a:pt x="7419" y="3274"/>
                  <a:pt x="7383" y="3036"/>
                </a:cubicBezTo>
                <a:cubicBezTo>
                  <a:pt x="7347" y="2858"/>
                  <a:pt x="7299" y="2655"/>
                  <a:pt x="7109" y="2369"/>
                </a:cubicBezTo>
                <a:cubicBezTo>
                  <a:pt x="6918" y="2096"/>
                  <a:pt x="6930" y="1941"/>
                  <a:pt x="6966" y="1893"/>
                </a:cubicBezTo>
                <a:cubicBezTo>
                  <a:pt x="7026" y="1845"/>
                  <a:pt x="7085" y="1845"/>
                  <a:pt x="7109" y="1845"/>
                </a:cubicBezTo>
                <a:cubicBezTo>
                  <a:pt x="7288" y="1893"/>
                  <a:pt x="7502" y="2179"/>
                  <a:pt x="7585" y="2357"/>
                </a:cubicBezTo>
                <a:cubicBezTo>
                  <a:pt x="7603" y="2418"/>
                  <a:pt x="7658" y="2460"/>
                  <a:pt x="7718" y="2460"/>
                </a:cubicBezTo>
                <a:cubicBezTo>
                  <a:pt x="7741" y="2460"/>
                  <a:pt x="7765" y="2454"/>
                  <a:pt x="7788" y="2441"/>
                </a:cubicBezTo>
                <a:cubicBezTo>
                  <a:pt x="7847" y="2417"/>
                  <a:pt x="7871" y="2357"/>
                  <a:pt x="7871" y="2286"/>
                </a:cubicBezTo>
                <a:lnTo>
                  <a:pt x="7871" y="2262"/>
                </a:lnTo>
                <a:lnTo>
                  <a:pt x="7871" y="1584"/>
                </a:lnTo>
                <a:lnTo>
                  <a:pt x="7871" y="750"/>
                </a:lnTo>
                <a:lnTo>
                  <a:pt x="7871" y="726"/>
                </a:lnTo>
                <a:cubicBezTo>
                  <a:pt x="7871" y="655"/>
                  <a:pt x="7930" y="595"/>
                  <a:pt x="8002" y="595"/>
                </a:cubicBezTo>
                <a:lnTo>
                  <a:pt x="8014" y="595"/>
                </a:lnTo>
                <a:cubicBezTo>
                  <a:pt x="8097" y="595"/>
                  <a:pt x="8157" y="655"/>
                  <a:pt x="8157" y="726"/>
                </a:cubicBezTo>
                <a:lnTo>
                  <a:pt x="8157" y="2143"/>
                </a:lnTo>
                <a:cubicBezTo>
                  <a:pt x="8157" y="2238"/>
                  <a:pt x="8228" y="2310"/>
                  <a:pt x="8311" y="2310"/>
                </a:cubicBezTo>
                <a:cubicBezTo>
                  <a:pt x="8407" y="2310"/>
                  <a:pt x="8478" y="2238"/>
                  <a:pt x="8478" y="2143"/>
                </a:cubicBezTo>
                <a:lnTo>
                  <a:pt x="8478" y="726"/>
                </a:lnTo>
                <a:lnTo>
                  <a:pt x="8478" y="452"/>
                </a:lnTo>
                <a:cubicBezTo>
                  <a:pt x="8478" y="369"/>
                  <a:pt x="8538" y="310"/>
                  <a:pt x="8609" y="310"/>
                </a:cubicBezTo>
                <a:close/>
                <a:moveTo>
                  <a:pt x="1763" y="2941"/>
                </a:moveTo>
                <a:cubicBezTo>
                  <a:pt x="1668" y="3036"/>
                  <a:pt x="1561" y="3179"/>
                  <a:pt x="1537" y="3322"/>
                </a:cubicBezTo>
                <a:cubicBezTo>
                  <a:pt x="1501" y="3477"/>
                  <a:pt x="1537" y="3631"/>
                  <a:pt x="1656" y="3750"/>
                </a:cubicBezTo>
                <a:cubicBezTo>
                  <a:pt x="1668" y="3774"/>
                  <a:pt x="1763" y="3881"/>
                  <a:pt x="1989" y="3881"/>
                </a:cubicBezTo>
                <a:cubicBezTo>
                  <a:pt x="2144" y="3881"/>
                  <a:pt x="2335" y="3834"/>
                  <a:pt x="2573" y="3667"/>
                </a:cubicBezTo>
                <a:cubicBezTo>
                  <a:pt x="2632" y="3620"/>
                  <a:pt x="2692" y="3572"/>
                  <a:pt x="2751" y="3560"/>
                </a:cubicBezTo>
                <a:lnTo>
                  <a:pt x="2751" y="5048"/>
                </a:lnTo>
                <a:lnTo>
                  <a:pt x="656" y="5048"/>
                </a:lnTo>
                <a:lnTo>
                  <a:pt x="656" y="2941"/>
                </a:lnTo>
                <a:close/>
                <a:moveTo>
                  <a:pt x="9824" y="4703"/>
                </a:moveTo>
                <a:lnTo>
                  <a:pt x="9824" y="5108"/>
                </a:lnTo>
                <a:lnTo>
                  <a:pt x="7728" y="5108"/>
                </a:lnTo>
                <a:lnTo>
                  <a:pt x="7728" y="4703"/>
                </a:lnTo>
                <a:close/>
                <a:moveTo>
                  <a:pt x="2751" y="5370"/>
                </a:moveTo>
                <a:lnTo>
                  <a:pt x="2751" y="5775"/>
                </a:lnTo>
                <a:lnTo>
                  <a:pt x="656" y="5775"/>
                </a:lnTo>
                <a:lnTo>
                  <a:pt x="656" y="5370"/>
                </a:lnTo>
                <a:close/>
                <a:moveTo>
                  <a:pt x="4359" y="2858"/>
                </a:moveTo>
                <a:lnTo>
                  <a:pt x="4359" y="2917"/>
                </a:lnTo>
                <a:cubicBezTo>
                  <a:pt x="4359" y="3012"/>
                  <a:pt x="4430" y="3084"/>
                  <a:pt x="4525" y="3084"/>
                </a:cubicBezTo>
                <a:lnTo>
                  <a:pt x="7014" y="3084"/>
                </a:lnTo>
                <a:lnTo>
                  <a:pt x="7014" y="3096"/>
                </a:lnTo>
                <a:cubicBezTo>
                  <a:pt x="7049" y="3369"/>
                  <a:pt x="7109" y="3655"/>
                  <a:pt x="7621" y="4048"/>
                </a:cubicBezTo>
                <a:lnTo>
                  <a:pt x="7621" y="4370"/>
                </a:lnTo>
                <a:lnTo>
                  <a:pt x="7561" y="4370"/>
                </a:lnTo>
                <a:cubicBezTo>
                  <a:pt x="7466" y="4370"/>
                  <a:pt x="7395" y="4441"/>
                  <a:pt x="7395" y="4524"/>
                </a:cubicBezTo>
                <a:lnTo>
                  <a:pt x="7395" y="7013"/>
                </a:lnTo>
                <a:lnTo>
                  <a:pt x="7383" y="7013"/>
                </a:lnTo>
                <a:cubicBezTo>
                  <a:pt x="7109" y="7060"/>
                  <a:pt x="6823" y="7120"/>
                  <a:pt x="6430" y="7620"/>
                </a:cubicBezTo>
                <a:lnTo>
                  <a:pt x="6121" y="7620"/>
                </a:lnTo>
                <a:lnTo>
                  <a:pt x="6121" y="7560"/>
                </a:lnTo>
                <a:cubicBezTo>
                  <a:pt x="6121" y="7477"/>
                  <a:pt x="6037" y="7406"/>
                  <a:pt x="5954" y="7406"/>
                </a:cubicBezTo>
                <a:lnTo>
                  <a:pt x="3466" y="7406"/>
                </a:lnTo>
                <a:lnTo>
                  <a:pt x="3466" y="7382"/>
                </a:lnTo>
                <a:cubicBezTo>
                  <a:pt x="3418" y="7120"/>
                  <a:pt x="3358" y="6834"/>
                  <a:pt x="2858" y="6429"/>
                </a:cubicBezTo>
                <a:lnTo>
                  <a:pt x="2858" y="6120"/>
                </a:lnTo>
                <a:lnTo>
                  <a:pt x="2918" y="6120"/>
                </a:lnTo>
                <a:cubicBezTo>
                  <a:pt x="3001" y="6120"/>
                  <a:pt x="3085" y="6048"/>
                  <a:pt x="3085" y="5953"/>
                </a:cubicBezTo>
                <a:lnTo>
                  <a:pt x="3085" y="3477"/>
                </a:lnTo>
                <a:lnTo>
                  <a:pt x="3097" y="3477"/>
                </a:lnTo>
                <a:cubicBezTo>
                  <a:pt x="3358" y="3429"/>
                  <a:pt x="3644" y="3369"/>
                  <a:pt x="4049" y="2858"/>
                </a:cubicBezTo>
                <a:close/>
                <a:moveTo>
                  <a:pt x="5787" y="7727"/>
                </a:moveTo>
                <a:lnTo>
                  <a:pt x="5787" y="9823"/>
                </a:lnTo>
                <a:lnTo>
                  <a:pt x="5383" y="9823"/>
                </a:lnTo>
                <a:lnTo>
                  <a:pt x="5383" y="7727"/>
                </a:lnTo>
                <a:close/>
                <a:moveTo>
                  <a:pt x="8490" y="6933"/>
                </a:moveTo>
                <a:cubicBezTo>
                  <a:pt x="8530" y="6933"/>
                  <a:pt x="8558" y="6942"/>
                  <a:pt x="8573" y="6953"/>
                </a:cubicBezTo>
                <a:cubicBezTo>
                  <a:pt x="8621" y="7013"/>
                  <a:pt x="8621" y="7072"/>
                  <a:pt x="8621" y="7108"/>
                </a:cubicBezTo>
                <a:cubicBezTo>
                  <a:pt x="8573" y="7287"/>
                  <a:pt x="8288" y="7489"/>
                  <a:pt x="8109" y="7584"/>
                </a:cubicBezTo>
                <a:cubicBezTo>
                  <a:pt x="8026" y="7620"/>
                  <a:pt x="7990" y="7727"/>
                  <a:pt x="8038" y="7799"/>
                </a:cubicBezTo>
                <a:cubicBezTo>
                  <a:pt x="8061" y="7858"/>
                  <a:pt x="8121" y="7894"/>
                  <a:pt x="8204" y="7894"/>
                </a:cubicBezTo>
                <a:lnTo>
                  <a:pt x="9740" y="7894"/>
                </a:lnTo>
                <a:cubicBezTo>
                  <a:pt x="9824" y="7894"/>
                  <a:pt x="9883" y="7953"/>
                  <a:pt x="9883" y="8025"/>
                </a:cubicBezTo>
                <a:lnTo>
                  <a:pt x="9883" y="8037"/>
                </a:lnTo>
                <a:cubicBezTo>
                  <a:pt x="9883" y="8120"/>
                  <a:pt x="9824" y="8180"/>
                  <a:pt x="9740" y="8180"/>
                </a:cubicBezTo>
                <a:lnTo>
                  <a:pt x="8335" y="8180"/>
                </a:lnTo>
                <a:cubicBezTo>
                  <a:pt x="8240" y="8180"/>
                  <a:pt x="8169" y="8251"/>
                  <a:pt x="8169" y="8334"/>
                </a:cubicBezTo>
                <a:cubicBezTo>
                  <a:pt x="8169" y="8430"/>
                  <a:pt x="8240" y="8501"/>
                  <a:pt x="8335" y="8501"/>
                </a:cubicBezTo>
                <a:lnTo>
                  <a:pt x="10026" y="8501"/>
                </a:lnTo>
                <a:cubicBezTo>
                  <a:pt x="10034" y="8500"/>
                  <a:pt x="10043" y="8499"/>
                  <a:pt x="10051" y="8499"/>
                </a:cubicBezTo>
                <a:cubicBezTo>
                  <a:pt x="10121" y="8499"/>
                  <a:pt x="10169" y="8545"/>
                  <a:pt x="10169" y="8620"/>
                </a:cubicBezTo>
                <a:cubicBezTo>
                  <a:pt x="10169" y="8692"/>
                  <a:pt x="10097" y="8751"/>
                  <a:pt x="10026" y="8751"/>
                </a:cubicBezTo>
                <a:lnTo>
                  <a:pt x="8311" y="8751"/>
                </a:lnTo>
                <a:cubicBezTo>
                  <a:pt x="8228" y="8751"/>
                  <a:pt x="8157" y="8834"/>
                  <a:pt x="8157" y="8918"/>
                </a:cubicBezTo>
                <a:cubicBezTo>
                  <a:pt x="8157" y="9013"/>
                  <a:pt x="8228" y="9084"/>
                  <a:pt x="8311" y="9084"/>
                </a:cubicBezTo>
                <a:lnTo>
                  <a:pt x="9776" y="9084"/>
                </a:lnTo>
                <a:cubicBezTo>
                  <a:pt x="9835" y="9096"/>
                  <a:pt x="9883" y="9144"/>
                  <a:pt x="9883" y="9204"/>
                </a:cubicBezTo>
                <a:lnTo>
                  <a:pt x="9883" y="9215"/>
                </a:lnTo>
                <a:cubicBezTo>
                  <a:pt x="9883" y="9287"/>
                  <a:pt x="9824" y="9346"/>
                  <a:pt x="9752" y="9346"/>
                </a:cubicBezTo>
                <a:lnTo>
                  <a:pt x="8323" y="9346"/>
                </a:lnTo>
                <a:cubicBezTo>
                  <a:pt x="8228" y="9346"/>
                  <a:pt x="8157" y="9430"/>
                  <a:pt x="8157" y="9513"/>
                </a:cubicBezTo>
                <a:cubicBezTo>
                  <a:pt x="8157" y="9608"/>
                  <a:pt x="8228" y="9680"/>
                  <a:pt x="8323" y="9680"/>
                </a:cubicBezTo>
                <a:lnTo>
                  <a:pt x="9038" y="9680"/>
                </a:lnTo>
                <a:cubicBezTo>
                  <a:pt x="9109" y="9680"/>
                  <a:pt x="9169" y="9739"/>
                  <a:pt x="9169" y="9811"/>
                </a:cubicBezTo>
                <a:lnTo>
                  <a:pt x="9169" y="9823"/>
                </a:lnTo>
                <a:cubicBezTo>
                  <a:pt x="9169" y="9906"/>
                  <a:pt x="9109" y="9966"/>
                  <a:pt x="9038" y="9966"/>
                </a:cubicBezTo>
                <a:lnTo>
                  <a:pt x="8181" y="9966"/>
                </a:lnTo>
                <a:cubicBezTo>
                  <a:pt x="8151" y="9967"/>
                  <a:pt x="8120" y="9967"/>
                  <a:pt x="8088" y="9967"/>
                </a:cubicBezTo>
                <a:cubicBezTo>
                  <a:pt x="7740" y="9967"/>
                  <a:pt x="7288" y="9907"/>
                  <a:pt x="7026" y="9787"/>
                </a:cubicBezTo>
                <a:lnTo>
                  <a:pt x="7014" y="9763"/>
                </a:lnTo>
                <a:cubicBezTo>
                  <a:pt x="6978" y="9727"/>
                  <a:pt x="6930" y="9704"/>
                  <a:pt x="6895" y="9704"/>
                </a:cubicBezTo>
                <a:cubicBezTo>
                  <a:pt x="6871" y="9692"/>
                  <a:pt x="6859" y="9680"/>
                  <a:pt x="6847" y="9644"/>
                </a:cubicBezTo>
                <a:cubicBezTo>
                  <a:pt x="6811" y="9608"/>
                  <a:pt x="6752" y="9573"/>
                  <a:pt x="6692" y="9573"/>
                </a:cubicBezTo>
                <a:lnTo>
                  <a:pt x="6097" y="9573"/>
                </a:lnTo>
                <a:lnTo>
                  <a:pt x="6097" y="7977"/>
                </a:lnTo>
                <a:lnTo>
                  <a:pt x="6502" y="7977"/>
                </a:lnTo>
                <a:cubicBezTo>
                  <a:pt x="6561" y="7977"/>
                  <a:pt x="6609" y="7953"/>
                  <a:pt x="6633" y="7918"/>
                </a:cubicBezTo>
                <a:cubicBezTo>
                  <a:pt x="6990" y="7453"/>
                  <a:pt x="7192" y="7418"/>
                  <a:pt x="7430" y="7370"/>
                </a:cubicBezTo>
                <a:cubicBezTo>
                  <a:pt x="7609" y="7334"/>
                  <a:pt x="7811" y="7299"/>
                  <a:pt x="8097" y="7108"/>
                </a:cubicBezTo>
                <a:cubicBezTo>
                  <a:pt x="8274" y="6972"/>
                  <a:pt x="8407" y="6933"/>
                  <a:pt x="8490" y="6933"/>
                </a:cubicBezTo>
                <a:close/>
                <a:moveTo>
                  <a:pt x="2501" y="6132"/>
                </a:moveTo>
                <a:lnTo>
                  <a:pt x="2501" y="6537"/>
                </a:lnTo>
                <a:cubicBezTo>
                  <a:pt x="2501" y="6596"/>
                  <a:pt x="2525" y="6644"/>
                  <a:pt x="2561" y="6668"/>
                </a:cubicBezTo>
                <a:cubicBezTo>
                  <a:pt x="3025" y="7025"/>
                  <a:pt x="3061" y="7227"/>
                  <a:pt x="3108" y="7465"/>
                </a:cubicBezTo>
                <a:cubicBezTo>
                  <a:pt x="3120" y="7501"/>
                  <a:pt x="3120" y="7560"/>
                  <a:pt x="3144" y="7608"/>
                </a:cubicBezTo>
                <a:cubicBezTo>
                  <a:pt x="3168" y="7763"/>
                  <a:pt x="3228" y="7918"/>
                  <a:pt x="3382" y="8120"/>
                </a:cubicBezTo>
                <a:cubicBezTo>
                  <a:pt x="3597" y="8382"/>
                  <a:pt x="3585" y="8537"/>
                  <a:pt x="3561" y="8596"/>
                </a:cubicBezTo>
                <a:cubicBezTo>
                  <a:pt x="3501" y="8632"/>
                  <a:pt x="3442" y="8632"/>
                  <a:pt x="3406" y="8632"/>
                </a:cubicBezTo>
                <a:cubicBezTo>
                  <a:pt x="3228" y="8596"/>
                  <a:pt x="3025" y="8311"/>
                  <a:pt x="2930" y="8132"/>
                </a:cubicBezTo>
                <a:cubicBezTo>
                  <a:pt x="2896" y="8064"/>
                  <a:pt x="2838" y="8033"/>
                  <a:pt x="2778" y="8033"/>
                </a:cubicBezTo>
                <a:cubicBezTo>
                  <a:pt x="2753" y="8033"/>
                  <a:pt x="2728" y="8038"/>
                  <a:pt x="2704" y="8049"/>
                </a:cubicBezTo>
                <a:cubicBezTo>
                  <a:pt x="2644" y="8084"/>
                  <a:pt x="2620" y="8144"/>
                  <a:pt x="2620" y="8215"/>
                </a:cubicBezTo>
                <a:lnTo>
                  <a:pt x="2620" y="8239"/>
                </a:lnTo>
                <a:lnTo>
                  <a:pt x="2620" y="8918"/>
                </a:lnTo>
                <a:lnTo>
                  <a:pt x="2620" y="9751"/>
                </a:lnTo>
                <a:lnTo>
                  <a:pt x="2620" y="9763"/>
                </a:lnTo>
                <a:cubicBezTo>
                  <a:pt x="2620" y="9846"/>
                  <a:pt x="2561" y="9906"/>
                  <a:pt x="2489" y="9906"/>
                </a:cubicBezTo>
                <a:lnTo>
                  <a:pt x="2466" y="9906"/>
                </a:lnTo>
                <a:cubicBezTo>
                  <a:pt x="2394" y="9906"/>
                  <a:pt x="2335" y="9846"/>
                  <a:pt x="2335" y="9763"/>
                </a:cubicBezTo>
                <a:lnTo>
                  <a:pt x="2335" y="8358"/>
                </a:lnTo>
                <a:cubicBezTo>
                  <a:pt x="2335" y="8263"/>
                  <a:pt x="2263" y="8191"/>
                  <a:pt x="2168" y="8191"/>
                </a:cubicBezTo>
                <a:cubicBezTo>
                  <a:pt x="2085" y="8191"/>
                  <a:pt x="2013" y="8263"/>
                  <a:pt x="2013" y="8358"/>
                </a:cubicBezTo>
                <a:lnTo>
                  <a:pt x="2013" y="9763"/>
                </a:lnTo>
                <a:lnTo>
                  <a:pt x="2013" y="10049"/>
                </a:lnTo>
                <a:cubicBezTo>
                  <a:pt x="2013" y="10120"/>
                  <a:pt x="1954" y="10180"/>
                  <a:pt x="1870" y="10180"/>
                </a:cubicBezTo>
                <a:lnTo>
                  <a:pt x="1858" y="10180"/>
                </a:lnTo>
                <a:cubicBezTo>
                  <a:pt x="1787" y="10180"/>
                  <a:pt x="1727" y="10120"/>
                  <a:pt x="1727" y="10049"/>
                </a:cubicBezTo>
                <a:lnTo>
                  <a:pt x="1727" y="9811"/>
                </a:lnTo>
                <a:lnTo>
                  <a:pt x="1727" y="9763"/>
                </a:lnTo>
                <a:lnTo>
                  <a:pt x="1727" y="9394"/>
                </a:lnTo>
                <a:lnTo>
                  <a:pt x="1727" y="9370"/>
                </a:lnTo>
                <a:lnTo>
                  <a:pt x="1727" y="8334"/>
                </a:lnTo>
                <a:cubicBezTo>
                  <a:pt x="1727" y="8251"/>
                  <a:pt x="1656" y="8180"/>
                  <a:pt x="1561" y="8180"/>
                </a:cubicBezTo>
                <a:cubicBezTo>
                  <a:pt x="1477" y="8180"/>
                  <a:pt x="1394" y="8251"/>
                  <a:pt x="1394" y="8334"/>
                </a:cubicBezTo>
                <a:lnTo>
                  <a:pt x="1394" y="9489"/>
                </a:lnTo>
                <a:lnTo>
                  <a:pt x="1394" y="9513"/>
                </a:lnTo>
                <a:lnTo>
                  <a:pt x="1394" y="9549"/>
                </a:lnTo>
                <a:lnTo>
                  <a:pt x="1394" y="9799"/>
                </a:lnTo>
                <a:cubicBezTo>
                  <a:pt x="1382" y="9858"/>
                  <a:pt x="1334" y="9906"/>
                  <a:pt x="1275" y="9906"/>
                </a:cubicBezTo>
                <a:lnTo>
                  <a:pt x="1263" y="9906"/>
                </a:lnTo>
                <a:cubicBezTo>
                  <a:pt x="1192" y="9906"/>
                  <a:pt x="1132" y="9846"/>
                  <a:pt x="1132" y="9763"/>
                </a:cubicBezTo>
                <a:lnTo>
                  <a:pt x="1132" y="9168"/>
                </a:lnTo>
                <a:lnTo>
                  <a:pt x="1132" y="9049"/>
                </a:lnTo>
                <a:lnTo>
                  <a:pt x="1132" y="8334"/>
                </a:lnTo>
                <a:cubicBezTo>
                  <a:pt x="1132" y="8251"/>
                  <a:pt x="1061" y="8180"/>
                  <a:pt x="965" y="8180"/>
                </a:cubicBezTo>
                <a:cubicBezTo>
                  <a:pt x="882" y="8180"/>
                  <a:pt x="799" y="8251"/>
                  <a:pt x="799" y="8334"/>
                </a:cubicBezTo>
                <a:lnTo>
                  <a:pt x="799" y="9049"/>
                </a:lnTo>
                <a:cubicBezTo>
                  <a:pt x="799" y="9132"/>
                  <a:pt x="739" y="9192"/>
                  <a:pt x="668" y="9192"/>
                </a:cubicBezTo>
                <a:lnTo>
                  <a:pt x="656" y="9192"/>
                </a:lnTo>
                <a:cubicBezTo>
                  <a:pt x="584" y="9192"/>
                  <a:pt x="525" y="9132"/>
                  <a:pt x="525" y="9049"/>
                </a:cubicBezTo>
                <a:lnTo>
                  <a:pt x="525" y="8203"/>
                </a:lnTo>
                <a:cubicBezTo>
                  <a:pt x="501" y="7739"/>
                  <a:pt x="608" y="7013"/>
                  <a:pt x="834" y="6882"/>
                </a:cubicBezTo>
                <a:cubicBezTo>
                  <a:pt x="882" y="6846"/>
                  <a:pt x="906" y="6787"/>
                  <a:pt x="906" y="6727"/>
                </a:cubicBezTo>
                <a:lnTo>
                  <a:pt x="906" y="6132"/>
                </a:lnTo>
                <a:close/>
                <a:moveTo>
                  <a:pt x="8621" y="0"/>
                </a:moveTo>
                <a:cubicBezTo>
                  <a:pt x="8407" y="0"/>
                  <a:pt x="8240" y="143"/>
                  <a:pt x="8181" y="321"/>
                </a:cubicBezTo>
                <a:cubicBezTo>
                  <a:pt x="8145" y="298"/>
                  <a:pt x="8085" y="286"/>
                  <a:pt x="8038" y="286"/>
                </a:cubicBezTo>
                <a:lnTo>
                  <a:pt x="8026" y="286"/>
                </a:lnTo>
                <a:cubicBezTo>
                  <a:pt x="7942" y="286"/>
                  <a:pt x="7859" y="298"/>
                  <a:pt x="7800" y="345"/>
                </a:cubicBezTo>
                <a:lnTo>
                  <a:pt x="4549" y="345"/>
                </a:lnTo>
                <a:cubicBezTo>
                  <a:pt x="4466" y="345"/>
                  <a:pt x="4394" y="417"/>
                  <a:pt x="4394" y="512"/>
                </a:cubicBezTo>
                <a:lnTo>
                  <a:pt x="4394" y="619"/>
                </a:lnTo>
                <a:lnTo>
                  <a:pt x="3870" y="619"/>
                </a:lnTo>
                <a:cubicBezTo>
                  <a:pt x="3704" y="441"/>
                  <a:pt x="3418" y="321"/>
                  <a:pt x="2977" y="262"/>
                </a:cubicBezTo>
                <a:cubicBezTo>
                  <a:pt x="2632" y="214"/>
                  <a:pt x="2335" y="214"/>
                  <a:pt x="2311" y="214"/>
                </a:cubicBezTo>
                <a:lnTo>
                  <a:pt x="1453" y="214"/>
                </a:lnTo>
                <a:cubicBezTo>
                  <a:pt x="1203" y="214"/>
                  <a:pt x="1001" y="417"/>
                  <a:pt x="1001" y="679"/>
                </a:cubicBezTo>
                <a:lnTo>
                  <a:pt x="1001" y="691"/>
                </a:lnTo>
                <a:cubicBezTo>
                  <a:pt x="1001" y="738"/>
                  <a:pt x="1001" y="774"/>
                  <a:pt x="1013" y="822"/>
                </a:cubicBezTo>
                <a:lnTo>
                  <a:pt x="739" y="822"/>
                </a:lnTo>
                <a:cubicBezTo>
                  <a:pt x="489" y="822"/>
                  <a:pt x="287" y="1036"/>
                  <a:pt x="287" y="1286"/>
                </a:cubicBezTo>
                <a:lnTo>
                  <a:pt x="287" y="1298"/>
                </a:lnTo>
                <a:cubicBezTo>
                  <a:pt x="287" y="1357"/>
                  <a:pt x="299" y="1405"/>
                  <a:pt x="310" y="1453"/>
                </a:cubicBezTo>
                <a:cubicBezTo>
                  <a:pt x="132" y="1512"/>
                  <a:pt x="1" y="1691"/>
                  <a:pt x="1" y="1881"/>
                </a:cubicBezTo>
                <a:lnTo>
                  <a:pt x="1" y="1893"/>
                </a:lnTo>
                <a:cubicBezTo>
                  <a:pt x="1" y="2107"/>
                  <a:pt x="132" y="2262"/>
                  <a:pt x="310" y="2322"/>
                </a:cubicBezTo>
                <a:cubicBezTo>
                  <a:pt x="299" y="2369"/>
                  <a:pt x="287" y="2429"/>
                  <a:pt x="287" y="2477"/>
                </a:cubicBezTo>
                <a:lnTo>
                  <a:pt x="287" y="2488"/>
                </a:lnTo>
                <a:cubicBezTo>
                  <a:pt x="287" y="2560"/>
                  <a:pt x="299" y="2655"/>
                  <a:pt x="346" y="2715"/>
                </a:cubicBezTo>
                <a:lnTo>
                  <a:pt x="346" y="5953"/>
                </a:lnTo>
                <a:cubicBezTo>
                  <a:pt x="346" y="6048"/>
                  <a:pt x="418" y="6120"/>
                  <a:pt x="501" y="6120"/>
                </a:cubicBezTo>
                <a:lnTo>
                  <a:pt x="608" y="6120"/>
                </a:lnTo>
                <a:lnTo>
                  <a:pt x="608" y="6644"/>
                </a:lnTo>
                <a:cubicBezTo>
                  <a:pt x="430" y="6810"/>
                  <a:pt x="310" y="7084"/>
                  <a:pt x="251" y="7537"/>
                </a:cubicBezTo>
                <a:cubicBezTo>
                  <a:pt x="203" y="7882"/>
                  <a:pt x="203" y="8180"/>
                  <a:pt x="203" y="8203"/>
                </a:cubicBezTo>
                <a:lnTo>
                  <a:pt x="203" y="9049"/>
                </a:lnTo>
                <a:cubicBezTo>
                  <a:pt x="203" y="9311"/>
                  <a:pt x="418" y="9513"/>
                  <a:pt x="668" y="9513"/>
                </a:cubicBezTo>
                <a:lnTo>
                  <a:pt x="680" y="9513"/>
                </a:lnTo>
                <a:cubicBezTo>
                  <a:pt x="727" y="9513"/>
                  <a:pt x="775" y="9513"/>
                  <a:pt x="822" y="9501"/>
                </a:cubicBezTo>
                <a:lnTo>
                  <a:pt x="822" y="9763"/>
                </a:lnTo>
                <a:cubicBezTo>
                  <a:pt x="822" y="10025"/>
                  <a:pt x="1025" y="10227"/>
                  <a:pt x="1275" y="10227"/>
                </a:cubicBezTo>
                <a:lnTo>
                  <a:pt x="1299" y="10227"/>
                </a:lnTo>
                <a:cubicBezTo>
                  <a:pt x="1358" y="10227"/>
                  <a:pt x="1394" y="10216"/>
                  <a:pt x="1442" y="10204"/>
                </a:cubicBezTo>
                <a:cubicBezTo>
                  <a:pt x="1501" y="10382"/>
                  <a:pt x="1680" y="10513"/>
                  <a:pt x="1870" y="10513"/>
                </a:cubicBezTo>
                <a:lnTo>
                  <a:pt x="1894" y="10513"/>
                </a:lnTo>
                <a:cubicBezTo>
                  <a:pt x="2096" y="10513"/>
                  <a:pt x="2263" y="10382"/>
                  <a:pt x="2323" y="10204"/>
                </a:cubicBezTo>
                <a:cubicBezTo>
                  <a:pt x="2370" y="10216"/>
                  <a:pt x="2430" y="10227"/>
                  <a:pt x="2466" y="10227"/>
                </a:cubicBezTo>
                <a:lnTo>
                  <a:pt x="2489" y="10227"/>
                </a:lnTo>
                <a:cubicBezTo>
                  <a:pt x="2561" y="10227"/>
                  <a:pt x="2644" y="10216"/>
                  <a:pt x="2704" y="10168"/>
                </a:cubicBezTo>
                <a:lnTo>
                  <a:pt x="3323" y="10168"/>
                </a:lnTo>
                <a:cubicBezTo>
                  <a:pt x="3406" y="10168"/>
                  <a:pt x="3478" y="10096"/>
                  <a:pt x="3478" y="10001"/>
                </a:cubicBezTo>
                <a:cubicBezTo>
                  <a:pt x="3478" y="9918"/>
                  <a:pt x="3406" y="9846"/>
                  <a:pt x="3323" y="9846"/>
                </a:cubicBezTo>
                <a:lnTo>
                  <a:pt x="2942" y="9846"/>
                </a:lnTo>
                <a:lnTo>
                  <a:pt x="2942" y="9763"/>
                </a:lnTo>
                <a:lnTo>
                  <a:pt x="2942" y="9751"/>
                </a:lnTo>
                <a:lnTo>
                  <a:pt x="2942" y="8918"/>
                </a:lnTo>
                <a:lnTo>
                  <a:pt x="2942" y="8727"/>
                </a:lnTo>
                <a:cubicBezTo>
                  <a:pt x="3049" y="8834"/>
                  <a:pt x="3180" y="8930"/>
                  <a:pt x="3335" y="8965"/>
                </a:cubicBezTo>
                <a:cubicBezTo>
                  <a:pt x="3358" y="8977"/>
                  <a:pt x="3406" y="8977"/>
                  <a:pt x="3442" y="8977"/>
                </a:cubicBezTo>
                <a:cubicBezTo>
                  <a:pt x="3561" y="8977"/>
                  <a:pt x="3656" y="8930"/>
                  <a:pt x="3763" y="8858"/>
                </a:cubicBezTo>
                <a:cubicBezTo>
                  <a:pt x="3775" y="8846"/>
                  <a:pt x="4120" y="8549"/>
                  <a:pt x="3680" y="7941"/>
                </a:cubicBezTo>
                <a:cubicBezTo>
                  <a:pt x="3632" y="7882"/>
                  <a:pt x="3585" y="7822"/>
                  <a:pt x="3573" y="7763"/>
                </a:cubicBezTo>
                <a:lnTo>
                  <a:pt x="5061" y="7763"/>
                </a:lnTo>
                <a:lnTo>
                  <a:pt x="5061" y="9858"/>
                </a:lnTo>
                <a:lnTo>
                  <a:pt x="3835" y="9858"/>
                </a:lnTo>
                <a:cubicBezTo>
                  <a:pt x="3751" y="9858"/>
                  <a:pt x="3680" y="9930"/>
                  <a:pt x="3680" y="10025"/>
                </a:cubicBezTo>
                <a:cubicBezTo>
                  <a:pt x="3680" y="10108"/>
                  <a:pt x="3751" y="10180"/>
                  <a:pt x="3835" y="10180"/>
                </a:cubicBezTo>
                <a:lnTo>
                  <a:pt x="5966" y="10180"/>
                </a:lnTo>
                <a:cubicBezTo>
                  <a:pt x="6061" y="10180"/>
                  <a:pt x="6133" y="10108"/>
                  <a:pt x="6133" y="10025"/>
                </a:cubicBezTo>
                <a:lnTo>
                  <a:pt x="6133" y="9918"/>
                </a:lnTo>
                <a:lnTo>
                  <a:pt x="6657" y="9918"/>
                </a:lnTo>
                <a:cubicBezTo>
                  <a:pt x="6811" y="10096"/>
                  <a:pt x="7097" y="10216"/>
                  <a:pt x="7549" y="10275"/>
                </a:cubicBezTo>
                <a:cubicBezTo>
                  <a:pt x="7811" y="10323"/>
                  <a:pt x="8061" y="10323"/>
                  <a:pt x="8169" y="10323"/>
                </a:cubicBezTo>
                <a:lnTo>
                  <a:pt x="9062" y="10323"/>
                </a:lnTo>
                <a:cubicBezTo>
                  <a:pt x="9312" y="10323"/>
                  <a:pt x="9526" y="10108"/>
                  <a:pt x="9526" y="9858"/>
                </a:cubicBezTo>
                <a:lnTo>
                  <a:pt x="9526" y="9846"/>
                </a:lnTo>
                <a:cubicBezTo>
                  <a:pt x="9526" y="9799"/>
                  <a:pt x="9526" y="9751"/>
                  <a:pt x="9514" y="9704"/>
                </a:cubicBezTo>
                <a:lnTo>
                  <a:pt x="9776" y="9704"/>
                </a:lnTo>
                <a:cubicBezTo>
                  <a:pt x="10026" y="9704"/>
                  <a:pt x="10240" y="9501"/>
                  <a:pt x="10240" y="9251"/>
                </a:cubicBezTo>
                <a:lnTo>
                  <a:pt x="10240" y="9227"/>
                </a:lnTo>
                <a:cubicBezTo>
                  <a:pt x="10240" y="9168"/>
                  <a:pt x="10228" y="9132"/>
                  <a:pt x="10205" y="9084"/>
                </a:cubicBezTo>
                <a:cubicBezTo>
                  <a:pt x="10383" y="9025"/>
                  <a:pt x="10514" y="8846"/>
                  <a:pt x="10514" y="8656"/>
                </a:cubicBezTo>
                <a:lnTo>
                  <a:pt x="10514" y="8632"/>
                </a:lnTo>
                <a:cubicBezTo>
                  <a:pt x="10502" y="8418"/>
                  <a:pt x="10371" y="8239"/>
                  <a:pt x="10193" y="8180"/>
                </a:cubicBezTo>
                <a:cubicBezTo>
                  <a:pt x="10205" y="8132"/>
                  <a:pt x="10228" y="8072"/>
                  <a:pt x="10228" y="8025"/>
                </a:cubicBezTo>
                <a:lnTo>
                  <a:pt x="10228" y="8013"/>
                </a:lnTo>
                <a:cubicBezTo>
                  <a:pt x="10228" y="7941"/>
                  <a:pt x="10205" y="7846"/>
                  <a:pt x="10169" y="7787"/>
                </a:cubicBezTo>
                <a:lnTo>
                  <a:pt x="10169" y="6263"/>
                </a:lnTo>
                <a:cubicBezTo>
                  <a:pt x="10169" y="6179"/>
                  <a:pt x="10086" y="6108"/>
                  <a:pt x="10002" y="6108"/>
                </a:cubicBezTo>
                <a:cubicBezTo>
                  <a:pt x="9907" y="6108"/>
                  <a:pt x="9835" y="6179"/>
                  <a:pt x="9835" y="6263"/>
                </a:cubicBezTo>
                <a:lnTo>
                  <a:pt x="9835" y="7560"/>
                </a:lnTo>
                <a:lnTo>
                  <a:pt x="8716" y="7560"/>
                </a:lnTo>
                <a:cubicBezTo>
                  <a:pt x="8823" y="7453"/>
                  <a:pt x="8931" y="7322"/>
                  <a:pt x="8954" y="7179"/>
                </a:cubicBezTo>
                <a:cubicBezTo>
                  <a:pt x="8990" y="7025"/>
                  <a:pt x="8954" y="6858"/>
                  <a:pt x="8835" y="6751"/>
                </a:cubicBezTo>
                <a:cubicBezTo>
                  <a:pt x="8828" y="6736"/>
                  <a:pt x="8715" y="6608"/>
                  <a:pt x="8492" y="6608"/>
                </a:cubicBezTo>
                <a:cubicBezTo>
                  <a:pt x="8347" y="6608"/>
                  <a:pt x="8157" y="6661"/>
                  <a:pt x="7919" y="6834"/>
                </a:cubicBezTo>
                <a:cubicBezTo>
                  <a:pt x="7859" y="6882"/>
                  <a:pt x="7800" y="6929"/>
                  <a:pt x="7740" y="6941"/>
                </a:cubicBezTo>
                <a:lnTo>
                  <a:pt x="7740" y="5453"/>
                </a:lnTo>
                <a:lnTo>
                  <a:pt x="9835" y="5453"/>
                </a:lnTo>
                <a:lnTo>
                  <a:pt x="9835" y="5703"/>
                </a:lnTo>
                <a:cubicBezTo>
                  <a:pt x="9835" y="5798"/>
                  <a:pt x="9907" y="5870"/>
                  <a:pt x="10002" y="5870"/>
                </a:cubicBezTo>
                <a:cubicBezTo>
                  <a:pt x="10086" y="5870"/>
                  <a:pt x="10169" y="5798"/>
                  <a:pt x="10169" y="5703"/>
                </a:cubicBezTo>
                <a:lnTo>
                  <a:pt x="10169" y="4560"/>
                </a:lnTo>
                <a:cubicBezTo>
                  <a:pt x="10169" y="4465"/>
                  <a:pt x="10086" y="4393"/>
                  <a:pt x="10002" y="4393"/>
                </a:cubicBezTo>
                <a:lnTo>
                  <a:pt x="9895" y="4393"/>
                </a:lnTo>
                <a:lnTo>
                  <a:pt x="9895" y="3870"/>
                </a:lnTo>
                <a:cubicBezTo>
                  <a:pt x="10074" y="3715"/>
                  <a:pt x="10193" y="3429"/>
                  <a:pt x="10252" y="2977"/>
                </a:cubicBezTo>
                <a:cubicBezTo>
                  <a:pt x="10300" y="2643"/>
                  <a:pt x="10300" y="2346"/>
                  <a:pt x="10300" y="2310"/>
                </a:cubicBezTo>
                <a:lnTo>
                  <a:pt x="10300" y="1464"/>
                </a:lnTo>
                <a:cubicBezTo>
                  <a:pt x="10300" y="1203"/>
                  <a:pt x="10086" y="1000"/>
                  <a:pt x="9835" y="1000"/>
                </a:cubicBezTo>
                <a:lnTo>
                  <a:pt x="9824" y="1000"/>
                </a:lnTo>
                <a:cubicBezTo>
                  <a:pt x="9776" y="1000"/>
                  <a:pt x="9728" y="1000"/>
                  <a:pt x="9693" y="1012"/>
                </a:cubicBezTo>
                <a:lnTo>
                  <a:pt x="9693" y="750"/>
                </a:lnTo>
                <a:cubicBezTo>
                  <a:pt x="9693" y="500"/>
                  <a:pt x="9478" y="286"/>
                  <a:pt x="9228" y="286"/>
                </a:cubicBezTo>
                <a:lnTo>
                  <a:pt x="9216" y="286"/>
                </a:lnTo>
                <a:cubicBezTo>
                  <a:pt x="9157" y="286"/>
                  <a:pt x="9109" y="298"/>
                  <a:pt x="9062" y="321"/>
                </a:cubicBezTo>
                <a:cubicBezTo>
                  <a:pt x="9002" y="143"/>
                  <a:pt x="8823" y="0"/>
                  <a:pt x="8633"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5813;p83"/>
          <p:cNvGrpSpPr/>
          <p:nvPr/>
        </p:nvGrpSpPr>
        <p:grpSpPr>
          <a:xfrm>
            <a:off x="7242067" y="2473217"/>
            <a:ext cx="335650" cy="345675"/>
            <a:chOff x="6318738" y="2463556"/>
            <a:chExt cx="335650" cy="345675"/>
          </a:xfrm>
          <a:solidFill>
            <a:schemeClr val="tx1"/>
          </a:solidFill>
        </p:grpSpPr>
        <p:sp>
          <p:nvSpPr>
            <p:cNvPr id="137" name="Google Shape;15814;p83"/>
            <p:cNvSpPr/>
            <p:nvPr/>
          </p:nvSpPr>
          <p:spPr>
            <a:xfrm>
              <a:off x="6429063" y="2508306"/>
              <a:ext cx="10825" cy="20100"/>
            </a:xfrm>
            <a:custGeom>
              <a:avLst/>
              <a:gdLst/>
              <a:ahLst/>
              <a:cxnLst/>
              <a:rect l="l" t="t" r="r" b="b"/>
              <a:pathLst>
                <a:path w="433" h="804" extrusionOk="0">
                  <a:moveTo>
                    <a:pt x="217" y="1"/>
                  </a:moveTo>
                  <a:cubicBezTo>
                    <a:pt x="93" y="1"/>
                    <a:pt x="1" y="93"/>
                    <a:pt x="1" y="217"/>
                  </a:cubicBezTo>
                  <a:lnTo>
                    <a:pt x="1" y="587"/>
                  </a:lnTo>
                  <a:cubicBezTo>
                    <a:pt x="1" y="711"/>
                    <a:pt x="93" y="803"/>
                    <a:pt x="217" y="803"/>
                  </a:cubicBezTo>
                  <a:cubicBezTo>
                    <a:pt x="340" y="803"/>
                    <a:pt x="433" y="711"/>
                    <a:pt x="433" y="587"/>
                  </a:cubicBezTo>
                  <a:lnTo>
                    <a:pt x="433" y="217"/>
                  </a:lnTo>
                  <a:cubicBezTo>
                    <a:pt x="433" y="93"/>
                    <a:pt x="340" y="1"/>
                    <a:pt x="2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5815;p83"/>
            <p:cNvSpPr/>
            <p:nvPr/>
          </p:nvSpPr>
          <p:spPr>
            <a:xfrm>
              <a:off x="6533213" y="2508306"/>
              <a:ext cx="10075" cy="20100"/>
            </a:xfrm>
            <a:custGeom>
              <a:avLst/>
              <a:gdLst/>
              <a:ahLst/>
              <a:cxnLst/>
              <a:rect l="l" t="t" r="r" b="b"/>
              <a:pathLst>
                <a:path w="403" h="804" extrusionOk="0">
                  <a:moveTo>
                    <a:pt x="217" y="1"/>
                  </a:moveTo>
                  <a:cubicBezTo>
                    <a:pt x="94" y="1"/>
                    <a:pt x="1" y="93"/>
                    <a:pt x="1" y="217"/>
                  </a:cubicBezTo>
                  <a:lnTo>
                    <a:pt x="1" y="587"/>
                  </a:lnTo>
                  <a:cubicBezTo>
                    <a:pt x="1" y="711"/>
                    <a:pt x="94" y="803"/>
                    <a:pt x="217" y="803"/>
                  </a:cubicBezTo>
                  <a:cubicBezTo>
                    <a:pt x="310" y="803"/>
                    <a:pt x="402" y="711"/>
                    <a:pt x="402" y="587"/>
                  </a:cubicBezTo>
                  <a:lnTo>
                    <a:pt x="402" y="217"/>
                  </a:lnTo>
                  <a:cubicBezTo>
                    <a:pt x="402" y="93"/>
                    <a:pt x="340" y="1"/>
                    <a:pt x="2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5816;p83"/>
            <p:cNvSpPr/>
            <p:nvPr/>
          </p:nvSpPr>
          <p:spPr>
            <a:xfrm>
              <a:off x="6467638" y="2517481"/>
              <a:ext cx="38425" cy="16325"/>
            </a:xfrm>
            <a:custGeom>
              <a:avLst/>
              <a:gdLst/>
              <a:ahLst/>
              <a:cxnLst/>
              <a:rect l="l" t="t" r="r" b="b"/>
              <a:pathLst>
                <a:path w="1537" h="653" extrusionOk="0">
                  <a:moveTo>
                    <a:pt x="1258" y="1"/>
                  </a:moveTo>
                  <a:cubicBezTo>
                    <a:pt x="1209" y="1"/>
                    <a:pt x="1157" y="20"/>
                    <a:pt x="1112" y="66"/>
                  </a:cubicBezTo>
                  <a:cubicBezTo>
                    <a:pt x="1019" y="158"/>
                    <a:pt x="896" y="220"/>
                    <a:pt x="741" y="220"/>
                  </a:cubicBezTo>
                  <a:cubicBezTo>
                    <a:pt x="587" y="220"/>
                    <a:pt x="464" y="189"/>
                    <a:pt x="371" y="66"/>
                  </a:cubicBezTo>
                  <a:cubicBezTo>
                    <a:pt x="325" y="35"/>
                    <a:pt x="271" y="20"/>
                    <a:pt x="217" y="20"/>
                  </a:cubicBezTo>
                  <a:cubicBezTo>
                    <a:pt x="163" y="20"/>
                    <a:pt x="109" y="35"/>
                    <a:pt x="62" y="66"/>
                  </a:cubicBezTo>
                  <a:cubicBezTo>
                    <a:pt x="1" y="158"/>
                    <a:pt x="1" y="282"/>
                    <a:pt x="62" y="344"/>
                  </a:cubicBezTo>
                  <a:cubicBezTo>
                    <a:pt x="248" y="560"/>
                    <a:pt x="494" y="652"/>
                    <a:pt x="741" y="652"/>
                  </a:cubicBezTo>
                  <a:lnTo>
                    <a:pt x="741" y="621"/>
                  </a:lnTo>
                  <a:cubicBezTo>
                    <a:pt x="988" y="621"/>
                    <a:pt x="1235" y="529"/>
                    <a:pt x="1420" y="344"/>
                  </a:cubicBezTo>
                  <a:cubicBezTo>
                    <a:pt x="1537" y="181"/>
                    <a:pt x="1408" y="1"/>
                    <a:pt x="12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5817;p83"/>
            <p:cNvSpPr/>
            <p:nvPr/>
          </p:nvSpPr>
          <p:spPr>
            <a:xfrm>
              <a:off x="6415938" y="2603206"/>
              <a:ext cx="202175" cy="137375"/>
            </a:xfrm>
            <a:custGeom>
              <a:avLst/>
              <a:gdLst/>
              <a:ahLst/>
              <a:cxnLst/>
              <a:rect l="l" t="t" r="r" b="b"/>
              <a:pathLst>
                <a:path w="8087" h="5495" extrusionOk="0">
                  <a:moveTo>
                    <a:pt x="217" y="1"/>
                  </a:moveTo>
                  <a:cubicBezTo>
                    <a:pt x="94" y="1"/>
                    <a:pt x="1" y="93"/>
                    <a:pt x="1" y="217"/>
                  </a:cubicBezTo>
                  <a:lnTo>
                    <a:pt x="1" y="5309"/>
                  </a:lnTo>
                  <a:cubicBezTo>
                    <a:pt x="1" y="5402"/>
                    <a:pt x="94" y="5494"/>
                    <a:pt x="217" y="5494"/>
                  </a:cubicBezTo>
                  <a:lnTo>
                    <a:pt x="1421" y="5494"/>
                  </a:lnTo>
                  <a:cubicBezTo>
                    <a:pt x="1513" y="5494"/>
                    <a:pt x="1606" y="5402"/>
                    <a:pt x="1606" y="5309"/>
                  </a:cubicBezTo>
                  <a:cubicBezTo>
                    <a:pt x="1606" y="5186"/>
                    <a:pt x="1513" y="5093"/>
                    <a:pt x="1421" y="5093"/>
                  </a:cubicBezTo>
                  <a:lnTo>
                    <a:pt x="402" y="5093"/>
                  </a:lnTo>
                  <a:lnTo>
                    <a:pt x="402" y="402"/>
                  </a:lnTo>
                  <a:lnTo>
                    <a:pt x="7686" y="402"/>
                  </a:lnTo>
                  <a:lnTo>
                    <a:pt x="7686" y="5093"/>
                  </a:lnTo>
                  <a:lnTo>
                    <a:pt x="2223" y="5093"/>
                  </a:lnTo>
                  <a:cubicBezTo>
                    <a:pt x="2100" y="5093"/>
                    <a:pt x="2007" y="5186"/>
                    <a:pt x="2007" y="5309"/>
                  </a:cubicBezTo>
                  <a:cubicBezTo>
                    <a:pt x="2007" y="5402"/>
                    <a:pt x="2100" y="5494"/>
                    <a:pt x="2223" y="5494"/>
                  </a:cubicBezTo>
                  <a:lnTo>
                    <a:pt x="7871" y="5494"/>
                  </a:lnTo>
                  <a:cubicBezTo>
                    <a:pt x="7994" y="5494"/>
                    <a:pt x="8087" y="5402"/>
                    <a:pt x="8087" y="5278"/>
                  </a:cubicBezTo>
                  <a:lnTo>
                    <a:pt x="8087" y="217"/>
                  </a:lnTo>
                  <a:cubicBezTo>
                    <a:pt x="8087" y="93"/>
                    <a:pt x="7994" y="1"/>
                    <a:pt x="79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5818;p83"/>
            <p:cNvSpPr/>
            <p:nvPr/>
          </p:nvSpPr>
          <p:spPr>
            <a:xfrm>
              <a:off x="6318738" y="2463556"/>
              <a:ext cx="335650" cy="345675"/>
            </a:xfrm>
            <a:custGeom>
              <a:avLst/>
              <a:gdLst/>
              <a:ahLst/>
              <a:cxnLst/>
              <a:rect l="l" t="t" r="r" b="b"/>
              <a:pathLst>
                <a:path w="13426" h="13827" extrusionOk="0">
                  <a:moveTo>
                    <a:pt x="11790" y="402"/>
                  </a:moveTo>
                  <a:cubicBezTo>
                    <a:pt x="12438" y="433"/>
                    <a:pt x="12993" y="958"/>
                    <a:pt x="12993" y="1637"/>
                  </a:cubicBezTo>
                  <a:lnTo>
                    <a:pt x="12993" y="4198"/>
                  </a:lnTo>
                  <a:lnTo>
                    <a:pt x="11357" y="4198"/>
                  </a:lnTo>
                  <a:cubicBezTo>
                    <a:pt x="11265" y="4198"/>
                    <a:pt x="11172" y="4260"/>
                    <a:pt x="11172" y="4383"/>
                  </a:cubicBezTo>
                  <a:cubicBezTo>
                    <a:pt x="11172" y="4507"/>
                    <a:pt x="11265" y="4599"/>
                    <a:pt x="11357" y="4599"/>
                  </a:cubicBezTo>
                  <a:lnTo>
                    <a:pt x="12993" y="4599"/>
                  </a:lnTo>
                  <a:lnTo>
                    <a:pt x="12993" y="10864"/>
                  </a:lnTo>
                  <a:cubicBezTo>
                    <a:pt x="12993" y="11543"/>
                    <a:pt x="12438" y="12099"/>
                    <a:pt x="11790" y="12099"/>
                  </a:cubicBezTo>
                  <a:lnTo>
                    <a:pt x="1636" y="12099"/>
                  </a:lnTo>
                  <a:cubicBezTo>
                    <a:pt x="926" y="12099"/>
                    <a:pt x="371" y="11543"/>
                    <a:pt x="402" y="10864"/>
                  </a:cubicBezTo>
                  <a:lnTo>
                    <a:pt x="402" y="4568"/>
                  </a:lnTo>
                  <a:lnTo>
                    <a:pt x="10555" y="4568"/>
                  </a:lnTo>
                  <a:cubicBezTo>
                    <a:pt x="10648" y="4568"/>
                    <a:pt x="10740" y="4476"/>
                    <a:pt x="10740" y="4352"/>
                  </a:cubicBezTo>
                  <a:cubicBezTo>
                    <a:pt x="10740" y="4260"/>
                    <a:pt x="10648" y="4167"/>
                    <a:pt x="10555" y="4167"/>
                  </a:cubicBezTo>
                  <a:lnTo>
                    <a:pt x="402" y="4167"/>
                  </a:lnTo>
                  <a:lnTo>
                    <a:pt x="402" y="1637"/>
                  </a:lnTo>
                  <a:cubicBezTo>
                    <a:pt x="402" y="958"/>
                    <a:pt x="926" y="433"/>
                    <a:pt x="1605" y="402"/>
                  </a:cubicBezTo>
                  <a:close/>
                  <a:moveTo>
                    <a:pt x="3889" y="12500"/>
                  </a:moveTo>
                  <a:lnTo>
                    <a:pt x="3889" y="13055"/>
                  </a:lnTo>
                  <a:cubicBezTo>
                    <a:pt x="3889" y="13240"/>
                    <a:pt x="3735" y="13426"/>
                    <a:pt x="3549" y="13426"/>
                  </a:cubicBezTo>
                  <a:lnTo>
                    <a:pt x="2192" y="13426"/>
                  </a:lnTo>
                  <a:cubicBezTo>
                    <a:pt x="1975" y="13426"/>
                    <a:pt x="1821" y="13240"/>
                    <a:pt x="1821" y="13055"/>
                  </a:cubicBezTo>
                  <a:lnTo>
                    <a:pt x="1821" y="12500"/>
                  </a:lnTo>
                  <a:close/>
                  <a:moveTo>
                    <a:pt x="11574" y="12500"/>
                  </a:moveTo>
                  <a:lnTo>
                    <a:pt x="11574" y="13055"/>
                  </a:lnTo>
                  <a:cubicBezTo>
                    <a:pt x="11574" y="13240"/>
                    <a:pt x="11419" y="13426"/>
                    <a:pt x="11203" y="13426"/>
                  </a:cubicBezTo>
                  <a:lnTo>
                    <a:pt x="9876" y="13426"/>
                  </a:lnTo>
                  <a:cubicBezTo>
                    <a:pt x="9660" y="13426"/>
                    <a:pt x="9506" y="13240"/>
                    <a:pt x="9506" y="13055"/>
                  </a:cubicBezTo>
                  <a:lnTo>
                    <a:pt x="9506" y="12500"/>
                  </a:lnTo>
                  <a:close/>
                  <a:moveTo>
                    <a:pt x="1636" y="1"/>
                  </a:moveTo>
                  <a:cubicBezTo>
                    <a:pt x="741" y="32"/>
                    <a:pt x="0" y="742"/>
                    <a:pt x="0" y="1637"/>
                  </a:cubicBezTo>
                  <a:lnTo>
                    <a:pt x="0" y="10864"/>
                  </a:lnTo>
                  <a:cubicBezTo>
                    <a:pt x="0" y="11697"/>
                    <a:pt x="618" y="12376"/>
                    <a:pt x="1420" y="12500"/>
                  </a:cubicBezTo>
                  <a:lnTo>
                    <a:pt x="1420" y="13055"/>
                  </a:lnTo>
                  <a:cubicBezTo>
                    <a:pt x="1420" y="13487"/>
                    <a:pt x="1759" y="13827"/>
                    <a:pt x="2192" y="13827"/>
                  </a:cubicBezTo>
                  <a:lnTo>
                    <a:pt x="3549" y="13827"/>
                  </a:lnTo>
                  <a:cubicBezTo>
                    <a:pt x="3982" y="13827"/>
                    <a:pt x="4321" y="13487"/>
                    <a:pt x="4321" y="13055"/>
                  </a:cubicBezTo>
                  <a:lnTo>
                    <a:pt x="4321" y="12500"/>
                  </a:lnTo>
                  <a:lnTo>
                    <a:pt x="9105" y="12500"/>
                  </a:lnTo>
                  <a:lnTo>
                    <a:pt x="9105" y="13055"/>
                  </a:lnTo>
                  <a:cubicBezTo>
                    <a:pt x="9105" y="13487"/>
                    <a:pt x="9444" y="13827"/>
                    <a:pt x="9876" y="13827"/>
                  </a:cubicBezTo>
                  <a:lnTo>
                    <a:pt x="11234" y="13827"/>
                  </a:lnTo>
                  <a:cubicBezTo>
                    <a:pt x="11666" y="13827"/>
                    <a:pt x="12006" y="13487"/>
                    <a:pt x="12006" y="13055"/>
                  </a:cubicBezTo>
                  <a:lnTo>
                    <a:pt x="12006" y="12500"/>
                  </a:lnTo>
                  <a:cubicBezTo>
                    <a:pt x="12808" y="12376"/>
                    <a:pt x="13425" y="11697"/>
                    <a:pt x="13425" y="10864"/>
                  </a:cubicBezTo>
                  <a:lnTo>
                    <a:pt x="13425" y="1637"/>
                  </a:lnTo>
                  <a:cubicBezTo>
                    <a:pt x="13425" y="742"/>
                    <a:pt x="12685" y="1"/>
                    <a:pt x="117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5819;p83"/>
            <p:cNvSpPr/>
            <p:nvPr/>
          </p:nvSpPr>
          <p:spPr>
            <a:xfrm>
              <a:off x="6385088" y="2491331"/>
              <a:ext cx="202175" cy="60225"/>
            </a:xfrm>
            <a:custGeom>
              <a:avLst/>
              <a:gdLst/>
              <a:ahLst/>
              <a:cxnLst/>
              <a:rect l="l" t="t" r="r" b="b"/>
              <a:pathLst>
                <a:path w="8087" h="2409" extrusionOk="0">
                  <a:moveTo>
                    <a:pt x="7438" y="371"/>
                  </a:moveTo>
                  <a:cubicBezTo>
                    <a:pt x="7562" y="371"/>
                    <a:pt x="7685" y="495"/>
                    <a:pt x="7685" y="618"/>
                  </a:cubicBezTo>
                  <a:lnTo>
                    <a:pt x="7685" y="1760"/>
                  </a:lnTo>
                  <a:cubicBezTo>
                    <a:pt x="7685" y="1914"/>
                    <a:pt x="7562" y="2007"/>
                    <a:pt x="7438" y="2007"/>
                  </a:cubicBezTo>
                  <a:lnTo>
                    <a:pt x="649" y="2007"/>
                  </a:lnTo>
                  <a:cubicBezTo>
                    <a:pt x="525" y="2007"/>
                    <a:pt x="402" y="1914"/>
                    <a:pt x="402" y="1760"/>
                  </a:cubicBezTo>
                  <a:lnTo>
                    <a:pt x="402" y="618"/>
                  </a:lnTo>
                  <a:cubicBezTo>
                    <a:pt x="402" y="495"/>
                    <a:pt x="525" y="371"/>
                    <a:pt x="649" y="371"/>
                  </a:cubicBezTo>
                  <a:close/>
                  <a:moveTo>
                    <a:pt x="649" y="1"/>
                  </a:moveTo>
                  <a:cubicBezTo>
                    <a:pt x="309" y="1"/>
                    <a:pt x="0" y="279"/>
                    <a:pt x="0" y="618"/>
                  </a:cubicBezTo>
                  <a:lnTo>
                    <a:pt x="0" y="1791"/>
                  </a:lnTo>
                  <a:cubicBezTo>
                    <a:pt x="0" y="2130"/>
                    <a:pt x="309" y="2408"/>
                    <a:pt x="649" y="2408"/>
                  </a:cubicBezTo>
                  <a:lnTo>
                    <a:pt x="7438" y="2408"/>
                  </a:lnTo>
                  <a:cubicBezTo>
                    <a:pt x="7808" y="2408"/>
                    <a:pt x="8086" y="2099"/>
                    <a:pt x="8086" y="1760"/>
                  </a:cubicBezTo>
                  <a:lnTo>
                    <a:pt x="8086" y="587"/>
                  </a:lnTo>
                  <a:cubicBezTo>
                    <a:pt x="8055" y="248"/>
                    <a:pt x="7778" y="1"/>
                    <a:pt x="74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5820;p83"/>
            <p:cNvSpPr/>
            <p:nvPr/>
          </p:nvSpPr>
          <p:spPr>
            <a:xfrm>
              <a:off x="6359638" y="2603206"/>
              <a:ext cx="40125" cy="137550"/>
            </a:xfrm>
            <a:custGeom>
              <a:avLst/>
              <a:gdLst/>
              <a:ahLst/>
              <a:cxnLst/>
              <a:rect l="l" t="t" r="r" b="b"/>
              <a:pathLst>
                <a:path w="1605" h="5502" extrusionOk="0">
                  <a:moveTo>
                    <a:pt x="787" y="410"/>
                  </a:moveTo>
                  <a:cubicBezTo>
                    <a:pt x="980" y="410"/>
                    <a:pt x="1173" y="541"/>
                    <a:pt x="1173" y="803"/>
                  </a:cubicBezTo>
                  <a:lnTo>
                    <a:pt x="1173" y="4692"/>
                  </a:lnTo>
                  <a:cubicBezTo>
                    <a:pt x="1173" y="4954"/>
                    <a:pt x="980" y="5085"/>
                    <a:pt x="787" y="5085"/>
                  </a:cubicBezTo>
                  <a:cubicBezTo>
                    <a:pt x="594" y="5085"/>
                    <a:pt x="401" y="4954"/>
                    <a:pt x="401" y="4692"/>
                  </a:cubicBezTo>
                  <a:lnTo>
                    <a:pt x="401" y="803"/>
                  </a:lnTo>
                  <a:cubicBezTo>
                    <a:pt x="401" y="541"/>
                    <a:pt x="594" y="410"/>
                    <a:pt x="787" y="410"/>
                  </a:cubicBezTo>
                  <a:close/>
                  <a:moveTo>
                    <a:pt x="802" y="1"/>
                  </a:moveTo>
                  <a:cubicBezTo>
                    <a:pt x="370" y="1"/>
                    <a:pt x="0" y="371"/>
                    <a:pt x="0" y="803"/>
                  </a:cubicBezTo>
                  <a:lnTo>
                    <a:pt x="0" y="4692"/>
                  </a:lnTo>
                  <a:cubicBezTo>
                    <a:pt x="0" y="5232"/>
                    <a:pt x="401" y="5502"/>
                    <a:pt x="802" y="5502"/>
                  </a:cubicBezTo>
                  <a:cubicBezTo>
                    <a:pt x="1204" y="5502"/>
                    <a:pt x="1605" y="5232"/>
                    <a:pt x="1605" y="4692"/>
                  </a:cubicBezTo>
                  <a:lnTo>
                    <a:pt x="1605" y="803"/>
                  </a:lnTo>
                  <a:cubicBezTo>
                    <a:pt x="1605" y="371"/>
                    <a:pt x="1234" y="1"/>
                    <a:pt x="8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25853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sp>
        <p:nvSpPr>
          <p:cNvPr id="1656" name="Google Shape;1656;p50"/>
          <p:cNvSpPr txBox="1">
            <a:spLocks noGrp="1"/>
          </p:cNvSpPr>
          <p:nvPr>
            <p:ph type="title"/>
          </p:nvPr>
        </p:nvSpPr>
        <p:spPr>
          <a:xfrm>
            <a:off x="141767" y="113414"/>
            <a:ext cx="8282233" cy="93688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bg-BG" dirty="0" smtClean="0"/>
              <a:t>Подкрепа за деца и семейства</a:t>
            </a:r>
            <a:endParaRPr dirty="0"/>
          </a:p>
        </p:txBody>
      </p:sp>
      <p:sp>
        <p:nvSpPr>
          <p:cNvPr id="1657" name="Google Shape;1657;p50"/>
          <p:cNvSpPr txBox="1">
            <a:spLocks noGrp="1"/>
          </p:cNvSpPr>
          <p:nvPr>
            <p:ph type="ctrTitle" idx="2"/>
          </p:nvPr>
        </p:nvSpPr>
        <p:spPr>
          <a:xfrm>
            <a:off x="1476824" y="1644900"/>
            <a:ext cx="1884151" cy="6837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bg-BG" dirty="0" smtClean="0"/>
              <a:t>Подкрепа за деца </a:t>
            </a:r>
            <a:endParaRPr dirty="0"/>
          </a:p>
        </p:txBody>
      </p:sp>
      <p:sp>
        <p:nvSpPr>
          <p:cNvPr id="1658" name="Google Shape;1658;p50"/>
          <p:cNvSpPr txBox="1">
            <a:spLocks noGrp="1"/>
          </p:cNvSpPr>
          <p:nvPr>
            <p:ph type="subTitle" idx="1"/>
          </p:nvPr>
        </p:nvSpPr>
        <p:spPr>
          <a:xfrm>
            <a:off x="1476824" y="2166000"/>
            <a:ext cx="1735471" cy="1080700"/>
          </a:xfrm>
          <a:prstGeom prst="rect">
            <a:avLst/>
          </a:prstGeom>
        </p:spPr>
        <p:txBody>
          <a:bodyPr spcFirstLastPara="1" wrap="square" lIns="91425" tIns="91425" rIns="91425" bIns="91425" anchor="t" anchorCtr="0">
            <a:noAutofit/>
          </a:bodyPr>
          <a:lstStyle/>
          <a:p>
            <a:pPr marL="171450" lvl="0" indent="-171450" algn="just" rtl="0">
              <a:spcBef>
                <a:spcPts val="0"/>
              </a:spcBef>
              <a:spcAft>
                <a:spcPts val="0"/>
              </a:spcAft>
              <a:buClr>
                <a:schemeClr val="dk1"/>
              </a:buClr>
              <a:buSzPts val="1100"/>
              <a:buFont typeface="Arial" panose="020B0604020202020204" pitchFamily="34" charset="0"/>
              <a:buChar char="•"/>
            </a:pPr>
            <a:r>
              <a:rPr lang="bg-BG" sz="1000" b="1" dirty="0" smtClean="0"/>
              <a:t>665 528 000 лв</a:t>
            </a:r>
            <a:r>
              <a:rPr lang="bg-BG" sz="1000" dirty="0" smtClean="0"/>
              <a:t>. в бюджета за </a:t>
            </a:r>
            <a:r>
              <a:rPr lang="bg-BG" sz="1000" dirty="0" smtClean="0"/>
              <a:t>подкрепа на 600 </a:t>
            </a:r>
            <a:r>
              <a:rPr lang="bg-BG" sz="1000" dirty="0" smtClean="0"/>
              <a:t>000 </a:t>
            </a:r>
            <a:r>
              <a:rPr lang="bg-BG" sz="1000" dirty="0" smtClean="0"/>
              <a:t> деца. </a:t>
            </a:r>
            <a:endParaRPr sz="1000" dirty="0"/>
          </a:p>
          <a:p>
            <a:pPr marL="0" lvl="0" indent="0" algn="l" rtl="0">
              <a:spcBef>
                <a:spcPts val="0"/>
              </a:spcBef>
              <a:spcAft>
                <a:spcPts val="0"/>
              </a:spcAft>
              <a:buNone/>
            </a:pPr>
            <a:endParaRPr dirty="0"/>
          </a:p>
        </p:txBody>
      </p:sp>
      <p:sp>
        <p:nvSpPr>
          <p:cNvPr id="1659" name="Google Shape;1659;p50"/>
          <p:cNvSpPr txBox="1">
            <a:spLocks noGrp="1"/>
          </p:cNvSpPr>
          <p:nvPr>
            <p:ph type="ctrTitle" idx="3"/>
          </p:nvPr>
        </p:nvSpPr>
        <p:spPr>
          <a:xfrm>
            <a:off x="4194400" y="1504951"/>
            <a:ext cx="1868372" cy="79055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bg-BG" dirty="0" smtClean="0"/>
              <a:t>Деца с увреждания </a:t>
            </a:r>
            <a:endParaRPr dirty="0"/>
          </a:p>
        </p:txBody>
      </p:sp>
      <p:sp>
        <p:nvSpPr>
          <p:cNvPr id="1660" name="Google Shape;1660;p50"/>
          <p:cNvSpPr txBox="1">
            <a:spLocks noGrp="1"/>
          </p:cNvSpPr>
          <p:nvPr>
            <p:ph type="subTitle" idx="4"/>
          </p:nvPr>
        </p:nvSpPr>
        <p:spPr>
          <a:xfrm>
            <a:off x="4194400" y="2182632"/>
            <a:ext cx="1571100" cy="6695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bg-BG" sz="1000" dirty="0" err="1" smtClean="0"/>
              <a:t>Средномесечно</a:t>
            </a:r>
            <a:r>
              <a:rPr lang="bg-BG" sz="1000" dirty="0" smtClean="0"/>
              <a:t> се подпомагат </a:t>
            </a:r>
          </a:p>
          <a:p>
            <a:pPr marL="0" lvl="0" indent="0" algn="l" rtl="0">
              <a:spcBef>
                <a:spcPts val="0"/>
              </a:spcBef>
              <a:spcAft>
                <a:spcPts val="0"/>
              </a:spcAft>
              <a:buClr>
                <a:schemeClr val="dk1"/>
              </a:buClr>
              <a:buSzPts val="1100"/>
              <a:buFont typeface="Arial"/>
              <a:buNone/>
            </a:pPr>
            <a:r>
              <a:rPr lang="bg-BG" sz="1000" dirty="0" smtClean="0"/>
              <a:t>28 040 деца до 18 г.</a:t>
            </a:r>
            <a:endParaRPr sz="1000" dirty="0"/>
          </a:p>
        </p:txBody>
      </p:sp>
      <p:sp>
        <p:nvSpPr>
          <p:cNvPr id="1661" name="Google Shape;1661;p50"/>
          <p:cNvSpPr txBox="1">
            <a:spLocks noGrp="1"/>
          </p:cNvSpPr>
          <p:nvPr>
            <p:ph type="ctrTitle" idx="5"/>
          </p:nvPr>
        </p:nvSpPr>
        <p:spPr>
          <a:xfrm>
            <a:off x="6911999" y="1672318"/>
            <a:ext cx="1945236" cy="65630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bg-BG" dirty="0" smtClean="0"/>
              <a:t>Помощ за първокласници</a:t>
            </a:r>
            <a:endParaRPr dirty="0"/>
          </a:p>
        </p:txBody>
      </p:sp>
      <p:sp>
        <p:nvSpPr>
          <p:cNvPr id="1662" name="Google Shape;1662;p50"/>
          <p:cNvSpPr txBox="1">
            <a:spLocks noGrp="1"/>
          </p:cNvSpPr>
          <p:nvPr>
            <p:ph type="subTitle" idx="6"/>
          </p:nvPr>
        </p:nvSpPr>
        <p:spPr>
          <a:xfrm>
            <a:off x="6912000" y="2295508"/>
            <a:ext cx="1571100" cy="659492"/>
          </a:xfrm>
          <a:prstGeom prst="rect">
            <a:avLst/>
          </a:prstGeom>
        </p:spPr>
        <p:txBody>
          <a:bodyPr spcFirstLastPara="1" wrap="square" lIns="91425" tIns="91425" rIns="91425" bIns="91425" anchor="t" anchorCtr="0">
            <a:noAutofit/>
          </a:bodyPr>
          <a:lstStyle/>
          <a:p>
            <a:pPr marL="0" lvl="0" indent="0"/>
            <a:r>
              <a:rPr lang="ru-RU" sz="1000" dirty="0"/>
              <a:t>Еднократно 300 </a:t>
            </a:r>
            <a:r>
              <a:rPr lang="ru-RU" sz="1000" dirty="0" smtClean="0"/>
              <a:t>лв. </a:t>
            </a:r>
            <a:r>
              <a:rPr lang="ru-RU" sz="1000" dirty="0"/>
              <a:t>за </a:t>
            </a:r>
            <a:r>
              <a:rPr lang="ru-RU" sz="1000" dirty="0" smtClean="0"/>
              <a:t>52 428 деца.</a:t>
            </a:r>
            <a:endParaRPr lang="ru-RU" sz="1000" dirty="0"/>
          </a:p>
        </p:txBody>
      </p:sp>
      <p:grpSp>
        <p:nvGrpSpPr>
          <p:cNvPr id="1663" name="Google Shape;1663;p50"/>
          <p:cNvGrpSpPr/>
          <p:nvPr/>
        </p:nvGrpSpPr>
        <p:grpSpPr>
          <a:xfrm>
            <a:off x="742734" y="2013025"/>
            <a:ext cx="743825" cy="748375"/>
            <a:chOff x="666000" y="2045163"/>
            <a:chExt cx="743825" cy="748375"/>
          </a:xfrm>
        </p:grpSpPr>
        <p:sp>
          <p:nvSpPr>
            <p:cNvPr id="1664" name="Google Shape;1664;p50"/>
            <p:cNvSpPr/>
            <p:nvPr/>
          </p:nvSpPr>
          <p:spPr>
            <a:xfrm>
              <a:off x="778625" y="2162338"/>
              <a:ext cx="631200" cy="631200"/>
            </a:xfrm>
            <a:prstGeom prst="rect">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0"/>
            <p:cNvSpPr/>
            <p:nvPr/>
          </p:nvSpPr>
          <p:spPr>
            <a:xfrm>
              <a:off x="666000" y="2045163"/>
              <a:ext cx="631200" cy="631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6" name="Google Shape;1666;p50"/>
          <p:cNvGrpSpPr/>
          <p:nvPr/>
        </p:nvGrpSpPr>
        <p:grpSpPr>
          <a:xfrm>
            <a:off x="3424560" y="2038798"/>
            <a:ext cx="743825" cy="748375"/>
            <a:chOff x="3382938" y="2045163"/>
            <a:chExt cx="743825" cy="748375"/>
          </a:xfrm>
        </p:grpSpPr>
        <p:sp>
          <p:nvSpPr>
            <p:cNvPr id="1667" name="Google Shape;1667;p50"/>
            <p:cNvSpPr/>
            <p:nvPr/>
          </p:nvSpPr>
          <p:spPr>
            <a:xfrm>
              <a:off x="3495563" y="2162338"/>
              <a:ext cx="631200" cy="631200"/>
            </a:xfrm>
            <a:prstGeom prst="rect">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0"/>
            <p:cNvSpPr/>
            <p:nvPr/>
          </p:nvSpPr>
          <p:spPr>
            <a:xfrm>
              <a:off x="3382938" y="2045163"/>
              <a:ext cx="631200" cy="631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9" name="Google Shape;1669;p50"/>
          <p:cNvGrpSpPr/>
          <p:nvPr/>
        </p:nvGrpSpPr>
        <p:grpSpPr>
          <a:xfrm>
            <a:off x="6197210" y="1982148"/>
            <a:ext cx="743825" cy="748375"/>
            <a:chOff x="6104788" y="2045163"/>
            <a:chExt cx="743825" cy="748375"/>
          </a:xfrm>
        </p:grpSpPr>
        <p:sp>
          <p:nvSpPr>
            <p:cNvPr id="1670" name="Google Shape;1670;p50"/>
            <p:cNvSpPr/>
            <p:nvPr/>
          </p:nvSpPr>
          <p:spPr>
            <a:xfrm>
              <a:off x="6217413" y="2162338"/>
              <a:ext cx="631200" cy="631200"/>
            </a:xfrm>
            <a:prstGeom prst="rect">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0"/>
            <p:cNvSpPr/>
            <p:nvPr/>
          </p:nvSpPr>
          <p:spPr>
            <a:xfrm>
              <a:off x="6104788" y="2045163"/>
              <a:ext cx="631200" cy="631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2" name="Google Shape;1672;p50"/>
          <p:cNvSpPr txBox="1">
            <a:spLocks noGrp="1"/>
          </p:cNvSpPr>
          <p:nvPr>
            <p:ph type="ctrTitle" idx="7"/>
          </p:nvPr>
        </p:nvSpPr>
        <p:spPr>
          <a:xfrm>
            <a:off x="1476825" y="3440300"/>
            <a:ext cx="1687972" cy="50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bg-BG" dirty="0" smtClean="0"/>
              <a:t>По-високи помощи от  01.04.2021 </a:t>
            </a:r>
            <a:r>
              <a:rPr lang="bg-BG" dirty="0" smtClean="0"/>
              <a:t>г.</a:t>
            </a:r>
            <a:endParaRPr dirty="0"/>
          </a:p>
        </p:txBody>
      </p:sp>
      <p:sp>
        <p:nvSpPr>
          <p:cNvPr id="1673" name="Google Shape;1673;p50"/>
          <p:cNvSpPr txBox="1">
            <a:spLocks noGrp="1"/>
          </p:cNvSpPr>
          <p:nvPr>
            <p:ph type="subTitle" idx="8"/>
          </p:nvPr>
        </p:nvSpPr>
        <p:spPr>
          <a:xfrm>
            <a:off x="1476825" y="3841299"/>
            <a:ext cx="1735470" cy="1302201"/>
          </a:xfrm>
          <a:prstGeom prst="rect">
            <a:avLst/>
          </a:prstGeom>
        </p:spPr>
        <p:txBody>
          <a:bodyPr spcFirstLastPara="1" wrap="square" lIns="91425" tIns="91425" rIns="91425" bIns="91425" anchor="t" anchorCtr="0">
            <a:noAutofit/>
          </a:bodyPr>
          <a:lstStyle/>
          <a:p>
            <a:pPr marL="171450" lvl="0" indent="-171450" algn="just" rtl="0">
              <a:spcBef>
                <a:spcPts val="0"/>
              </a:spcBef>
              <a:spcAft>
                <a:spcPts val="0"/>
              </a:spcAft>
              <a:buFont typeface="Arial" panose="020B0604020202020204" pitchFamily="34" charset="0"/>
              <a:buChar char="•"/>
            </a:pPr>
            <a:r>
              <a:rPr lang="bg-BG" sz="1000" dirty="0" smtClean="0"/>
              <a:t>100 лв. увеличен подоходен критерий.</a:t>
            </a:r>
          </a:p>
          <a:p>
            <a:pPr marL="171450" lvl="0" indent="-171450" algn="just" rtl="0">
              <a:spcBef>
                <a:spcPts val="0"/>
              </a:spcBef>
              <a:spcAft>
                <a:spcPts val="0"/>
              </a:spcAft>
              <a:buFont typeface="Arial" panose="020B0604020202020204" pitchFamily="34" charset="0"/>
              <a:buChar char="•"/>
            </a:pPr>
            <a:r>
              <a:rPr lang="bg-BG" sz="1000" dirty="0" smtClean="0"/>
              <a:t>С 25% </a:t>
            </a:r>
            <a:r>
              <a:rPr lang="bg-BG" sz="1000" dirty="0" smtClean="0"/>
              <a:t>или с 10 лв. на </a:t>
            </a:r>
            <a:r>
              <a:rPr lang="bg-BG" sz="1000" dirty="0" smtClean="0"/>
              <a:t>дете в средно образование.</a:t>
            </a:r>
          </a:p>
          <a:p>
            <a:pPr marL="171450" lvl="0" indent="-171450" algn="just" rtl="0">
              <a:spcBef>
                <a:spcPts val="0"/>
              </a:spcBef>
              <a:spcAft>
                <a:spcPts val="0"/>
              </a:spcAft>
              <a:buFont typeface="Arial" panose="020B0604020202020204" pitchFamily="34" charset="0"/>
              <a:buChar char="•"/>
            </a:pPr>
            <a:r>
              <a:rPr lang="bg-BG" sz="1000" dirty="0" smtClean="0"/>
              <a:t>С 30</a:t>
            </a:r>
            <a:r>
              <a:rPr lang="bg-BG" sz="1000" dirty="0" smtClean="0"/>
              <a:t>% </a:t>
            </a:r>
            <a:r>
              <a:rPr lang="bg-BG" sz="1000" dirty="0" smtClean="0"/>
              <a:t>или с 35 лв. за </a:t>
            </a:r>
            <a:r>
              <a:rPr lang="bg-BG" sz="1000" dirty="0" smtClean="0"/>
              <a:t>дете </a:t>
            </a:r>
            <a:r>
              <a:rPr lang="bg-BG" sz="1000" dirty="0" smtClean="0"/>
              <a:t>без право на наследствена </a:t>
            </a:r>
            <a:r>
              <a:rPr lang="bg-BG" sz="1000" dirty="0" smtClean="0"/>
              <a:t>пенсия.</a:t>
            </a:r>
            <a:endParaRPr sz="1000" dirty="0"/>
          </a:p>
        </p:txBody>
      </p:sp>
      <p:sp>
        <p:nvSpPr>
          <p:cNvPr id="1674" name="Google Shape;1674;p50"/>
          <p:cNvSpPr txBox="1">
            <a:spLocks noGrp="1"/>
          </p:cNvSpPr>
          <p:nvPr>
            <p:ph type="ctrTitle" idx="9"/>
          </p:nvPr>
        </p:nvSpPr>
        <p:spPr>
          <a:xfrm>
            <a:off x="4194400" y="3427839"/>
            <a:ext cx="1571100" cy="57247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bg-BG" dirty="0" smtClean="0"/>
              <a:t>Деца в образование</a:t>
            </a:r>
            <a:endParaRPr dirty="0"/>
          </a:p>
        </p:txBody>
      </p:sp>
      <p:sp>
        <p:nvSpPr>
          <p:cNvPr id="1675" name="Google Shape;1675;p50"/>
          <p:cNvSpPr txBox="1">
            <a:spLocks noGrp="1"/>
          </p:cNvSpPr>
          <p:nvPr>
            <p:ph type="subTitle" idx="13"/>
          </p:nvPr>
        </p:nvSpPr>
        <p:spPr>
          <a:xfrm>
            <a:off x="4194400" y="3984543"/>
            <a:ext cx="1571100" cy="1021566"/>
          </a:xfrm>
          <a:prstGeom prst="rect">
            <a:avLst/>
          </a:prstGeom>
        </p:spPr>
        <p:txBody>
          <a:bodyPr spcFirstLastPara="1" wrap="square" lIns="91425" tIns="91425" rIns="91425" bIns="91425" anchor="t" anchorCtr="0">
            <a:noAutofit/>
          </a:bodyPr>
          <a:lstStyle/>
          <a:p>
            <a:pPr marL="0" lvl="0" indent="0">
              <a:buClr>
                <a:schemeClr val="dk1"/>
              </a:buClr>
              <a:buSzPts val="1100"/>
            </a:pPr>
            <a:r>
              <a:rPr lang="ru-RU" sz="1000" dirty="0" smtClean="0"/>
              <a:t>Средно на месец </a:t>
            </a:r>
            <a:endParaRPr lang="ru-RU" sz="1000" dirty="0" smtClean="0"/>
          </a:p>
          <a:p>
            <a:pPr marL="0" lvl="0" indent="0">
              <a:buClr>
                <a:schemeClr val="dk1"/>
              </a:buClr>
              <a:buSzPts val="1100"/>
            </a:pPr>
            <a:r>
              <a:rPr lang="ru-RU" sz="1000" dirty="0" smtClean="0"/>
              <a:t>471 </a:t>
            </a:r>
            <a:r>
              <a:rPr lang="ru-RU" sz="1000" dirty="0"/>
              <a:t>918 </a:t>
            </a:r>
            <a:r>
              <a:rPr lang="ru-RU" sz="1000" dirty="0" smtClean="0"/>
              <a:t>деца получават месечни помощи до завършване на училище.</a:t>
            </a:r>
            <a:endParaRPr sz="1000" dirty="0"/>
          </a:p>
        </p:txBody>
      </p:sp>
      <p:sp>
        <p:nvSpPr>
          <p:cNvPr id="1676" name="Google Shape;1676;p50"/>
          <p:cNvSpPr txBox="1">
            <a:spLocks noGrp="1"/>
          </p:cNvSpPr>
          <p:nvPr>
            <p:ph type="ctrTitle" idx="14"/>
          </p:nvPr>
        </p:nvSpPr>
        <p:spPr>
          <a:xfrm>
            <a:off x="6911975" y="3407014"/>
            <a:ext cx="1807152" cy="60575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bg-BG" dirty="0" smtClean="0"/>
              <a:t>Помощ за осмокласници</a:t>
            </a:r>
            <a:endParaRPr dirty="0"/>
          </a:p>
        </p:txBody>
      </p:sp>
      <p:sp>
        <p:nvSpPr>
          <p:cNvPr id="1677" name="Google Shape;1677;p50"/>
          <p:cNvSpPr txBox="1">
            <a:spLocks noGrp="1"/>
          </p:cNvSpPr>
          <p:nvPr>
            <p:ph type="subTitle" idx="15"/>
          </p:nvPr>
        </p:nvSpPr>
        <p:spPr>
          <a:xfrm>
            <a:off x="6912000" y="3909213"/>
            <a:ext cx="1571100" cy="659661"/>
          </a:xfrm>
          <a:prstGeom prst="rect">
            <a:avLst/>
          </a:prstGeom>
        </p:spPr>
        <p:txBody>
          <a:bodyPr spcFirstLastPara="1" wrap="square" lIns="91425" tIns="91425" rIns="91425" bIns="91425" anchor="t" anchorCtr="0">
            <a:noAutofit/>
          </a:bodyPr>
          <a:lstStyle/>
          <a:p>
            <a:pPr marL="0" lvl="0" indent="0"/>
            <a:r>
              <a:rPr lang="ru-RU" sz="1000" dirty="0" smtClean="0"/>
              <a:t>Еднократно 300 лв. за 49 </a:t>
            </a:r>
            <a:r>
              <a:rPr lang="ru-RU" sz="1000" dirty="0"/>
              <a:t>543 </a:t>
            </a:r>
            <a:r>
              <a:rPr lang="ru-RU" sz="1000" dirty="0" smtClean="0"/>
              <a:t>деца.</a:t>
            </a:r>
            <a:endParaRPr sz="1000" dirty="0"/>
          </a:p>
        </p:txBody>
      </p:sp>
      <p:grpSp>
        <p:nvGrpSpPr>
          <p:cNvPr id="1678" name="Google Shape;1678;p50"/>
          <p:cNvGrpSpPr/>
          <p:nvPr/>
        </p:nvGrpSpPr>
        <p:grpSpPr>
          <a:xfrm>
            <a:off x="758575" y="3678325"/>
            <a:ext cx="743825" cy="748375"/>
            <a:chOff x="666000" y="3656713"/>
            <a:chExt cx="743825" cy="748375"/>
          </a:xfrm>
        </p:grpSpPr>
        <p:sp>
          <p:nvSpPr>
            <p:cNvPr id="1679" name="Google Shape;1679;p50"/>
            <p:cNvSpPr/>
            <p:nvPr/>
          </p:nvSpPr>
          <p:spPr>
            <a:xfrm>
              <a:off x="778625" y="3773888"/>
              <a:ext cx="631200" cy="631200"/>
            </a:xfrm>
            <a:prstGeom prst="rect">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0"/>
            <p:cNvSpPr/>
            <p:nvPr/>
          </p:nvSpPr>
          <p:spPr>
            <a:xfrm>
              <a:off x="666000" y="3656713"/>
              <a:ext cx="631200" cy="631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1" name="Google Shape;1681;p50"/>
          <p:cNvGrpSpPr/>
          <p:nvPr/>
        </p:nvGrpSpPr>
        <p:grpSpPr>
          <a:xfrm>
            <a:off x="3394262" y="3678325"/>
            <a:ext cx="743825" cy="748375"/>
            <a:chOff x="3382938" y="3656713"/>
            <a:chExt cx="743825" cy="748375"/>
          </a:xfrm>
        </p:grpSpPr>
        <p:sp>
          <p:nvSpPr>
            <p:cNvPr id="1682" name="Google Shape;1682;p50"/>
            <p:cNvSpPr/>
            <p:nvPr/>
          </p:nvSpPr>
          <p:spPr>
            <a:xfrm>
              <a:off x="3495563" y="3773888"/>
              <a:ext cx="631200" cy="631200"/>
            </a:xfrm>
            <a:prstGeom prst="rect">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0"/>
            <p:cNvSpPr/>
            <p:nvPr/>
          </p:nvSpPr>
          <p:spPr>
            <a:xfrm>
              <a:off x="3382938" y="3656713"/>
              <a:ext cx="631200" cy="631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4" name="Google Shape;1684;p50"/>
          <p:cNvGrpSpPr/>
          <p:nvPr/>
        </p:nvGrpSpPr>
        <p:grpSpPr>
          <a:xfrm>
            <a:off x="6168125" y="3691400"/>
            <a:ext cx="743825" cy="748375"/>
            <a:chOff x="6104788" y="3656713"/>
            <a:chExt cx="743825" cy="748375"/>
          </a:xfrm>
        </p:grpSpPr>
        <p:sp>
          <p:nvSpPr>
            <p:cNvPr id="1685" name="Google Shape;1685;p50"/>
            <p:cNvSpPr/>
            <p:nvPr/>
          </p:nvSpPr>
          <p:spPr>
            <a:xfrm>
              <a:off x="6217413" y="3773888"/>
              <a:ext cx="631200" cy="631200"/>
            </a:xfrm>
            <a:prstGeom prst="rect">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0"/>
            <p:cNvSpPr/>
            <p:nvPr/>
          </p:nvSpPr>
          <p:spPr>
            <a:xfrm>
              <a:off x="6104788" y="3656713"/>
              <a:ext cx="631200" cy="631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11220;p73"/>
          <p:cNvSpPr/>
          <p:nvPr/>
        </p:nvSpPr>
        <p:spPr>
          <a:xfrm>
            <a:off x="3567422" y="3822453"/>
            <a:ext cx="380444" cy="310077"/>
          </a:xfrm>
          <a:custGeom>
            <a:avLst/>
            <a:gdLst/>
            <a:ahLst/>
            <a:cxnLst/>
            <a:rect l="l" t="t" r="r" b="b"/>
            <a:pathLst>
              <a:path w="11943" h="9734" extrusionOk="0">
                <a:moveTo>
                  <a:pt x="11585" y="2638"/>
                </a:moveTo>
                <a:lnTo>
                  <a:pt x="11585" y="3066"/>
                </a:lnTo>
                <a:lnTo>
                  <a:pt x="9121" y="4007"/>
                </a:lnTo>
                <a:lnTo>
                  <a:pt x="9121" y="3566"/>
                </a:lnTo>
                <a:lnTo>
                  <a:pt x="11585" y="2638"/>
                </a:lnTo>
                <a:close/>
                <a:moveTo>
                  <a:pt x="370" y="2638"/>
                </a:moveTo>
                <a:lnTo>
                  <a:pt x="5787" y="4697"/>
                </a:lnTo>
                <a:lnTo>
                  <a:pt x="5787" y="5138"/>
                </a:lnTo>
                <a:lnTo>
                  <a:pt x="370" y="3066"/>
                </a:lnTo>
                <a:lnTo>
                  <a:pt x="370" y="2638"/>
                </a:lnTo>
                <a:close/>
                <a:moveTo>
                  <a:pt x="8764" y="3709"/>
                </a:moveTo>
                <a:lnTo>
                  <a:pt x="8764" y="4138"/>
                </a:lnTo>
                <a:lnTo>
                  <a:pt x="6144" y="5138"/>
                </a:lnTo>
                <a:lnTo>
                  <a:pt x="6144" y="4697"/>
                </a:lnTo>
                <a:lnTo>
                  <a:pt x="8764" y="3709"/>
                </a:lnTo>
                <a:close/>
                <a:moveTo>
                  <a:pt x="9657" y="4162"/>
                </a:moveTo>
                <a:lnTo>
                  <a:pt x="9657" y="6745"/>
                </a:lnTo>
                <a:cubicBezTo>
                  <a:pt x="9478" y="6876"/>
                  <a:pt x="9299" y="6995"/>
                  <a:pt x="9121" y="7114"/>
                </a:cubicBezTo>
                <a:lnTo>
                  <a:pt x="9121" y="4376"/>
                </a:lnTo>
                <a:lnTo>
                  <a:pt x="9657" y="4162"/>
                </a:lnTo>
                <a:close/>
                <a:moveTo>
                  <a:pt x="8961" y="8757"/>
                </a:moveTo>
                <a:cubicBezTo>
                  <a:pt x="9131" y="8757"/>
                  <a:pt x="9264" y="8907"/>
                  <a:pt x="9264" y="9079"/>
                </a:cubicBezTo>
                <a:cubicBezTo>
                  <a:pt x="9264" y="9258"/>
                  <a:pt x="9109" y="9389"/>
                  <a:pt x="8942" y="9389"/>
                </a:cubicBezTo>
                <a:cubicBezTo>
                  <a:pt x="8764" y="9389"/>
                  <a:pt x="8633" y="9246"/>
                  <a:pt x="8633" y="9079"/>
                </a:cubicBezTo>
                <a:cubicBezTo>
                  <a:pt x="8633" y="8900"/>
                  <a:pt x="8787" y="8757"/>
                  <a:pt x="8942" y="8757"/>
                </a:cubicBezTo>
                <a:cubicBezTo>
                  <a:pt x="8949" y="8757"/>
                  <a:pt x="8955" y="8757"/>
                  <a:pt x="8961" y="8757"/>
                </a:cubicBezTo>
                <a:close/>
                <a:moveTo>
                  <a:pt x="5949" y="0"/>
                </a:moveTo>
                <a:cubicBezTo>
                  <a:pt x="5930" y="0"/>
                  <a:pt x="5912" y="6"/>
                  <a:pt x="5894" y="18"/>
                </a:cubicBezTo>
                <a:lnTo>
                  <a:pt x="120" y="2221"/>
                </a:lnTo>
                <a:cubicBezTo>
                  <a:pt x="48" y="2245"/>
                  <a:pt x="1" y="2304"/>
                  <a:pt x="1" y="2376"/>
                </a:cubicBezTo>
                <a:lnTo>
                  <a:pt x="1" y="3185"/>
                </a:lnTo>
                <a:cubicBezTo>
                  <a:pt x="1" y="3257"/>
                  <a:pt x="48" y="3316"/>
                  <a:pt x="120" y="3352"/>
                </a:cubicBezTo>
                <a:lnTo>
                  <a:pt x="1917" y="4031"/>
                </a:lnTo>
                <a:lnTo>
                  <a:pt x="1917" y="4638"/>
                </a:lnTo>
                <a:cubicBezTo>
                  <a:pt x="1917" y="4745"/>
                  <a:pt x="2001" y="4817"/>
                  <a:pt x="2096" y="4817"/>
                </a:cubicBezTo>
                <a:cubicBezTo>
                  <a:pt x="2203" y="4817"/>
                  <a:pt x="2275" y="4745"/>
                  <a:pt x="2275" y="4638"/>
                </a:cubicBezTo>
                <a:lnTo>
                  <a:pt x="2275" y="4186"/>
                </a:lnTo>
                <a:lnTo>
                  <a:pt x="5894" y="5567"/>
                </a:lnTo>
                <a:cubicBezTo>
                  <a:pt x="5906" y="5579"/>
                  <a:pt x="5942" y="5579"/>
                  <a:pt x="5954" y="5579"/>
                </a:cubicBezTo>
                <a:cubicBezTo>
                  <a:pt x="5966" y="5579"/>
                  <a:pt x="6001" y="5579"/>
                  <a:pt x="6013" y="5567"/>
                </a:cubicBezTo>
                <a:lnTo>
                  <a:pt x="8740" y="4519"/>
                </a:lnTo>
                <a:lnTo>
                  <a:pt x="8740" y="7317"/>
                </a:lnTo>
                <a:cubicBezTo>
                  <a:pt x="7871" y="7769"/>
                  <a:pt x="6918" y="8007"/>
                  <a:pt x="5942" y="8007"/>
                </a:cubicBezTo>
                <a:cubicBezTo>
                  <a:pt x="4620" y="8007"/>
                  <a:pt x="3310" y="7555"/>
                  <a:pt x="2263" y="6745"/>
                </a:cubicBezTo>
                <a:lnTo>
                  <a:pt x="2263" y="5352"/>
                </a:lnTo>
                <a:cubicBezTo>
                  <a:pt x="2263" y="5257"/>
                  <a:pt x="2191" y="5174"/>
                  <a:pt x="2084" y="5174"/>
                </a:cubicBezTo>
                <a:cubicBezTo>
                  <a:pt x="1977" y="5174"/>
                  <a:pt x="1906" y="5257"/>
                  <a:pt x="1906" y="5352"/>
                </a:cubicBezTo>
                <a:lnTo>
                  <a:pt x="1906" y="6817"/>
                </a:lnTo>
                <a:cubicBezTo>
                  <a:pt x="1906" y="6876"/>
                  <a:pt x="1941" y="6924"/>
                  <a:pt x="1965" y="6948"/>
                </a:cubicBezTo>
                <a:cubicBezTo>
                  <a:pt x="3084" y="7841"/>
                  <a:pt x="4501" y="8353"/>
                  <a:pt x="5942" y="8353"/>
                </a:cubicBezTo>
                <a:cubicBezTo>
                  <a:pt x="6906" y="8353"/>
                  <a:pt x="7859" y="8126"/>
                  <a:pt x="8740" y="7698"/>
                </a:cubicBezTo>
                <a:lnTo>
                  <a:pt x="8740" y="8412"/>
                </a:lnTo>
                <a:cubicBezTo>
                  <a:pt x="8454" y="8484"/>
                  <a:pt x="8252" y="8746"/>
                  <a:pt x="8252" y="9067"/>
                </a:cubicBezTo>
                <a:cubicBezTo>
                  <a:pt x="8252" y="9436"/>
                  <a:pt x="8549" y="9734"/>
                  <a:pt x="8918" y="9734"/>
                </a:cubicBezTo>
                <a:cubicBezTo>
                  <a:pt x="9287" y="9734"/>
                  <a:pt x="9585" y="9436"/>
                  <a:pt x="9585" y="9067"/>
                </a:cubicBezTo>
                <a:cubicBezTo>
                  <a:pt x="9585" y="8746"/>
                  <a:pt x="9383" y="8496"/>
                  <a:pt x="9097" y="8412"/>
                </a:cubicBezTo>
                <a:lnTo>
                  <a:pt x="9097" y="7495"/>
                </a:lnTo>
                <a:cubicBezTo>
                  <a:pt x="9383" y="7341"/>
                  <a:pt x="9657" y="7138"/>
                  <a:pt x="9918" y="6936"/>
                </a:cubicBezTo>
                <a:cubicBezTo>
                  <a:pt x="9954" y="6900"/>
                  <a:pt x="9978" y="6841"/>
                  <a:pt x="9978" y="6805"/>
                </a:cubicBezTo>
                <a:lnTo>
                  <a:pt x="9978" y="4019"/>
                </a:lnTo>
                <a:lnTo>
                  <a:pt x="11776" y="3328"/>
                </a:lnTo>
                <a:cubicBezTo>
                  <a:pt x="11847" y="3304"/>
                  <a:pt x="11895" y="3245"/>
                  <a:pt x="11895" y="3173"/>
                </a:cubicBezTo>
                <a:lnTo>
                  <a:pt x="11895" y="2364"/>
                </a:lnTo>
                <a:cubicBezTo>
                  <a:pt x="11943" y="2304"/>
                  <a:pt x="11895" y="2245"/>
                  <a:pt x="11823" y="2221"/>
                </a:cubicBezTo>
                <a:lnTo>
                  <a:pt x="8049" y="792"/>
                </a:lnTo>
                <a:cubicBezTo>
                  <a:pt x="8030" y="784"/>
                  <a:pt x="8010" y="780"/>
                  <a:pt x="7989" y="780"/>
                </a:cubicBezTo>
                <a:cubicBezTo>
                  <a:pt x="7921" y="780"/>
                  <a:pt x="7853" y="823"/>
                  <a:pt x="7835" y="887"/>
                </a:cubicBezTo>
                <a:cubicBezTo>
                  <a:pt x="7799" y="983"/>
                  <a:pt x="7847" y="1090"/>
                  <a:pt x="7930" y="1114"/>
                </a:cubicBezTo>
                <a:lnTo>
                  <a:pt x="11264" y="2376"/>
                </a:lnTo>
                <a:lnTo>
                  <a:pt x="8966" y="3257"/>
                </a:lnTo>
                <a:lnTo>
                  <a:pt x="6061" y="1947"/>
                </a:lnTo>
                <a:cubicBezTo>
                  <a:pt x="6035" y="1934"/>
                  <a:pt x="6010" y="1928"/>
                  <a:pt x="5985" y="1928"/>
                </a:cubicBezTo>
                <a:cubicBezTo>
                  <a:pt x="5918" y="1928"/>
                  <a:pt x="5858" y="1973"/>
                  <a:pt x="5823" y="2042"/>
                </a:cubicBezTo>
                <a:cubicBezTo>
                  <a:pt x="5775" y="2126"/>
                  <a:pt x="5823" y="2233"/>
                  <a:pt x="5906" y="2281"/>
                </a:cubicBezTo>
                <a:lnTo>
                  <a:pt x="8490" y="3435"/>
                </a:lnTo>
                <a:lnTo>
                  <a:pt x="5966" y="4388"/>
                </a:lnTo>
                <a:lnTo>
                  <a:pt x="691" y="2376"/>
                </a:lnTo>
                <a:lnTo>
                  <a:pt x="5966" y="376"/>
                </a:lnTo>
                <a:lnTo>
                  <a:pt x="7263" y="864"/>
                </a:lnTo>
                <a:cubicBezTo>
                  <a:pt x="7282" y="868"/>
                  <a:pt x="7301" y="871"/>
                  <a:pt x="7320" y="871"/>
                </a:cubicBezTo>
                <a:cubicBezTo>
                  <a:pt x="7394" y="871"/>
                  <a:pt x="7461" y="833"/>
                  <a:pt x="7490" y="757"/>
                </a:cubicBezTo>
                <a:cubicBezTo>
                  <a:pt x="7513" y="673"/>
                  <a:pt x="7478" y="566"/>
                  <a:pt x="7382" y="530"/>
                </a:cubicBezTo>
                <a:lnTo>
                  <a:pt x="6013" y="18"/>
                </a:lnTo>
                <a:cubicBezTo>
                  <a:pt x="5989" y="6"/>
                  <a:pt x="5969" y="0"/>
                  <a:pt x="5949"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259;p73"/>
          <p:cNvSpPr/>
          <p:nvPr/>
        </p:nvSpPr>
        <p:spPr>
          <a:xfrm flipH="1">
            <a:off x="6404709" y="2164229"/>
            <a:ext cx="261748" cy="303895"/>
          </a:xfrm>
          <a:custGeom>
            <a:avLst/>
            <a:gdLst/>
            <a:ahLst/>
            <a:cxnLst/>
            <a:rect l="l" t="t" r="r" b="b"/>
            <a:pathLst>
              <a:path w="11658" h="11689" extrusionOk="0">
                <a:moveTo>
                  <a:pt x="10514" y="382"/>
                </a:moveTo>
                <a:cubicBezTo>
                  <a:pt x="10657" y="382"/>
                  <a:pt x="10812" y="441"/>
                  <a:pt x="10907" y="548"/>
                </a:cubicBezTo>
                <a:lnTo>
                  <a:pt x="11181" y="810"/>
                </a:lnTo>
                <a:cubicBezTo>
                  <a:pt x="11288" y="917"/>
                  <a:pt x="11348" y="1072"/>
                  <a:pt x="11348" y="1215"/>
                </a:cubicBezTo>
                <a:cubicBezTo>
                  <a:pt x="11348" y="1370"/>
                  <a:pt x="11288" y="1513"/>
                  <a:pt x="11181" y="1620"/>
                </a:cubicBezTo>
                <a:lnTo>
                  <a:pt x="10240" y="2560"/>
                </a:lnTo>
                <a:lnTo>
                  <a:pt x="9169" y="1489"/>
                </a:lnTo>
                <a:lnTo>
                  <a:pt x="10109" y="548"/>
                </a:lnTo>
                <a:cubicBezTo>
                  <a:pt x="10217" y="441"/>
                  <a:pt x="10359" y="382"/>
                  <a:pt x="10514" y="382"/>
                </a:cubicBezTo>
                <a:close/>
                <a:moveTo>
                  <a:pt x="8919" y="1715"/>
                </a:moveTo>
                <a:lnTo>
                  <a:pt x="9990" y="2799"/>
                </a:lnTo>
                <a:lnTo>
                  <a:pt x="6954" y="5823"/>
                </a:lnTo>
                <a:lnTo>
                  <a:pt x="5883" y="4751"/>
                </a:lnTo>
                <a:lnTo>
                  <a:pt x="8919" y="1715"/>
                </a:lnTo>
                <a:close/>
                <a:moveTo>
                  <a:pt x="1966" y="8668"/>
                </a:moveTo>
                <a:lnTo>
                  <a:pt x="3037" y="9740"/>
                </a:lnTo>
                <a:lnTo>
                  <a:pt x="2370" y="10419"/>
                </a:lnTo>
                <a:cubicBezTo>
                  <a:pt x="2335" y="10454"/>
                  <a:pt x="2281" y="10472"/>
                  <a:pt x="2227" y="10472"/>
                </a:cubicBezTo>
                <a:cubicBezTo>
                  <a:pt x="2174" y="10472"/>
                  <a:pt x="2120" y="10454"/>
                  <a:pt x="2085" y="10419"/>
                </a:cubicBezTo>
                <a:lnTo>
                  <a:pt x="1299" y="9621"/>
                </a:lnTo>
                <a:cubicBezTo>
                  <a:pt x="1215" y="9549"/>
                  <a:pt x="1215" y="9418"/>
                  <a:pt x="1299" y="9347"/>
                </a:cubicBezTo>
                <a:lnTo>
                  <a:pt x="1966" y="8668"/>
                </a:lnTo>
                <a:close/>
                <a:moveTo>
                  <a:pt x="1311" y="10133"/>
                </a:moveTo>
                <a:lnTo>
                  <a:pt x="1596" y="10407"/>
                </a:lnTo>
                <a:lnTo>
                  <a:pt x="1061" y="10942"/>
                </a:lnTo>
                <a:cubicBezTo>
                  <a:pt x="1019" y="10984"/>
                  <a:pt x="965" y="11005"/>
                  <a:pt x="913" y="11005"/>
                </a:cubicBezTo>
                <a:cubicBezTo>
                  <a:pt x="861" y="11005"/>
                  <a:pt x="811" y="10984"/>
                  <a:pt x="775" y="10942"/>
                </a:cubicBezTo>
                <a:cubicBezTo>
                  <a:pt x="703" y="10859"/>
                  <a:pt x="703" y="10740"/>
                  <a:pt x="775" y="10669"/>
                </a:cubicBezTo>
                <a:lnTo>
                  <a:pt x="1311" y="10133"/>
                </a:lnTo>
                <a:close/>
                <a:moveTo>
                  <a:pt x="10467" y="1"/>
                </a:moveTo>
                <a:cubicBezTo>
                  <a:pt x="10228" y="1"/>
                  <a:pt x="9990" y="84"/>
                  <a:pt x="9812" y="263"/>
                </a:cubicBezTo>
                <a:lnTo>
                  <a:pt x="8871" y="1203"/>
                </a:lnTo>
                <a:lnTo>
                  <a:pt x="8728" y="1048"/>
                </a:lnTo>
                <a:cubicBezTo>
                  <a:pt x="8687" y="1013"/>
                  <a:pt x="8642" y="995"/>
                  <a:pt x="8597" y="995"/>
                </a:cubicBezTo>
                <a:cubicBezTo>
                  <a:pt x="8553" y="995"/>
                  <a:pt x="8508" y="1013"/>
                  <a:pt x="8466" y="1048"/>
                </a:cubicBezTo>
                <a:cubicBezTo>
                  <a:pt x="8395" y="1120"/>
                  <a:pt x="8395" y="1227"/>
                  <a:pt x="8466" y="1310"/>
                </a:cubicBezTo>
                <a:lnTo>
                  <a:pt x="8621" y="1453"/>
                </a:lnTo>
                <a:lnTo>
                  <a:pt x="5037" y="5037"/>
                </a:lnTo>
                <a:cubicBezTo>
                  <a:pt x="4954" y="5120"/>
                  <a:pt x="4954" y="5216"/>
                  <a:pt x="5037" y="5299"/>
                </a:cubicBezTo>
                <a:cubicBezTo>
                  <a:pt x="5073" y="5335"/>
                  <a:pt x="5118" y="5352"/>
                  <a:pt x="5162" y="5352"/>
                </a:cubicBezTo>
                <a:cubicBezTo>
                  <a:pt x="5207" y="5352"/>
                  <a:pt x="5252" y="5335"/>
                  <a:pt x="5287" y="5299"/>
                </a:cubicBezTo>
                <a:lnTo>
                  <a:pt x="5597" y="4977"/>
                </a:lnTo>
                <a:lnTo>
                  <a:pt x="6668" y="6049"/>
                </a:lnTo>
                <a:cubicBezTo>
                  <a:pt x="6299" y="6525"/>
                  <a:pt x="6073" y="6978"/>
                  <a:pt x="5883" y="7382"/>
                </a:cubicBezTo>
                <a:cubicBezTo>
                  <a:pt x="5430" y="8287"/>
                  <a:pt x="5097" y="9002"/>
                  <a:pt x="3275" y="9526"/>
                </a:cubicBezTo>
                <a:lnTo>
                  <a:pt x="2156" y="8406"/>
                </a:lnTo>
                <a:lnTo>
                  <a:pt x="4597" y="5966"/>
                </a:lnTo>
                <a:cubicBezTo>
                  <a:pt x="4680" y="5894"/>
                  <a:pt x="4680" y="5787"/>
                  <a:pt x="4597" y="5716"/>
                </a:cubicBezTo>
                <a:cubicBezTo>
                  <a:pt x="4561" y="5674"/>
                  <a:pt x="4516" y="5653"/>
                  <a:pt x="4472" y="5653"/>
                </a:cubicBezTo>
                <a:cubicBezTo>
                  <a:pt x="4427" y="5653"/>
                  <a:pt x="4382" y="5674"/>
                  <a:pt x="4347" y="5716"/>
                </a:cubicBezTo>
                <a:lnTo>
                  <a:pt x="989" y="9073"/>
                </a:lnTo>
                <a:cubicBezTo>
                  <a:pt x="775" y="9287"/>
                  <a:pt x="775" y="9645"/>
                  <a:pt x="989" y="9847"/>
                </a:cubicBezTo>
                <a:lnTo>
                  <a:pt x="1001" y="9859"/>
                </a:lnTo>
                <a:lnTo>
                  <a:pt x="465" y="10395"/>
                </a:lnTo>
                <a:cubicBezTo>
                  <a:pt x="299" y="10561"/>
                  <a:pt x="251" y="10811"/>
                  <a:pt x="358" y="11026"/>
                </a:cubicBezTo>
                <a:lnTo>
                  <a:pt x="1" y="11383"/>
                </a:lnTo>
                <a:cubicBezTo>
                  <a:pt x="1" y="11454"/>
                  <a:pt x="1" y="11562"/>
                  <a:pt x="61" y="11633"/>
                </a:cubicBezTo>
                <a:cubicBezTo>
                  <a:pt x="92" y="11670"/>
                  <a:pt x="139" y="11688"/>
                  <a:pt x="187" y="11688"/>
                </a:cubicBezTo>
                <a:cubicBezTo>
                  <a:pt x="232" y="11688"/>
                  <a:pt x="276" y="11673"/>
                  <a:pt x="311" y="11645"/>
                </a:cubicBezTo>
                <a:lnTo>
                  <a:pt x="668" y="11288"/>
                </a:lnTo>
                <a:cubicBezTo>
                  <a:pt x="745" y="11326"/>
                  <a:pt x="827" y="11345"/>
                  <a:pt x="908" y="11345"/>
                </a:cubicBezTo>
                <a:cubicBezTo>
                  <a:pt x="1052" y="11345"/>
                  <a:pt x="1192" y="11287"/>
                  <a:pt x="1299" y="11181"/>
                </a:cubicBezTo>
                <a:lnTo>
                  <a:pt x="1835" y="10645"/>
                </a:lnTo>
                <a:cubicBezTo>
                  <a:pt x="1942" y="10752"/>
                  <a:pt x="2073" y="10811"/>
                  <a:pt x="2204" y="10811"/>
                </a:cubicBezTo>
                <a:cubicBezTo>
                  <a:pt x="2358" y="10811"/>
                  <a:pt x="2501" y="10752"/>
                  <a:pt x="2608" y="10645"/>
                </a:cubicBezTo>
                <a:lnTo>
                  <a:pt x="3370" y="9895"/>
                </a:lnTo>
                <a:cubicBezTo>
                  <a:pt x="5371" y="9335"/>
                  <a:pt x="5776" y="8502"/>
                  <a:pt x="6240" y="7549"/>
                </a:cubicBezTo>
                <a:cubicBezTo>
                  <a:pt x="6442" y="7121"/>
                  <a:pt x="6668" y="6656"/>
                  <a:pt x="7073" y="6180"/>
                </a:cubicBezTo>
                <a:lnTo>
                  <a:pt x="10228" y="3025"/>
                </a:lnTo>
                <a:lnTo>
                  <a:pt x="10526" y="3322"/>
                </a:lnTo>
                <a:lnTo>
                  <a:pt x="8407" y="5442"/>
                </a:lnTo>
                <a:cubicBezTo>
                  <a:pt x="8347" y="5501"/>
                  <a:pt x="8335" y="5608"/>
                  <a:pt x="8395" y="5680"/>
                </a:cubicBezTo>
                <a:cubicBezTo>
                  <a:pt x="8426" y="5717"/>
                  <a:pt x="8473" y="5735"/>
                  <a:pt x="8522" y="5735"/>
                </a:cubicBezTo>
                <a:cubicBezTo>
                  <a:pt x="8566" y="5735"/>
                  <a:pt x="8611" y="5720"/>
                  <a:pt x="8645" y="5692"/>
                </a:cubicBezTo>
                <a:lnTo>
                  <a:pt x="10883" y="3465"/>
                </a:lnTo>
                <a:cubicBezTo>
                  <a:pt x="10955" y="3382"/>
                  <a:pt x="10955" y="3287"/>
                  <a:pt x="10883" y="3203"/>
                </a:cubicBezTo>
                <a:lnTo>
                  <a:pt x="10455" y="2775"/>
                </a:lnTo>
                <a:lnTo>
                  <a:pt x="11383" y="1834"/>
                </a:lnTo>
                <a:cubicBezTo>
                  <a:pt x="11562" y="1656"/>
                  <a:pt x="11657" y="1441"/>
                  <a:pt x="11657" y="1179"/>
                </a:cubicBezTo>
                <a:cubicBezTo>
                  <a:pt x="11657" y="929"/>
                  <a:pt x="11562" y="703"/>
                  <a:pt x="11383" y="524"/>
                </a:cubicBezTo>
                <a:lnTo>
                  <a:pt x="11121" y="263"/>
                </a:lnTo>
                <a:cubicBezTo>
                  <a:pt x="10943" y="84"/>
                  <a:pt x="10717" y="1"/>
                  <a:pt x="10467"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14207;p78"/>
          <p:cNvGrpSpPr/>
          <p:nvPr/>
        </p:nvGrpSpPr>
        <p:grpSpPr>
          <a:xfrm>
            <a:off x="6267588" y="3808909"/>
            <a:ext cx="419913" cy="308109"/>
            <a:chOff x="1341727" y="2483349"/>
            <a:chExt cx="419913" cy="308109"/>
          </a:xfrm>
          <a:solidFill>
            <a:schemeClr val="tx1"/>
          </a:solidFill>
        </p:grpSpPr>
        <p:sp>
          <p:nvSpPr>
            <p:cNvPr id="63" name="Google Shape;14208;p78"/>
            <p:cNvSpPr/>
            <p:nvPr/>
          </p:nvSpPr>
          <p:spPr>
            <a:xfrm>
              <a:off x="1623896" y="2522310"/>
              <a:ext cx="53488" cy="18605"/>
            </a:xfrm>
            <a:custGeom>
              <a:avLst/>
              <a:gdLst/>
              <a:ahLst/>
              <a:cxnLst/>
              <a:rect l="l" t="t" r="r" b="b"/>
              <a:pathLst>
                <a:path w="1406" h="489" extrusionOk="0">
                  <a:moveTo>
                    <a:pt x="167" y="1"/>
                  </a:moveTo>
                  <a:cubicBezTo>
                    <a:pt x="84" y="1"/>
                    <a:pt x="1" y="72"/>
                    <a:pt x="1" y="167"/>
                  </a:cubicBezTo>
                  <a:cubicBezTo>
                    <a:pt x="1" y="251"/>
                    <a:pt x="84" y="322"/>
                    <a:pt x="167" y="322"/>
                  </a:cubicBezTo>
                  <a:cubicBezTo>
                    <a:pt x="346" y="322"/>
                    <a:pt x="882" y="358"/>
                    <a:pt x="1144" y="477"/>
                  </a:cubicBezTo>
                  <a:cubicBezTo>
                    <a:pt x="1167" y="489"/>
                    <a:pt x="1179" y="489"/>
                    <a:pt x="1215" y="489"/>
                  </a:cubicBezTo>
                  <a:cubicBezTo>
                    <a:pt x="1275" y="489"/>
                    <a:pt x="1334" y="465"/>
                    <a:pt x="1358" y="406"/>
                  </a:cubicBezTo>
                  <a:cubicBezTo>
                    <a:pt x="1406" y="346"/>
                    <a:pt x="1358" y="239"/>
                    <a:pt x="1286" y="191"/>
                  </a:cubicBezTo>
                  <a:cubicBezTo>
                    <a:pt x="917" y="1"/>
                    <a:pt x="203"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209;p78"/>
            <p:cNvSpPr/>
            <p:nvPr/>
          </p:nvSpPr>
          <p:spPr>
            <a:xfrm>
              <a:off x="1341727" y="2483349"/>
              <a:ext cx="419913" cy="308109"/>
            </a:xfrm>
            <a:custGeom>
              <a:avLst/>
              <a:gdLst/>
              <a:ahLst/>
              <a:cxnLst/>
              <a:rect l="l" t="t" r="r" b="b"/>
              <a:pathLst>
                <a:path w="11038" h="8098" extrusionOk="0">
                  <a:moveTo>
                    <a:pt x="9156" y="501"/>
                  </a:moveTo>
                  <a:lnTo>
                    <a:pt x="9156" y="1168"/>
                  </a:lnTo>
                  <a:cubicBezTo>
                    <a:pt x="9156" y="1275"/>
                    <a:pt x="9120" y="1394"/>
                    <a:pt x="9073" y="1489"/>
                  </a:cubicBezTo>
                  <a:lnTo>
                    <a:pt x="9001" y="1644"/>
                  </a:lnTo>
                  <a:cubicBezTo>
                    <a:pt x="8989" y="1680"/>
                    <a:pt x="8989" y="1692"/>
                    <a:pt x="8989" y="1727"/>
                  </a:cubicBezTo>
                  <a:lnTo>
                    <a:pt x="8989" y="2061"/>
                  </a:lnTo>
                  <a:cubicBezTo>
                    <a:pt x="8989" y="2299"/>
                    <a:pt x="8894" y="2525"/>
                    <a:pt x="8715" y="2692"/>
                  </a:cubicBezTo>
                  <a:cubicBezTo>
                    <a:pt x="8537" y="2858"/>
                    <a:pt x="8311" y="2942"/>
                    <a:pt x="8072" y="2942"/>
                  </a:cubicBezTo>
                  <a:cubicBezTo>
                    <a:pt x="7620" y="2918"/>
                    <a:pt x="7227" y="2513"/>
                    <a:pt x="7227" y="2025"/>
                  </a:cubicBezTo>
                  <a:lnTo>
                    <a:pt x="7227" y="1727"/>
                  </a:lnTo>
                  <a:cubicBezTo>
                    <a:pt x="7227" y="1692"/>
                    <a:pt x="7227" y="1680"/>
                    <a:pt x="7215" y="1644"/>
                  </a:cubicBezTo>
                  <a:lnTo>
                    <a:pt x="7108" y="1453"/>
                  </a:lnTo>
                  <a:cubicBezTo>
                    <a:pt x="7084" y="1382"/>
                    <a:pt x="7049" y="1311"/>
                    <a:pt x="7049" y="1215"/>
                  </a:cubicBezTo>
                  <a:lnTo>
                    <a:pt x="7049" y="1203"/>
                  </a:lnTo>
                  <a:cubicBezTo>
                    <a:pt x="7049" y="810"/>
                    <a:pt x="7370" y="501"/>
                    <a:pt x="7751" y="501"/>
                  </a:cubicBezTo>
                  <a:close/>
                  <a:moveTo>
                    <a:pt x="3274" y="322"/>
                  </a:moveTo>
                  <a:cubicBezTo>
                    <a:pt x="3548" y="322"/>
                    <a:pt x="3786" y="429"/>
                    <a:pt x="3989" y="632"/>
                  </a:cubicBezTo>
                  <a:cubicBezTo>
                    <a:pt x="4179" y="834"/>
                    <a:pt x="4298" y="1108"/>
                    <a:pt x="4310" y="1394"/>
                  </a:cubicBezTo>
                  <a:cubicBezTo>
                    <a:pt x="4346" y="1739"/>
                    <a:pt x="4441" y="2442"/>
                    <a:pt x="4608" y="2858"/>
                  </a:cubicBezTo>
                  <a:cubicBezTo>
                    <a:pt x="4358" y="2942"/>
                    <a:pt x="3870" y="3096"/>
                    <a:pt x="3274" y="3096"/>
                  </a:cubicBezTo>
                  <a:cubicBezTo>
                    <a:pt x="3253" y="3097"/>
                    <a:pt x="3232" y="3097"/>
                    <a:pt x="3210" y="3097"/>
                  </a:cubicBezTo>
                  <a:cubicBezTo>
                    <a:pt x="2654" y="3097"/>
                    <a:pt x="2182" y="2951"/>
                    <a:pt x="1953" y="2870"/>
                  </a:cubicBezTo>
                  <a:cubicBezTo>
                    <a:pt x="2096" y="2442"/>
                    <a:pt x="2215" y="1739"/>
                    <a:pt x="2226" y="1394"/>
                  </a:cubicBezTo>
                  <a:cubicBezTo>
                    <a:pt x="2250" y="1096"/>
                    <a:pt x="2357" y="834"/>
                    <a:pt x="2560" y="632"/>
                  </a:cubicBezTo>
                  <a:cubicBezTo>
                    <a:pt x="2750" y="429"/>
                    <a:pt x="3000" y="322"/>
                    <a:pt x="3274" y="322"/>
                  </a:cubicBezTo>
                  <a:close/>
                  <a:moveTo>
                    <a:pt x="7751" y="3192"/>
                  </a:moveTo>
                  <a:cubicBezTo>
                    <a:pt x="7858" y="3227"/>
                    <a:pt x="7965" y="3251"/>
                    <a:pt x="8084" y="3251"/>
                  </a:cubicBezTo>
                  <a:lnTo>
                    <a:pt x="8120" y="3251"/>
                  </a:lnTo>
                  <a:cubicBezTo>
                    <a:pt x="8239" y="3251"/>
                    <a:pt x="8358" y="3239"/>
                    <a:pt x="8477" y="3192"/>
                  </a:cubicBezTo>
                  <a:lnTo>
                    <a:pt x="8477" y="3192"/>
                  </a:lnTo>
                  <a:cubicBezTo>
                    <a:pt x="8465" y="3251"/>
                    <a:pt x="8477" y="3299"/>
                    <a:pt x="8501" y="3346"/>
                  </a:cubicBezTo>
                  <a:lnTo>
                    <a:pt x="8358" y="3477"/>
                  </a:lnTo>
                  <a:cubicBezTo>
                    <a:pt x="8287" y="3549"/>
                    <a:pt x="8203" y="3585"/>
                    <a:pt x="8108" y="3585"/>
                  </a:cubicBezTo>
                  <a:cubicBezTo>
                    <a:pt x="8025" y="3585"/>
                    <a:pt x="7930" y="3549"/>
                    <a:pt x="7858" y="3477"/>
                  </a:cubicBezTo>
                  <a:lnTo>
                    <a:pt x="7727" y="3346"/>
                  </a:lnTo>
                  <a:cubicBezTo>
                    <a:pt x="7739" y="3299"/>
                    <a:pt x="7751" y="3251"/>
                    <a:pt x="7751" y="3192"/>
                  </a:cubicBezTo>
                  <a:close/>
                  <a:moveTo>
                    <a:pt x="3691" y="3418"/>
                  </a:moveTo>
                  <a:cubicBezTo>
                    <a:pt x="3750" y="3537"/>
                    <a:pt x="3870" y="3644"/>
                    <a:pt x="4001" y="3668"/>
                  </a:cubicBezTo>
                  <a:lnTo>
                    <a:pt x="4584" y="3835"/>
                  </a:lnTo>
                  <a:cubicBezTo>
                    <a:pt x="4727" y="3882"/>
                    <a:pt x="4834" y="4013"/>
                    <a:pt x="4834" y="4180"/>
                  </a:cubicBezTo>
                  <a:lnTo>
                    <a:pt x="4834" y="5680"/>
                  </a:lnTo>
                  <a:cubicBezTo>
                    <a:pt x="4834" y="5871"/>
                    <a:pt x="4667" y="6037"/>
                    <a:pt x="4477" y="6037"/>
                  </a:cubicBezTo>
                  <a:lnTo>
                    <a:pt x="4477" y="4811"/>
                  </a:lnTo>
                  <a:cubicBezTo>
                    <a:pt x="4477" y="4549"/>
                    <a:pt x="4239" y="4311"/>
                    <a:pt x="3977" y="4311"/>
                  </a:cubicBezTo>
                  <a:lnTo>
                    <a:pt x="2584" y="4311"/>
                  </a:lnTo>
                  <a:cubicBezTo>
                    <a:pt x="2310" y="4311"/>
                    <a:pt x="2084" y="4537"/>
                    <a:pt x="2084" y="4811"/>
                  </a:cubicBezTo>
                  <a:lnTo>
                    <a:pt x="2084" y="6037"/>
                  </a:lnTo>
                  <a:lnTo>
                    <a:pt x="2072" y="6037"/>
                  </a:lnTo>
                  <a:cubicBezTo>
                    <a:pt x="1869" y="6037"/>
                    <a:pt x="1715" y="5871"/>
                    <a:pt x="1715" y="5680"/>
                  </a:cubicBezTo>
                  <a:lnTo>
                    <a:pt x="1715" y="4180"/>
                  </a:lnTo>
                  <a:cubicBezTo>
                    <a:pt x="1715" y="4013"/>
                    <a:pt x="1810" y="3882"/>
                    <a:pt x="1965" y="3835"/>
                  </a:cubicBezTo>
                  <a:lnTo>
                    <a:pt x="2548" y="3668"/>
                  </a:lnTo>
                  <a:cubicBezTo>
                    <a:pt x="2679" y="3620"/>
                    <a:pt x="2798" y="3537"/>
                    <a:pt x="2858" y="3418"/>
                  </a:cubicBezTo>
                  <a:cubicBezTo>
                    <a:pt x="2988" y="3430"/>
                    <a:pt x="3119" y="3430"/>
                    <a:pt x="3274" y="3430"/>
                  </a:cubicBezTo>
                  <a:cubicBezTo>
                    <a:pt x="3417" y="3430"/>
                    <a:pt x="3560" y="3418"/>
                    <a:pt x="3691" y="3418"/>
                  </a:cubicBezTo>
                  <a:close/>
                  <a:moveTo>
                    <a:pt x="8668" y="3608"/>
                  </a:moveTo>
                  <a:cubicBezTo>
                    <a:pt x="8715" y="3644"/>
                    <a:pt x="8763" y="3656"/>
                    <a:pt x="8811" y="3668"/>
                  </a:cubicBezTo>
                  <a:lnTo>
                    <a:pt x="9382" y="3835"/>
                  </a:lnTo>
                  <a:cubicBezTo>
                    <a:pt x="9537" y="3882"/>
                    <a:pt x="9644" y="4013"/>
                    <a:pt x="9644" y="4180"/>
                  </a:cubicBezTo>
                  <a:lnTo>
                    <a:pt x="9644" y="5680"/>
                  </a:lnTo>
                  <a:cubicBezTo>
                    <a:pt x="9644" y="5871"/>
                    <a:pt x="9477" y="6037"/>
                    <a:pt x="9287" y="6037"/>
                  </a:cubicBezTo>
                  <a:lnTo>
                    <a:pt x="8584" y="6037"/>
                  </a:lnTo>
                  <a:lnTo>
                    <a:pt x="8584" y="6025"/>
                  </a:lnTo>
                  <a:lnTo>
                    <a:pt x="8584" y="5668"/>
                  </a:lnTo>
                  <a:lnTo>
                    <a:pt x="9120" y="5668"/>
                  </a:lnTo>
                  <a:cubicBezTo>
                    <a:pt x="9204" y="5668"/>
                    <a:pt x="9287" y="5597"/>
                    <a:pt x="9287" y="5502"/>
                  </a:cubicBezTo>
                  <a:lnTo>
                    <a:pt x="9287" y="4466"/>
                  </a:lnTo>
                  <a:cubicBezTo>
                    <a:pt x="9287" y="4370"/>
                    <a:pt x="9204" y="4299"/>
                    <a:pt x="9120" y="4299"/>
                  </a:cubicBezTo>
                  <a:cubicBezTo>
                    <a:pt x="9025" y="4299"/>
                    <a:pt x="8954" y="4370"/>
                    <a:pt x="8954" y="4466"/>
                  </a:cubicBezTo>
                  <a:lnTo>
                    <a:pt x="8954" y="5335"/>
                  </a:lnTo>
                  <a:lnTo>
                    <a:pt x="8584" y="5335"/>
                  </a:lnTo>
                  <a:lnTo>
                    <a:pt x="8584" y="4644"/>
                  </a:lnTo>
                  <a:cubicBezTo>
                    <a:pt x="8584" y="4466"/>
                    <a:pt x="8430" y="4311"/>
                    <a:pt x="8251" y="4311"/>
                  </a:cubicBezTo>
                  <a:lnTo>
                    <a:pt x="6513" y="4311"/>
                  </a:lnTo>
                  <a:lnTo>
                    <a:pt x="6513" y="4180"/>
                  </a:lnTo>
                  <a:lnTo>
                    <a:pt x="6548" y="4180"/>
                  </a:lnTo>
                  <a:cubicBezTo>
                    <a:pt x="6548" y="4013"/>
                    <a:pt x="6644" y="3882"/>
                    <a:pt x="6798" y="3835"/>
                  </a:cubicBezTo>
                  <a:lnTo>
                    <a:pt x="7382" y="3668"/>
                  </a:lnTo>
                  <a:cubicBezTo>
                    <a:pt x="7418" y="3656"/>
                    <a:pt x="7477" y="3644"/>
                    <a:pt x="7513" y="3608"/>
                  </a:cubicBezTo>
                  <a:lnTo>
                    <a:pt x="7620" y="3716"/>
                  </a:lnTo>
                  <a:cubicBezTo>
                    <a:pt x="7751" y="3847"/>
                    <a:pt x="7918" y="3906"/>
                    <a:pt x="8096" y="3906"/>
                  </a:cubicBezTo>
                  <a:cubicBezTo>
                    <a:pt x="8275" y="3906"/>
                    <a:pt x="8453" y="3835"/>
                    <a:pt x="8573" y="3716"/>
                  </a:cubicBezTo>
                  <a:lnTo>
                    <a:pt x="8668" y="3608"/>
                  </a:lnTo>
                  <a:close/>
                  <a:moveTo>
                    <a:pt x="8287" y="4644"/>
                  </a:moveTo>
                  <a:cubicBezTo>
                    <a:pt x="8287" y="4644"/>
                    <a:pt x="8299" y="4644"/>
                    <a:pt x="8299" y="4656"/>
                  </a:cubicBezTo>
                  <a:lnTo>
                    <a:pt x="8299" y="6037"/>
                  </a:lnTo>
                  <a:cubicBezTo>
                    <a:pt x="8299" y="6037"/>
                    <a:pt x="8299" y="6049"/>
                    <a:pt x="8287" y="6049"/>
                  </a:cubicBezTo>
                  <a:lnTo>
                    <a:pt x="6215" y="6049"/>
                  </a:lnTo>
                  <a:cubicBezTo>
                    <a:pt x="6215" y="6049"/>
                    <a:pt x="6203" y="6049"/>
                    <a:pt x="6203" y="6037"/>
                  </a:cubicBezTo>
                  <a:lnTo>
                    <a:pt x="6203" y="4656"/>
                  </a:lnTo>
                  <a:lnTo>
                    <a:pt x="8287" y="4644"/>
                  </a:lnTo>
                  <a:close/>
                  <a:moveTo>
                    <a:pt x="2084" y="6371"/>
                  </a:moveTo>
                  <a:lnTo>
                    <a:pt x="2084" y="6740"/>
                  </a:lnTo>
                  <a:lnTo>
                    <a:pt x="679" y="6740"/>
                  </a:lnTo>
                  <a:lnTo>
                    <a:pt x="679" y="6371"/>
                  </a:lnTo>
                  <a:close/>
                  <a:moveTo>
                    <a:pt x="10382" y="6371"/>
                  </a:moveTo>
                  <a:lnTo>
                    <a:pt x="10382" y="6740"/>
                  </a:lnTo>
                  <a:lnTo>
                    <a:pt x="4477" y="6740"/>
                  </a:lnTo>
                  <a:lnTo>
                    <a:pt x="4477" y="6371"/>
                  </a:lnTo>
                  <a:close/>
                  <a:moveTo>
                    <a:pt x="3953" y="4644"/>
                  </a:moveTo>
                  <a:cubicBezTo>
                    <a:pt x="4060" y="4644"/>
                    <a:pt x="4131" y="4728"/>
                    <a:pt x="4131" y="4823"/>
                  </a:cubicBezTo>
                  <a:lnTo>
                    <a:pt x="4131" y="7085"/>
                  </a:lnTo>
                  <a:lnTo>
                    <a:pt x="2393" y="7085"/>
                  </a:lnTo>
                  <a:lnTo>
                    <a:pt x="2393" y="4823"/>
                  </a:lnTo>
                  <a:cubicBezTo>
                    <a:pt x="2393" y="4716"/>
                    <a:pt x="2488" y="4644"/>
                    <a:pt x="2572" y="4644"/>
                  </a:cubicBezTo>
                  <a:close/>
                  <a:moveTo>
                    <a:pt x="3274" y="1"/>
                  </a:moveTo>
                  <a:cubicBezTo>
                    <a:pt x="2548" y="1"/>
                    <a:pt x="1965" y="596"/>
                    <a:pt x="1905" y="1370"/>
                  </a:cubicBezTo>
                  <a:cubicBezTo>
                    <a:pt x="1869" y="1692"/>
                    <a:pt x="1774" y="2346"/>
                    <a:pt x="1631" y="2751"/>
                  </a:cubicBezTo>
                  <a:cubicBezTo>
                    <a:pt x="1607" y="2835"/>
                    <a:pt x="1607" y="2930"/>
                    <a:pt x="1655" y="3001"/>
                  </a:cubicBezTo>
                  <a:cubicBezTo>
                    <a:pt x="1691" y="3073"/>
                    <a:pt x="1750" y="3156"/>
                    <a:pt x="1845" y="3180"/>
                  </a:cubicBezTo>
                  <a:cubicBezTo>
                    <a:pt x="1988" y="3227"/>
                    <a:pt x="2215" y="3299"/>
                    <a:pt x="2488" y="3358"/>
                  </a:cubicBezTo>
                  <a:lnTo>
                    <a:pt x="2465" y="3358"/>
                  </a:lnTo>
                  <a:lnTo>
                    <a:pt x="1893" y="3525"/>
                  </a:lnTo>
                  <a:cubicBezTo>
                    <a:pt x="1595" y="3608"/>
                    <a:pt x="1393" y="3882"/>
                    <a:pt x="1393" y="4180"/>
                  </a:cubicBezTo>
                  <a:lnTo>
                    <a:pt x="1393" y="5680"/>
                  </a:lnTo>
                  <a:cubicBezTo>
                    <a:pt x="1393" y="5811"/>
                    <a:pt x="1429" y="5930"/>
                    <a:pt x="1500" y="6037"/>
                  </a:cubicBezTo>
                  <a:lnTo>
                    <a:pt x="167" y="6037"/>
                  </a:lnTo>
                  <a:cubicBezTo>
                    <a:pt x="71" y="6037"/>
                    <a:pt x="0" y="6109"/>
                    <a:pt x="0" y="6204"/>
                  </a:cubicBezTo>
                  <a:cubicBezTo>
                    <a:pt x="0" y="6287"/>
                    <a:pt x="71" y="6371"/>
                    <a:pt x="167" y="6371"/>
                  </a:cubicBezTo>
                  <a:lnTo>
                    <a:pt x="345" y="6371"/>
                  </a:lnTo>
                  <a:lnTo>
                    <a:pt x="345" y="7930"/>
                  </a:lnTo>
                  <a:cubicBezTo>
                    <a:pt x="345" y="8014"/>
                    <a:pt x="417" y="8097"/>
                    <a:pt x="500" y="8097"/>
                  </a:cubicBezTo>
                  <a:cubicBezTo>
                    <a:pt x="595" y="8097"/>
                    <a:pt x="667" y="8014"/>
                    <a:pt x="667" y="7930"/>
                  </a:cubicBezTo>
                  <a:lnTo>
                    <a:pt x="667" y="7049"/>
                  </a:lnTo>
                  <a:lnTo>
                    <a:pt x="2072" y="7049"/>
                  </a:lnTo>
                  <a:lnTo>
                    <a:pt x="2072" y="7930"/>
                  </a:lnTo>
                  <a:cubicBezTo>
                    <a:pt x="2072" y="8014"/>
                    <a:pt x="2143" y="8097"/>
                    <a:pt x="2226" y="8097"/>
                  </a:cubicBezTo>
                  <a:cubicBezTo>
                    <a:pt x="2322" y="8097"/>
                    <a:pt x="2393" y="8014"/>
                    <a:pt x="2393" y="7930"/>
                  </a:cubicBezTo>
                  <a:lnTo>
                    <a:pt x="2393" y="7395"/>
                  </a:lnTo>
                  <a:lnTo>
                    <a:pt x="4155" y="7395"/>
                  </a:lnTo>
                  <a:lnTo>
                    <a:pt x="4155" y="7930"/>
                  </a:lnTo>
                  <a:cubicBezTo>
                    <a:pt x="4155" y="8014"/>
                    <a:pt x="4227" y="8097"/>
                    <a:pt x="4310" y="8097"/>
                  </a:cubicBezTo>
                  <a:cubicBezTo>
                    <a:pt x="4405" y="8097"/>
                    <a:pt x="4477" y="8014"/>
                    <a:pt x="4477" y="7930"/>
                  </a:cubicBezTo>
                  <a:lnTo>
                    <a:pt x="4477" y="7049"/>
                  </a:lnTo>
                  <a:lnTo>
                    <a:pt x="10370" y="7049"/>
                  </a:lnTo>
                  <a:lnTo>
                    <a:pt x="10370" y="7930"/>
                  </a:lnTo>
                  <a:cubicBezTo>
                    <a:pt x="10370" y="8014"/>
                    <a:pt x="10442" y="8097"/>
                    <a:pt x="10537" y="8097"/>
                  </a:cubicBezTo>
                  <a:cubicBezTo>
                    <a:pt x="10620" y="8097"/>
                    <a:pt x="10704" y="8014"/>
                    <a:pt x="10704" y="7930"/>
                  </a:cubicBezTo>
                  <a:lnTo>
                    <a:pt x="10704" y="6371"/>
                  </a:lnTo>
                  <a:lnTo>
                    <a:pt x="10882" y="6371"/>
                  </a:lnTo>
                  <a:cubicBezTo>
                    <a:pt x="10966" y="6371"/>
                    <a:pt x="11037" y="6287"/>
                    <a:pt x="11037" y="6204"/>
                  </a:cubicBezTo>
                  <a:cubicBezTo>
                    <a:pt x="11037" y="6109"/>
                    <a:pt x="10966" y="6037"/>
                    <a:pt x="10882" y="6037"/>
                  </a:cubicBezTo>
                  <a:lnTo>
                    <a:pt x="9894" y="6037"/>
                  </a:lnTo>
                  <a:cubicBezTo>
                    <a:pt x="9954" y="5930"/>
                    <a:pt x="10001" y="5811"/>
                    <a:pt x="10001" y="5680"/>
                  </a:cubicBezTo>
                  <a:lnTo>
                    <a:pt x="10001" y="4180"/>
                  </a:lnTo>
                  <a:cubicBezTo>
                    <a:pt x="10001" y="3882"/>
                    <a:pt x="9787" y="3608"/>
                    <a:pt x="9501" y="3525"/>
                  </a:cubicBezTo>
                  <a:lnTo>
                    <a:pt x="8930" y="3358"/>
                  </a:lnTo>
                  <a:cubicBezTo>
                    <a:pt x="8858" y="3335"/>
                    <a:pt x="8799" y="3275"/>
                    <a:pt x="8799" y="3180"/>
                  </a:cubicBezTo>
                  <a:lnTo>
                    <a:pt x="8799" y="3049"/>
                  </a:lnTo>
                  <a:cubicBezTo>
                    <a:pt x="8858" y="3001"/>
                    <a:pt x="8894" y="2977"/>
                    <a:pt x="8942" y="2918"/>
                  </a:cubicBezTo>
                  <a:cubicBezTo>
                    <a:pt x="9180" y="2692"/>
                    <a:pt x="9299" y="2382"/>
                    <a:pt x="9299" y="2049"/>
                  </a:cubicBezTo>
                  <a:lnTo>
                    <a:pt x="9299" y="1739"/>
                  </a:lnTo>
                  <a:lnTo>
                    <a:pt x="9358" y="1608"/>
                  </a:lnTo>
                  <a:cubicBezTo>
                    <a:pt x="9430" y="1453"/>
                    <a:pt x="9465" y="1311"/>
                    <a:pt x="9465" y="1144"/>
                  </a:cubicBezTo>
                  <a:lnTo>
                    <a:pt x="9465" y="310"/>
                  </a:lnTo>
                  <a:cubicBezTo>
                    <a:pt x="9465" y="215"/>
                    <a:pt x="9382" y="144"/>
                    <a:pt x="9299" y="144"/>
                  </a:cubicBezTo>
                  <a:lnTo>
                    <a:pt x="7739" y="144"/>
                  </a:lnTo>
                  <a:cubicBezTo>
                    <a:pt x="7168" y="144"/>
                    <a:pt x="6703" y="608"/>
                    <a:pt x="6703" y="1168"/>
                  </a:cubicBezTo>
                  <a:lnTo>
                    <a:pt x="6703" y="1191"/>
                  </a:lnTo>
                  <a:cubicBezTo>
                    <a:pt x="6703" y="1322"/>
                    <a:pt x="6739" y="1453"/>
                    <a:pt x="6798" y="1572"/>
                  </a:cubicBezTo>
                  <a:lnTo>
                    <a:pt x="6894" y="1739"/>
                  </a:lnTo>
                  <a:lnTo>
                    <a:pt x="6894" y="2001"/>
                  </a:lnTo>
                  <a:cubicBezTo>
                    <a:pt x="6894" y="2418"/>
                    <a:pt x="7096" y="2799"/>
                    <a:pt x="7406" y="3037"/>
                  </a:cubicBezTo>
                  <a:lnTo>
                    <a:pt x="7406" y="3180"/>
                  </a:lnTo>
                  <a:cubicBezTo>
                    <a:pt x="7406" y="3251"/>
                    <a:pt x="7346" y="3335"/>
                    <a:pt x="7275" y="3358"/>
                  </a:cubicBezTo>
                  <a:lnTo>
                    <a:pt x="6691" y="3525"/>
                  </a:lnTo>
                  <a:cubicBezTo>
                    <a:pt x="6394" y="3608"/>
                    <a:pt x="6203" y="3882"/>
                    <a:pt x="6203" y="4180"/>
                  </a:cubicBezTo>
                  <a:lnTo>
                    <a:pt x="6203" y="4311"/>
                  </a:lnTo>
                  <a:lnTo>
                    <a:pt x="6191" y="4311"/>
                  </a:lnTo>
                  <a:cubicBezTo>
                    <a:pt x="6013" y="4311"/>
                    <a:pt x="5858" y="4466"/>
                    <a:pt x="5858" y="4644"/>
                  </a:cubicBezTo>
                  <a:lnTo>
                    <a:pt x="5858" y="6025"/>
                  </a:lnTo>
                  <a:lnTo>
                    <a:pt x="5858" y="6037"/>
                  </a:lnTo>
                  <a:lnTo>
                    <a:pt x="5048" y="6037"/>
                  </a:lnTo>
                  <a:cubicBezTo>
                    <a:pt x="5108" y="5930"/>
                    <a:pt x="5144" y="5811"/>
                    <a:pt x="5144" y="5680"/>
                  </a:cubicBezTo>
                  <a:lnTo>
                    <a:pt x="5144" y="4180"/>
                  </a:lnTo>
                  <a:cubicBezTo>
                    <a:pt x="5144" y="3882"/>
                    <a:pt x="4941" y="3608"/>
                    <a:pt x="4655" y="3525"/>
                  </a:cubicBezTo>
                  <a:lnTo>
                    <a:pt x="4072" y="3358"/>
                  </a:lnTo>
                  <a:lnTo>
                    <a:pt x="4060" y="3358"/>
                  </a:lnTo>
                  <a:cubicBezTo>
                    <a:pt x="4346" y="3299"/>
                    <a:pt x="4560" y="3239"/>
                    <a:pt x="4703" y="3180"/>
                  </a:cubicBezTo>
                  <a:cubicBezTo>
                    <a:pt x="4786" y="3156"/>
                    <a:pt x="4846" y="3096"/>
                    <a:pt x="4893" y="3001"/>
                  </a:cubicBezTo>
                  <a:cubicBezTo>
                    <a:pt x="4941" y="2930"/>
                    <a:pt x="4941" y="2835"/>
                    <a:pt x="4905" y="2751"/>
                  </a:cubicBezTo>
                  <a:cubicBezTo>
                    <a:pt x="4763" y="2358"/>
                    <a:pt x="4655" y="1692"/>
                    <a:pt x="4643" y="1370"/>
                  </a:cubicBezTo>
                  <a:cubicBezTo>
                    <a:pt x="4584" y="572"/>
                    <a:pt x="4001" y="1"/>
                    <a:pt x="3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210;p78"/>
            <p:cNvSpPr/>
            <p:nvPr/>
          </p:nvSpPr>
          <p:spPr>
            <a:xfrm>
              <a:off x="1611228" y="2679979"/>
              <a:ext cx="12250" cy="12708"/>
            </a:xfrm>
            <a:custGeom>
              <a:avLst/>
              <a:gdLst/>
              <a:ahLst/>
              <a:cxnLst/>
              <a:rect l="l" t="t" r="r" b="b"/>
              <a:pathLst>
                <a:path w="322" h="334" extrusionOk="0">
                  <a:moveTo>
                    <a:pt x="167" y="0"/>
                  </a:moveTo>
                  <a:cubicBezTo>
                    <a:pt x="72" y="0"/>
                    <a:pt x="0" y="83"/>
                    <a:pt x="0" y="167"/>
                  </a:cubicBezTo>
                  <a:cubicBezTo>
                    <a:pt x="0" y="262"/>
                    <a:pt x="72" y="334"/>
                    <a:pt x="167" y="334"/>
                  </a:cubicBezTo>
                  <a:cubicBezTo>
                    <a:pt x="250" y="334"/>
                    <a:pt x="322" y="262"/>
                    <a:pt x="322" y="167"/>
                  </a:cubicBezTo>
                  <a:cubicBezTo>
                    <a:pt x="322" y="83"/>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12720;p75"/>
          <p:cNvGrpSpPr/>
          <p:nvPr/>
        </p:nvGrpSpPr>
        <p:grpSpPr>
          <a:xfrm>
            <a:off x="906385" y="2189570"/>
            <a:ext cx="354584" cy="307359"/>
            <a:chOff x="1737258" y="1988371"/>
            <a:chExt cx="370814" cy="307359"/>
          </a:xfrm>
          <a:solidFill>
            <a:schemeClr val="tx1"/>
          </a:solidFill>
        </p:grpSpPr>
        <p:sp>
          <p:nvSpPr>
            <p:cNvPr id="67" name="Google Shape;12721;p75"/>
            <p:cNvSpPr/>
            <p:nvPr/>
          </p:nvSpPr>
          <p:spPr>
            <a:xfrm>
              <a:off x="1963200" y="1996607"/>
              <a:ext cx="144873" cy="144492"/>
            </a:xfrm>
            <a:custGeom>
              <a:avLst/>
              <a:gdLst/>
              <a:ahLst/>
              <a:cxnLst/>
              <a:rect l="l" t="t" r="r" b="b"/>
              <a:pathLst>
                <a:path w="4573" h="4561" extrusionOk="0">
                  <a:moveTo>
                    <a:pt x="167" y="0"/>
                  </a:moveTo>
                  <a:cubicBezTo>
                    <a:pt x="72" y="0"/>
                    <a:pt x="1" y="83"/>
                    <a:pt x="1" y="167"/>
                  </a:cubicBezTo>
                  <a:lnTo>
                    <a:pt x="1" y="4393"/>
                  </a:lnTo>
                  <a:cubicBezTo>
                    <a:pt x="1" y="4489"/>
                    <a:pt x="72" y="4560"/>
                    <a:pt x="167" y="4560"/>
                  </a:cubicBezTo>
                  <a:lnTo>
                    <a:pt x="4394" y="4560"/>
                  </a:lnTo>
                  <a:cubicBezTo>
                    <a:pt x="4477" y="4560"/>
                    <a:pt x="4561" y="4489"/>
                    <a:pt x="4561" y="4393"/>
                  </a:cubicBezTo>
                  <a:cubicBezTo>
                    <a:pt x="4573" y="3596"/>
                    <a:pt x="4346" y="2798"/>
                    <a:pt x="3930" y="2119"/>
                  </a:cubicBezTo>
                  <a:cubicBezTo>
                    <a:pt x="3897" y="2070"/>
                    <a:pt x="3842" y="2038"/>
                    <a:pt x="3780" y="2038"/>
                  </a:cubicBezTo>
                  <a:cubicBezTo>
                    <a:pt x="3751" y="2038"/>
                    <a:pt x="3721" y="2045"/>
                    <a:pt x="3692" y="2060"/>
                  </a:cubicBezTo>
                  <a:cubicBezTo>
                    <a:pt x="3620" y="2107"/>
                    <a:pt x="3584" y="2203"/>
                    <a:pt x="3632" y="2298"/>
                  </a:cubicBezTo>
                  <a:cubicBezTo>
                    <a:pt x="3989" y="2881"/>
                    <a:pt x="4204" y="3548"/>
                    <a:pt x="4227" y="4227"/>
                  </a:cubicBezTo>
                  <a:lnTo>
                    <a:pt x="346" y="4227"/>
                  </a:lnTo>
                  <a:lnTo>
                    <a:pt x="346" y="345"/>
                  </a:lnTo>
                  <a:cubicBezTo>
                    <a:pt x="1465" y="393"/>
                    <a:pt x="2513" y="893"/>
                    <a:pt x="3251" y="1762"/>
                  </a:cubicBezTo>
                  <a:cubicBezTo>
                    <a:pt x="3276" y="1800"/>
                    <a:pt x="3317" y="1817"/>
                    <a:pt x="3363" y="1817"/>
                  </a:cubicBezTo>
                  <a:cubicBezTo>
                    <a:pt x="3404" y="1817"/>
                    <a:pt x="3449" y="1803"/>
                    <a:pt x="3489" y="1774"/>
                  </a:cubicBezTo>
                  <a:cubicBezTo>
                    <a:pt x="3561" y="1715"/>
                    <a:pt x="3561" y="1607"/>
                    <a:pt x="3501" y="1536"/>
                  </a:cubicBezTo>
                  <a:cubicBezTo>
                    <a:pt x="2668" y="560"/>
                    <a:pt x="144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722;p75"/>
            <p:cNvSpPr/>
            <p:nvPr/>
          </p:nvSpPr>
          <p:spPr>
            <a:xfrm>
              <a:off x="1737258" y="1988371"/>
              <a:ext cx="350064" cy="307359"/>
            </a:xfrm>
            <a:custGeom>
              <a:avLst/>
              <a:gdLst/>
              <a:ahLst/>
              <a:cxnLst/>
              <a:rect l="l" t="t" r="r" b="b"/>
              <a:pathLst>
                <a:path w="11050" h="9702" extrusionOk="0">
                  <a:moveTo>
                    <a:pt x="10693" y="5463"/>
                  </a:moveTo>
                  <a:cubicBezTo>
                    <a:pt x="10621" y="7320"/>
                    <a:pt x="9323" y="8868"/>
                    <a:pt x="7502" y="9249"/>
                  </a:cubicBezTo>
                  <a:lnTo>
                    <a:pt x="6847" y="5463"/>
                  </a:lnTo>
                  <a:close/>
                  <a:moveTo>
                    <a:pt x="6537" y="5666"/>
                  </a:moveTo>
                  <a:lnTo>
                    <a:pt x="7168" y="9297"/>
                  </a:lnTo>
                  <a:cubicBezTo>
                    <a:pt x="7002" y="9345"/>
                    <a:pt x="6823" y="9345"/>
                    <a:pt x="6656" y="9345"/>
                  </a:cubicBezTo>
                  <a:cubicBezTo>
                    <a:pt x="5752" y="9345"/>
                    <a:pt x="4859" y="9035"/>
                    <a:pt x="4144" y="8463"/>
                  </a:cubicBezTo>
                  <a:lnTo>
                    <a:pt x="4561" y="7975"/>
                  </a:lnTo>
                  <a:lnTo>
                    <a:pt x="6537" y="5666"/>
                  </a:lnTo>
                  <a:close/>
                  <a:moveTo>
                    <a:pt x="2413" y="1"/>
                  </a:moveTo>
                  <a:cubicBezTo>
                    <a:pt x="1956" y="1"/>
                    <a:pt x="1511" y="130"/>
                    <a:pt x="1120" y="379"/>
                  </a:cubicBezTo>
                  <a:cubicBezTo>
                    <a:pt x="394" y="879"/>
                    <a:pt x="1" y="1725"/>
                    <a:pt x="96" y="2582"/>
                  </a:cubicBezTo>
                  <a:cubicBezTo>
                    <a:pt x="107" y="2670"/>
                    <a:pt x="169" y="2738"/>
                    <a:pt x="264" y="2738"/>
                  </a:cubicBezTo>
                  <a:cubicBezTo>
                    <a:pt x="271" y="2738"/>
                    <a:pt x="279" y="2737"/>
                    <a:pt x="287" y="2737"/>
                  </a:cubicBezTo>
                  <a:cubicBezTo>
                    <a:pt x="382" y="2725"/>
                    <a:pt x="453" y="2641"/>
                    <a:pt x="441" y="2546"/>
                  </a:cubicBezTo>
                  <a:cubicBezTo>
                    <a:pt x="346" y="1796"/>
                    <a:pt x="691" y="1070"/>
                    <a:pt x="1311" y="653"/>
                  </a:cubicBezTo>
                  <a:cubicBezTo>
                    <a:pt x="1648" y="431"/>
                    <a:pt x="2026" y="315"/>
                    <a:pt x="2408" y="315"/>
                  </a:cubicBezTo>
                  <a:cubicBezTo>
                    <a:pt x="2538" y="315"/>
                    <a:pt x="2669" y="328"/>
                    <a:pt x="2799" y="355"/>
                  </a:cubicBezTo>
                  <a:cubicBezTo>
                    <a:pt x="3323" y="462"/>
                    <a:pt x="3775" y="760"/>
                    <a:pt x="4073" y="1201"/>
                  </a:cubicBezTo>
                  <a:cubicBezTo>
                    <a:pt x="4168" y="1367"/>
                    <a:pt x="4263" y="1534"/>
                    <a:pt x="4311" y="1713"/>
                  </a:cubicBezTo>
                  <a:lnTo>
                    <a:pt x="4311" y="1725"/>
                  </a:lnTo>
                  <a:cubicBezTo>
                    <a:pt x="4501" y="2332"/>
                    <a:pt x="4382" y="3022"/>
                    <a:pt x="3966" y="3558"/>
                  </a:cubicBezTo>
                  <a:cubicBezTo>
                    <a:pt x="3930" y="3582"/>
                    <a:pt x="3918" y="3630"/>
                    <a:pt x="3930" y="3677"/>
                  </a:cubicBezTo>
                  <a:lnTo>
                    <a:pt x="3978" y="4665"/>
                  </a:lnTo>
                  <a:lnTo>
                    <a:pt x="3073" y="4249"/>
                  </a:lnTo>
                  <a:cubicBezTo>
                    <a:pt x="3037" y="4237"/>
                    <a:pt x="3001" y="4237"/>
                    <a:pt x="2954" y="4237"/>
                  </a:cubicBezTo>
                  <a:cubicBezTo>
                    <a:pt x="2799" y="4284"/>
                    <a:pt x="2644" y="4308"/>
                    <a:pt x="2489" y="4308"/>
                  </a:cubicBezTo>
                  <a:lnTo>
                    <a:pt x="2465" y="4308"/>
                  </a:lnTo>
                  <a:cubicBezTo>
                    <a:pt x="2442" y="4309"/>
                    <a:pt x="2418" y="4309"/>
                    <a:pt x="2395" y="4309"/>
                  </a:cubicBezTo>
                  <a:cubicBezTo>
                    <a:pt x="1742" y="4309"/>
                    <a:pt x="1119" y="3991"/>
                    <a:pt x="751" y="3439"/>
                  </a:cubicBezTo>
                  <a:cubicBezTo>
                    <a:pt x="691" y="3344"/>
                    <a:pt x="644" y="3272"/>
                    <a:pt x="596" y="3177"/>
                  </a:cubicBezTo>
                  <a:cubicBezTo>
                    <a:pt x="571" y="3119"/>
                    <a:pt x="512" y="3084"/>
                    <a:pt x="454" y="3084"/>
                  </a:cubicBezTo>
                  <a:cubicBezTo>
                    <a:pt x="429" y="3084"/>
                    <a:pt x="404" y="3091"/>
                    <a:pt x="382" y="3106"/>
                  </a:cubicBezTo>
                  <a:cubicBezTo>
                    <a:pt x="287" y="3153"/>
                    <a:pt x="263" y="3260"/>
                    <a:pt x="298" y="3332"/>
                  </a:cubicBezTo>
                  <a:cubicBezTo>
                    <a:pt x="346" y="3439"/>
                    <a:pt x="406" y="3534"/>
                    <a:pt x="477" y="3630"/>
                  </a:cubicBezTo>
                  <a:cubicBezTo>
                    <a:pt x="894" y="4249"/>
                    <a:pt x="1584" y="4630"/>
                    <a:pt x="2299" y="4653"/>
                  </a:cubicBezTo>
                  <a:cubicBezTo>
                    <a:pt x="2263" y="4868"/>
                    <a:pt x="2251" y="5082"/>
                    <a:pt x="2251" y="5308"/>
                  </a:cubicBezTo>
                  <a:cubicBezTo>
                    <a:pt x="2251" y="5916"/>
                    <a:pt x="2370" y="6499"/>
                    <a:pt x="2608" y="7047"/>
                  </a:cubicBezTo>
                  <a:cubicBezTo>
                    <a:pt x="2632" y="7106"/>
                    <a:pt x="2692" y="7154"/>
                    <a:pt x="2751" y="7154"/>
                  </a:cubicBezTo>
                  <a:cubicBezTo>
                    <a:pt x="2787" y="7154"/>
                    <a:pt x="2799" y="7154"/>
                    <a:pt x="2835" y="7142"/>
                  </a:cubicBezTo>
                  <a:cubicBezTo>
                    <a:pt x="2918" y="7094"/>
                    <a:pt x="2954" y="7011"/>
                    <a:pt x="2918" y="6916"/>
                  </a:cubicBezTo>
                  <a:cubicBezTo>
                    <a:pt x="2692" y="6416"/>
                    <a:pt x="2596" y="5868"/>
                    <a:pt x="2596" y="5308"/>
                  </a:cubicBezTo>
                  <a:cubicBezTo>
                    <a:pt x="2596" y="5082"/>
                    <a:pt x="2608" y="4856"/>
                    <a:pt x="2656" y="4653"/>
                  </a:cubicBezTo>
                  <a:cubicBezTo>
                    <a:pt x="2775" y="4642"/>
                    <a:pt x="2894" y="4630"/>
                    <a:pt x="3013" y="4594"/>
                  </a:cubicBezTo>
                  <a:lnTo>
                    <a:pt x="4108" y="5118"/>
                  </a:lnTo>
                  <a:cubicBezTo>
                    <a:pt x="4144" y="5130"/>
                    <a:pt x="4156" y="5130"/>
                    <a:pt x="4180" y="5130"/>
                  </a:cubicBezTo>
                  <a:cubicBezTo>
                    <a:pt x="4216" y="5130"/>
                    <a:pt x="4239" y="5118"/>
                    <a:pt x="4275" y="5106"/>
                  </a:cubicBezTo>
                  <a:cubicBezTo>
                    <a:pt x="4323" y="5070"/>
                    <a:pt x="4347" y="5011"/>
                    <a:pt x="4347" y="4951"/>
                  </a:cubicBezTo>
                  <a:lnTo>
                    <a:pt x="4287" y="3737"/>
                  </a:lnTo>
                  <a:cubicBezTo>
                    <a:pt x="4716" y="3153"/>
                    <a:pt x="4859" y="2439"/>
                    <a:pt x="4692" y="1772"/>
                  </a:cubicBezTo>
                  <a:cubicBezTo>
                    <a:pt x="5240" y="1475"/>
                    <a:pt x="5847" y="1296"/>
                    <a:pt x="6478" y="1260"/>
                  </a:cubicBezTo>
                  <a:lnTo>
                    <a:pt x="6478" y="5249"/>
                  </a:lnTo>
                  <a:lnTo>
                    <a:pt x="4787" y="7201"/>
                  </a:lnTo>
                  <a:lnTo>
                    <a:pt x="3870" y="8261"/>
                  </a:lnTo>
                  <a:cubicBezTo>
                    <a:pt x="3632" y="8035"/>
                    <a:pt x="3406" y="7785"/>
                    <a:pt x="3239" y="7499"/>
                  </a:cubicBezTo>
                  <a:cubicBezTo>
                    <a:pt x="3208" y="7453"/>
                    <a:pt x="3152" y="7421"/>
                    <a:pt x="3091" y="7421"/>
                  </a:cubicBezTo>
                  <a:cubicBezTo>
                    <a:pt x="3058" y="7421"/>
                    <a:pt x="3023" y="7431"/>
                    <a:pt x="2989" y="7451"/>
                  </a:cubicBezTo>
                  <a:cubicBezTo>
                    <a:pt x="2918" y="7499"/>
                    <a:pt x="2894" y="7606"/>
                    <a:pt x="2954" y="7690"/>
                  </a:cubicBezTo>
                  <a:cubicBezTo>
                    <a:pt x="3168" y="8047"/>
                    <a:pt x="3454" y="8356"/>
                    <a:pt x="3763" y="8642"/>
                  </a:cubicBezTo>
                  <a:cubicBezTo>
                    <a:pt x="4561" y="9333"/>
                    <a:pt x="5585" y="9702"/>
                    <a:pt x="6645" y="9702"/>
                  </a:cubicBezTo>
                  <a:cubicBezTo>
                    <a:pt x="6895" y="9702"/>
                    <a:pt x="7145" y="9690"/>
                    <a:pt x="7383" y="9642"/>
                  </a:cubicBezTo>
                  <a:cubicBezTo>
                    <a:pt x="8395" y="9464"/>
                    <a:pt x="9323" y="8940"/>
                    <a:pt x="9990" y="8154"/>
                  </a:cubicBezTo>
                  <a:cubicBezTo>
                    <a:pt x="10657" y="7368"/>
                    <a:pt x="11026" y="6356"/>
                    <a:pt x="11026" y="5308"/>
                  </a:cubicBezTo>
                  <a:cubicBezTo>
                    <a:pt x="11050" y="5201"/>
                    <a:pt x="10978" y="5130"/>
                    <a:pt x="10871" y="5130"/>
                  </a:cubicBezTo>
                  <a:lnTo>
                    <a:pt x="6823" y="5130"/>
                  </a:lnTo>
                  <a:lnTo>
                    <a:pt x="6823" y="1082"/>
                  </a:lnTo>
                  <a:cubicBezTo>
                    <a:pt x="6823" y="998"/>
                    <a:pt x="6752" y="915"/>
                    <a:pt x="6656" y="915"/>
                  </a:cubicBezTo>
                  <a:cubicBezTo>
                    <a:pt x="5930" y="915"/>
                    <a:pt x="5228" y="1094"/>
                    <a:pt x="4585" y="1439"/>
                  </a:cubicBezTo>
                  <a:cubicBezTo>
                    <a:pt x="4525" y="1308"/>
                    <a:pt x="4454" y="1177"/>
                    <a:pt x="4370" y="1034"/>
                  </a:cubicBezTo>
                  <a:cubicBezTo>
                    <a:pt x="4025" y="522"/>
                    <a:pt x="3489" y="177"/>
                    <a:pt x="2882" y="46"/>
                  </a:cubicBezTo>
                  <a:cubicBezTo>
                    <a:pt x="2725" y="16"/>
                    <a:pt x="2569" y="1"/>
                    <a:pt x="24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723;p75"/>
            <p:cNvSpPr/>
            <p:nvPr/>
          </p:nvSpPr>
          <p:spPr>
            <a:xfrm>
              <a:off x="1799129" y="2040738"/>
              <a:ext cx="28322" cy="53571"/>
            </a:xfrm>
            <a:custGeom>
              <a:avLst/>
              <a:gdLst/>
              <a:ahLst/>
              <a:cxnLst/>
              <a:rect l="l" t="t" r="r" b="b"/>
              <a:pathLst>
                <a:path w="894" h="1691" extrusionOk="0">
                  <a:moveTo>
                    <a:pt x="179" y="0"/>
                  </a:moveTo>
                  <a:cubicBezTo>
                    <a:pt x="84" y="0"/>
                    <a:pt x="12" y="72"/>
                    <a:pt x="12" y="155"/>
                  </a:cubicBezTo>
                  <a:cubicBezTo>
                    <a:pt x="12" y="250"/>
                    <a:pt x="84" y="322"/>
                    <a:pt x="179" y="322"/>
                  </a:cubicBezTo>
                  <a:lnTo>
                    <a:pt x="262" y="322"/>
                  </a:lnTo>
                  <a:lnTo>
                    <a:pt x="262" y="1369"/>
                  </a:lnTo>
                  <a:lnTo>
                    <a:pt x="167" y="1369"/>
                  </a:lnTo>
                  <a:cubicBezTo>
                    <a:pt x="72" y="1369"/>
                    <a:pt x="0" y="1441"/>
                    <a:pt x="0" y="1524"/>
                  </a:cubicBezTo>
                  <a:cubicBezTo>
                    <a:pt x="0" y="1619"/>
                    <a:pt x="72" y="1691"/>
                    <a:pt x="167" y="1691"/>
                  </a:cubicBezTo>
                  <a:lnTo>
                    <a:pt x="727" y="1691"/>
                  </a:lnTo>
                  <a:cubicBezTo>
                    <a:pt x="822" y="1691"/>
                    <a:pt x="893" y="1619"/>
                    <a:pt x="893" y="1524"/>
                  </a:cubicBezTo>
                  <a:cubicBezTo>
                    <a:pt x="893" y="1441"/>
                    <a:pt x="834" y="1381"/>
                    <a:pt x="727" y="1381"/>
                  </a:cubicBezTo>
                  <a:lnTo>
                    <a:pt x="608" y="1381"/>
                  </a:lnTo>
                  <a:lnTo>
                    <a:pt x="608" y="155"/>
                  </a:lnTo>
                  <a:cubicBezTo>
                    <a:pt x="608" y="72"/>
                    <a:pt x="536" y="0"/>
                    <a:pt x="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724;p75"/>
            <p:cNvSpPr/>
            <p:nvPr/>
          </p:nvSpPr>
          <p:spPr>
            <a:xfrm>
              <a:off x="1802899" y="2024137"/>
              <a:ext cx="16252" cy="15872"/>
            </a:xfrm>
            <a:custGeom>
              <a:avLst/>
              <a:gdLst/>
              <a:ahLst/>
              <a:cxnLst/>
              <a:rect l="l" t="t" r="r" b="b"/>
              <a:pathLst>
                <a:path w="513" h="501" extrusionOk="0">
                  <a:moveTo>
                    <a:pt x="251" y="0"/>
                  </a:moveTo>
                  <a:cubicBezTo>
                    <a:pt x="120" y="0"/>
                    <a:pt x="1" y="107"/>
                    <a:pt x="1" y="250"/>
                  </a:cubicBezTo>
                  <a:cubicBezTo>
                    <a:pt x="1" y="381"/>
                    <a:pt x="108" y="500"/>
                    <a:pt x="251" y="500"/>
                  </a:cubicBezTo>
                  <a:cubicBezTo>
                    <a:pt x="393" y="500"/>
                    <a:pt x="512" y="405"/>
                    <a:pt x="512" y="250"/>
                  </a:cubicBezTo>
                  <a:cubicBezTo>
                    <a:pt x="512" y="119"/>
                    <a:pt x="393" y="0"/>
                    <a:pt x="2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11707;p74"/>
          <p:cNvSpPr/>
          <p:nvPr/>
        </p:nvSpPr>
        <p:spPr>
          <a:xfrm>
            <a:off x="930111" y="3980662"/>
            <a:ext cx="355099" cy="221710"/>
          </a:xfrm>
          <a:custGeom>
            <a:avLst/>
            <a:gdLst/>
            <a:ahLst/>
            <a:cxnLst/>
            <a:rect l="l" t="t" r="r" b="b"/>
            <a:pathLst>
              <a:path w="11157" h="6966" extrusionOk="0">
                <a:moveTo>
                  <a:pt x="2953" y="3131"/>
                </a:moveTo>
                <a:lnTo>
                  <a:pt x="2953" y="6644"/>
                </a:lnTo>
                <a:lnTo>
                  <a:pt x="1537" y="6644"/>
                </a:lnTo>
                <a:lnTo>
                  <a:pt x="1537" y="3131"/>
                </a:lnTo>
                <a:close/>
                <a:moveTo>
                  <a:pt x="6263" y="2250"/>
                </a:moveTo>
                <a:lnTo>
                  <a:pt x="6263" y="6644"/>
                </a:lnTo>
                <a:lnTo>
                  <a:pt x="4858" y="6644"/>
                </a:lnTo>
                <a:lnTo>
                  <a:pt x="4858" y="2250"/>
                </a:lnTo>
                <a:close/>
                <a:moveTo>
                  <a:pt x="9585" y="333"/>
                </a:moveTo>
                <a:lnTo>
                  <a:pt x="9585" y="6644"/>
                </a:lnTo>
                <a:lnTo>
                  <a:pt x="8168" y="6644"/>
                </a:lnTo>
                <a:lnTo>
                  <a:pt x="8168" y="333"/>
                </a:lnTo>
                <a:close/>
                <a:moveTo>
                  <a:pt x="8025" y="0"/>
                </a:moveTo>
                <a:cubicBezTo>
                  <a:pt x="7930" y="0"/>
                  <a:pt x="7859" y="83"/>
                  <a:pt x="7859" y="167"/>
                </a:cubicBezTo>
                <a:lnTo>
                  <a:pt x="7859" y="6644"/>
                </a:lnTo>
                <a:lnTo>
                  <a:pt x="6609" y="6644"/>
                </a:lnTo>
                <a:lnTo>
                  <a:pt x="6609" y="2084"/>
                </a:lnTo>
                <a:cubicBezTo>
                  <a:pt x="6609" y="2000"/>
                  <a:pt x="6537" y="1917"/>
                  <a:pt x="6442" y="1917"/>
                </a:cubicBezTo>
                <a:lnTo>
                  <a:pt x="4704" y="1917"/>
                </a:lnTo>
                <a:cubicBezTo>
                  <a:pt x="4608" y="1917"/>
                  <a:pt x="4537" y="2000"/>
                  <a:pt x="4537" y="2084"/>
                </a:cubicBezTo>
                <a:lnTo>
                  <a:pt x="4537" y="6644"/>
                </a:lnTo>
                <a:lnTo>
                  <a:pt x="3287" y="6644"/>
                </a:lnTo>
                <a:lnTo>
                  <a:pt x="3287" y="2965"/>
                </a:lnTo>
                <a:cubicBezTo>
                  <a:pt x="3287" y="2881"/>
                  <a:pt x="3215" y="2798"/>
                  <a:pt x="3120" y="2798"/>
                </a:cubicBezTo>
                <a:lnTo>
                  <a:pt x="1382" y="2798"/>
                </a:lnTo>
                <a:cubicBezTo>
                  <a:pt x="1298" y="2798"/>
                  <a:pt x="1215" y="2881"/>
                  <a:pt x="1215" y="2965"/>
                </a:cubicBezTo>
                <a:lnTo>
                  <a:pt x="1215" y="6644"/>
                </a:lnTo>
                <a:lnTo>
                  <a:pt x="167" y="6644"/>
                </a:lnTo>
                <a:cubicBezTo>
                  <a:pt x="72" y="6644"/>
                  <a:pt x="1" y="6715"/>
                  <a:pt x="1" y="6810"/>
                </a:cubicBezTo>
                <a:cubicBezTo>
                  <a:pt x="1" y="6894"/>
                  <a:pt x="72" y="6965"/>
                  <a:pt x="167" y="6965"/>
                </a:cubicBezTo>
                <a:lnTo>
                  <a:pt x="11002" y="6965"/>
                </a:lnTo>
                <a:cubicBezTo>
                  <a:pt x="11085" y="6965"/>
                  <a:pt x="11157" y="6894"/>
                  <a:pt x="11157" y="6810"/>
                </a:cubicBezTo>
                <a:cubicBezTo>
                  <a:pt x="11145" y="6715"/>
                  <a:pt x="11073" y="6644"/>
                  <a:pt x="10990" y="6644"/>
                </a:cubicBezTo>
                <a:lnTo>
                  <a:pt x="9930" y="6644"/>
                </a:lnTo>
                <a:lnTo>
                  <a:pt x="9930" y="167"/>
                </a:lnTo>
                <a:cubicBezTo>
                  <a:pt x="9930" y="83"/>
                  <a:pt x="9859" y="0"/>
                  <a:pt x="9764"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708;p74"/>
          <p:cNvSpPr/>
          <p:nvPr/>
        </p:nvSpPr>
        <p:spPr>
          <a:xfrm>
            <a:off x="922424" y="3857172"/>
            <a:ext cx="323988" cy="179985"/>
          </a:xfrm>
          <a:custGeom>
            <a:avLst/>
            <a:gdLst/>
            <a:ahLst/>
            <a:cxnLst/>
            <a:rect l="l" t="t" r="r" b="b"/>
            <a:pathLst>
              <a:path w="10669" h="6454" extrusionOk="0">
                <a:moveTo>
                  <a:pt x="10157" y="0"/>
                </a:moveTo>
                <a:cubicBezTo>
                  <a:pt x="10125" y="0"/>
                  <a:pt x="10093" y="4"/>
                  <a:pt x="10061" y="12"/>
                </a:cubicBezTo>
                <a:lnTo>
                  <a:pt x="8656" y="191"/>
                </a:lnTo>
                <a:cubicBezTo>
                  <a:pt x="8382" y="214"/>
                  <a:pt x="8180" y="488"/>
                  <a:pt x="8216" y="762"/>
                </a:cubicBezTo>
                <a:cubicBezTo>
                  <a:pt x="8238" y="1032"/>
                  <a:pt x="8483" y="1217"/>
                  <a:pt x="8751" y="1217"/>
                </a:cubicBezTo>
                <a:cubicBezTo>
                  <a:pt x="8767" y="1217"/>
                  <a:pt x="8783" y="1216"/>
                  <a:pt x="8799" y="1215"/>
                </a:cubicBezTo>
                <a:lnTo>
                  <a:pt x="8906" y="1203"/>
                </a:lnTo>
                <a:lnTo>
                  <a:pt x="8906" y="1203"/>
                </a:lnTo>
                <a:cubicBezTo>
                  <a:pt x="7204" y="3191"/>
                  <a:pt x="5156" y="4215"/>
                  <a:pt x="3715" y="4727"/>
                </a:cubicBezTo>
                <a:cubicBezTo>
                  <a:pt x="1917" y="5370"/>
                  <a:pt x="524" y="5429"/>
                  <a:pt x="500" y="5429"/>
                </a:cubicBezTo>
                <a:cubicBezTo>
                  <a:pt x="227" y="5441"/>
                  <a:pt x="0" y="5679"/>
                  <a:pt x="12" y="5965"/>
                </a:cubicBezTo>
                <a:cubicBezTo>
                  <a:pt x="24" y="6239"/>
                  <a:pt x="250" y="6453"/>
                  <a:pt x="524" y="6453"/>
                </a:cubicBezTo>
                <a:lnTo>
                  <a:pt x="536" y="6453"/>
                </a:lnTo>
                <a:cubicBezTo>
                  <a:pt x="596" y="6453"/>
                  <a:pt x="2084" y="6394"/>
                  <a:pt x="4037" y="5703"/>
                </a:cubicBezTo>
                <a:cubicBezTo>
                  <a:pt x="5132" y="5322"/>
                  <a:pt x="6156" y="4798"/>
                  <a:pt x="7096" y="4167"/>
                </a:cubicBezTo>
                <a:cubicBezTo>
                  <a:pt x="7168" y="4120"/>
                  <a:pt x="7192" y="4013"/>
                  <a:pt x="7144" y="3941"/>
                </a:cubicBezTo>
                <a:cubicBezTo>
                  <a:pt x="7113" y="3895"/>
                  <a:pt x="7058" y="3869"/>
                  <a:pt x="7003" y="3869"/>
                </a:cubicBezTo>
                <a:cubicBezTo>
                  <a:pt x="6973" y="3869"/>
                  <a:pt x="6943" y="3877"/>
                  <a:pt x="6918" y="3893"/>
                </a:cubicBezTo>
                <a:cubicBezTo>
                  <a:pt x="5989" y="4513"/>
                  <a:pt x="5001" y="5025"/>
                  <a:pt x="3929" y="5394"/>
                </a:cubicBezTo>
                <a:cubicBezTo>
                  <a:pt x="2024" y="6084"/>
                  <a:pt x="596" y="6120"/>
                  <a:pt x="536" y="6120"/>
                </a:cubicBezTo>
                <a:cubicBezTo>
                  <a:pt x="429" y="6120"/>
                  <a:pt x="358" y="6049"/>
                  <a:pt x="358" y="5953"/>
                </a:cubicBezTo>
                <a:cubicBezTo>
                  <a:pt x="358" y="5846"/>
                  <a:pt x="429" y="5751"/>
                  <a:pt x="536" y="5751"/>
                </a:cubicBezTo>
                <a:cubicBezTo>
                  <a:pt x="548" y="5751"/>
                  <a:pt x="1989" y="5691"/>
                  <a:pt x="3834" y="5036"/>
                </a:cubicBezTo>
                <a:cubicBezTo>
                  <a:pt x="5406" y="4489"/>
                  <a:pt x="7632" y="3346"/>
                  <a:pt x="9454" y="1084"/>
                </a:cubicBezTo>
                <a:cubicBezTo>
                  <a:pt x="9534" y="969"/>
                  <a:pt x="9459" y="809"/>
                  <a:pt x="9315" y="809"/>
                </a:cubicBezTo>
                <a:cubicBezTo>
                  <a:pt x="9310" y="809"/>
                  <a:pt x="9304" y="809"/>
                  <a:pt x="9299" y="810"/>
                </a:cubicBezTo>
                <a:lnTo>
                  <a:pt x="8775" y="869"/>
                </a:lnTo>
                <a:cubicBezTo>
                  <a:pt x="8768" y="870"/>
                  <a:pt x="8761" y="871"/>
                  <a:pt x="8754" y="871"/>
                </a:cubicBezTo>
                <a:cubicBezTo>
                  <a:pt x="8676" y="871"/>
                  <a:pt x="8595" y="815"/>
                  <a:pt x="8573" y="738"/>
                </a:cubicBezTo>
                <a:cubicBezTo>
                  <a:pt x="8537" y="631"/>
                  <a:pt x="8620" y="512"/>
                  <a:pt x="8740" y="500"/>
                </a:cubicBezTo>
                <a:lnTo>
                  <a:pt x="10133" y="322"/>
                </a:lnTo>
                <a:cubicBezTo>
                  <a:pt x="10139" y="321"/>
                  <a:pt x="10146" y="320"/>
                  <a:pt x="10153" y="320"/>
                </a:cubicBezTo>
                <a:cubicBezTo>
                  <a:pt x="10253" y="320"/>
                  <a:pt x="10347" y="400"/>
                  <a:pt x="10347" y="500"/>
                </a:cubicBezTo>
                <a:lnTo>
                  <a:pt x="10347" y="1893"/>
                </a:lnTo>
                <a:cubicBezTo>
                  <a:pt x="10347" y="2000"/>
                  <a:pt x="10252" y="2072"/>
                  <a:pt x="10168" y="2072"/>
                </a:cubicBezTo>
                <a:cubicBezTo>
                  <a:pt x="10073" y="2072"/>
                  <a:pt x="9990" y="1988"/>
                  <a:pt x="9990" y="1893"/>
                </a:cubicBezTo>
                <a:lnTo>
                  <a:pt x="9990" y="1477"/>
                </a:lnTo>
                <a:cubicBezTo>
                  <a:pt x="9990" y="1417"/>
                  <a:pt x="9942" y="1346"/>
                  <a:pt x="9883" y="1334"/>
                </a:cubicBezTo>
                <a:cubicBezTo>
                  <a:pt x="9866" y="1324"/>
                  <a:pt x="9848" y="1319"/>
                  <a:pt x="9830" y="1319"/>
                </a:cubicBezTo>
                <a:cubicBezTo>
                  <a:pt x="9784" y="1319"/>
                  <a:pt x="9738" y="1347"/>
                  <a:pt x="9704" y="1381"/>
                </a:cubicBezTo>
                <a:cubicBezTo>
                  <a:pt x="9085" y="2119"/>
                  <a:pt x="8394" y="2810"/>
                  <a:pt x="7632" y="3382"/>
                </a:cubicBezTo>
                <a:cubicBezTo>
                  <a:pt x="7561" y="3441"/>
                  <a:pt x="7537" y="3548"/>
                  <a:pt x="7597" y="3608"/>
                </a:cubicBezTo>
                <a:cubicBezTo>
                  <a:pt x="7635" y="3646"/>
                  <a:pt x="7692" y="3674"/>
                  <a:pt x="7744" y="3674"/>
                </a:cubicBezTo>
                <a:cubicBezTo>
                  <a:pt x="7773" y="3674"/>
                  <a:pt x="7801" y="3665"/>
                  <a:pt x="7823" y="3643"/>
                </a:cubicBezTo>
                <a:cubicBezTo>
                  <a:pt x="8489" y="3131"/>
                  <a:pt x="9109" y="2548"/>
                  <a:pt x="9656" y="1917"/>
                </a:cubicBezTo>
                <a:cubicBezTo>
                  <a:pt x="9668" y="2179"/>
                  <a:pt x="9894" y="2405"/>
                  <a:pt x="10156" y="2405"/>
                </a:cubicBezTo>
                <a:cubicBezTo>
                  <a:pt x="10442" y="2405"/>
                  <a:pt x="10668" y="2179"/>
                  <a:pt x="10668" y="1893"/>
                </a:cubicBezTo>
                <a:lnTo>
                  <a:pt x="10668" y="500"/>
                </a:lnTo>
                <a:cubicBezTo>
                  <a:pt x="10621" y="369"/>
                  <a:pt x="10561" y="238"/>
                  <a:pt x="10466" y="131"/>
                </a:cubicBezTo>
                <a:cubicBezTo>
                  <a:pt x="10382" y="48"/>
                  <a:pt x="10270" y="0"/>
                  <a:pt x="10157"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627;p75"/>
          <p:cNvSpPr/>
          <p:nvPr/>
        </p:nvSpPr>
        <p:spPr>
          <a:xfrm>
            <a:off x="3642831" y="2190147"/>
            <a:ext cx="364003" cy="361405"/>
          </a:xfrm>
          <a:custGeom>
            <a:avLst/>
            <a:gdLst/>
            <a:ahLst/>
            <a:cxnLst/>
            <a:rect l="l" t="t" r="r" b="b"/>
            <a:pathLst>
              <a:path w="11490" h="11408" extrusionOk="0">
                <a:moveTo>
                  <a:pt x="9311" y="394"/>
                </a:moveTo>
                <a:lnTo>
                  <a:pt x="11073" y="2144"/>
                </a:lnTo>
                <a:lnTo>
                  <a:pt x="10537" y="2680"/>
                </a:lnTo>
                <a:lnTo>
                  <a:pt x="10513" y="2668"/>
                </a:lnTo>
                <a:lnTo>
                  <a:pt x="8799" y="942"/>
                </a:lnTo>
                <a:lnTo>
                  <a:pt x="9311" y="394"/>
                </a:lnTo>
                <a:close/>
                <a:moveTo>
                  <a:pt x="2846" y="1299"/>
                </a:moveTo>
                <a:lnTo>
                  <a:pt x="3000" y="1465"/>
                </a:lnTo>
                <a:cubicBezTo>
                  <a:pt x="3228" y="1693"/>
                  <a:pt x="3531" y="1812"/>
                  <a:pt x="3838" y="1812"/>
                </a:cubicBezTo>
                <a:cubicBezTo>
                  <a:pt x="3852" y="1812"/>
                  <a:pt x="3867" y="1811"/>
                  <a:pt x="3881" y="1811"/>
                </a:cubicBezTo>
                <a:cubicBezTo>
                  <a:pt x="4524" y="1775"/>
                  <a:pt x="5334" y="1704"/>
                  <a:pt x="5763" y="1596"/>
                </a:cubicBezTo>
                <a:cubicBezTo>
                  <a:pt x="5775" y="1608"/>
                  <a:pt x="5798" y="1656"/>
                  <a:pt x="5834" y="1692"/>
                </a:cubicBezTo>
                <a:cubicBezTo>
                  <a:pt x="5858" y="1835"/>
                  <a:pt x="5798" y="1989"/>
                  <a:pt x="5667" y="2073"/>
                </a:cubicBezTo>
                <a:lnTo>
                  <a:pt x="4715" y="2466"/>
                </a:lnTo>
                <a:cubicBezTo>
                  <a:pt x="4655" y="2477"/>
                  <a:pt x="4632" y="2537"/>
                  <a:pt x="4608" y="2585"/>
                </a:cubicBezTo>
                <a:cubicBezTo>
                  <a:pt x="4596" y="2644"/>
                  <a:pt x="4608" y="2704"/>
                  <a:pt x="4655" y="2728"/>
                </a:cubicBezTo>
                <a:lnTo>
                  <a:pt x="5513" y="3597"/>
                </a:lnTo>
                <a:lnTo>
                  <a:pt x="5227" y="3894"/>
                </a:lnTo>
                <a:lnTo>
                  <a:pt x="4929" y="3597"/>
                </a:lnTo>
                <a:cubicBezTo>
                  <a:pt x="4899" y="3567"/>
                  <a:pt x="4852" y="3552"/>
                  <a:pt x="4806" y="3552"/>
                </a:cubicBezTo>
                <a:cubicBezTo>
                  <a:pt x="4760" y="3552"/>
                  <a:pt x="4715" y="3567"/>
                  <a:pt x="4691" y="3597"/>
                </a:cubicBezTo>
                <a:cubicBezTo>
                  <a:pt x="4632" y="3656"/>
                  <a:pt x="4632" y="3775"/>
                  <a:pt x="4691" y="3835"/>
                </a:cubicBezTo>
                <a:lnTo>
                  <a:pt x="4989" y="4132"/>
                </a:lnTo>
                <a:lnTo>
                  <a:pt x="4691" y="4430"/>
                </a:lnTo>
                <a:lnTo>
                  <a:pt x="4191" y="3930"/>
                </a:lnTo>
                <a:cubicBezTo>
                  <a:pt x="4161" y="3900"/>
                  <a:pt x="4117" y="3885"/>
                  <a:pt x="4072" y="3885"/>
                </a:cubicBezTo>
                <a:cubicBezTo>
                  <a:pt x="4027" y="3885"/>
                  <a:pt x="3983" y="3900"/>
                  <a:pt x="3953" y="3930"/>
                </a:cubicBezTo>
                <a:cubicBezTo>
                  <a:pt x="3893" y="3990"/>
                  <a:pt x="3893" y="4109"/>
                  <a:pt x="3953" y="4168"/>
                </a:cubicBezTo>
                <a:lnTo>
                  <a:pt x="4441" y="4668"/>
                </a:lnTo>
                <a:lnTo>
                  <a:pt x="4143" y="4966"/>
                </a:lnTo>
                <a:lnTo>
                  <a:pt x="3846" y="4668"/>
                </a:lnTo>
                <a:cubicBezTo>
                  <a:pt x="3822" y="4638"/>
                  <a:pt x="3777" y="4624"/>
                  <a:pt x="3731" y="4624"/>
                </a:cubicBezTo>
                <a:cubicBezTo>
                  <a:pt x="3685" y="4624"/>
                  <a:pt x="3637" y="4638"/>
                  <a:pt x="3608" y="4668"/>
                </a:cubicBezTo>
                <a:cubicBezTo>
                  <a:pt x="3548" y="4728"/>
                  <a:pt x="3548" y="4847"/>
                  <a:pt x="3608" y="4906"/>
                </a:cubicBezTo>
                <a:lnTo>
                  <a:pt x="3905" y="5204"/>
                </a:lnTo>
                <a:lnTo>
                  <a:pt x="3608" y="5502"/>
                </a:lnTo>
                <a:lnTo>
                  <a:pt x="1976" y="3859"/>
                </a:lnTo>
                <a:cubicBezTo>
                  <a:pt x="1929" y="3811"/>
                  <a:pt x="1881" y="3751"/>
                  <a:pt x="1857" y="3680"/>
                </a:cubicBezTo>
                <a:cubicBezTo>
                  <a:pt x="1822" y="3620"/>
                  <a:pt x="1810" y="3549"/>
                  <a:pt x="1810" y="3478"/>
                </a:cubicBezTo>
                <a:cubicBezTo>
                  <a:pt x="1798" y="3335"/>
                  <a:pt x="1750" y="3216"/>
                  <a:pt x="1667" y="3132"/>
                </a:cubicBezTo>
                <a:lnTo>
                  <a:pt x="1334" y="2799"/>
                </a:lnTo>
                <a:lnTo>
                  <a:pt x="2846" y="1299"/>
                </a:lnTo>
                <a:close/>
                <a:moveTo>
                  <a:pt x="7882" y="5954"/>
                </a:moveTo>
                <a:lnTo>
                  <a:pt x="9525" y="7597"/>
                </a:lnTo>
                <a:cubicBezTo>
                  <a:pt x="9620" y="7704"/>
                  <a:pt x="9680" y="7835"/>
                  <a:pt x="9680" y="7966"/>
                </a:cubicBezTo>
                <a:cubicBezTo>
                  <a:pt x="9680" y="8026"/>
                  <a:pt x="9704" y="8085"/>
                  <a:pt x="9727" y="8145"/>
                </a:cubicBezTo>
                <a:cubicBezTo>
                  <a:pt x="9763" y="8204"/>
                  <a:pt x="9787" y="8252"/>
                  <a:pt x="9835" y="8300"/>
                </a:cubicBezTo>
                <a:lnTo>
                  <a:pt x="10156" y="8621"/>
                </a:lnTo>
                <a:lnTo>
                  <a:pt x="8680" y="10145"/>
                </a:lnTo>
                <a:lnTo>
                  <a:pt x="8513" y="9978"/>
                </a:lnTo>
                <a:cubicBezTo>
                  <a:pt x="8286" y="9751"/>
                  <a:pt x="7993" y="9632"/>
                  <a:pt x="7677" y="9632"/>
                </a:cubicBezTo>
                <a:cubicBezTo>
                  <a:pt x="7662" y="9632"/>
                  <a:pt x="7647" y="9633"/>
                  <a:pt x="7632" y="9633"/>
                </a:cubicBezTo>
                <a:cubicBezTo>
                  <a:pt x="6989" y="9669"/>
                  <a:pt x="6179" y="9740"/>
                  <a:pt x="5763" y="9847"/>
                </a:cubicBezTo>
                <a:cubicBezTo>
                  <a:pt x="5739" y="9824"/>
                  <a:pt x="5715" y="9788"/>
                  <a:pt x="5679" y="9752"/>
                </a:cubicBezTo>
                <a:cubicBezTo>
                  <a:pt x="5656" y="9609"/>
                  <a:pt x="5715" y="9455"/>
                  <a:pt x="5846" y="9371"/>
                </a:cubicBezTo>
                <a:lnTo>
                  <a:pt x="6799" y="8978"/>
                </a:lnTo>
                <a:cubicBezTo>
                  <a:pt x="6858" y="8966"/>
                  <a:pt x="6894" y="8907"/>
                  <a:pt x="6906" y="8859"/>
                </a:cubicBezTo>
                <a:cubicBezTo>
                  <a:pt x="6918" y="8800"/>
                  <a:pt x="6906" y="8740"/>
                  <a:pt x="6858" y="8716"/>
                </a:cubicBezTo>
                <a:lnTo>
                  <a:pt x="6001" y="7847"/>
                </a:lnTo>
                <a:lnTo>
                  <a:pt x="6298" y="7550"/>
                </a:lnTo>
                <a:lnTo>
                  <a:pt x="6596" y="7847"/>
                </a:lnTo>
                <a:cubicBezTo>
                  <a:pt x="6620" y="7883"/>
                  <a:pt x="6668" y="7895"/>
                  <a:pt x="6715" y="7895"/>
                </a:cubicBezTo>
                <a:cubicBezTo>
                  <a:pt x="6751" y="7895"/>
                  <a:pt x="6799" y="7883"/>
                  <a:pt x="6834" y="7847"/>
                </a:cubicBezTo>
                <a:cubicBezTo>
                  <a:pt x="6894" y="7788"/>
                  <a:pt x="6894" y="7669"/>
                  <a:pt x="6834" y="7609"/>
                </a:cubicBezTo>
                <a:lnTo>
                  <a:pt x="6537" y="7311"/>
                </a:lnTo>
                <a:lnTo>
                  <a:pt x="6834" y="7014"/>
                </a:lnTo>
                <a:lnTo>
                  <a:pt x="7322" y="7502"/>
                </a:lnTo>
                <a:cubicBezTo>
                  <a:pt x="7346" y="7538"/>
                  <a:pt x="7394" y="7550"/>
                  <a:pt x="7441" y="7550"/>
                </a:cubicBezTo>
                <a:cubicBezTo>
                  <a:pt x="7477" y="7550"/>
                  <a:pt x="7525" y="7538"/>
                  <a:pt x="7561" y="7502"/>
                </a:cubicBezTo>
                <a:cubicBezTo>
                  <a:pt x="7620" y="7442"/>
                  <a:pt x="7620" y="7323"/>
                  <a:pt x="7561" y="7264"/>
                </a:cubicBezTo>
                <a:lnTo>
                  <a:pt x="7072" y="6776"/>
                </a:lnTo>
                <a:lnTo>
                  <a:pt x="7263" y="6585"/>
                </a:lnTo>
                <a:lnTo>
                  <a:pt x="7346" y="6490"/>
                </a:lnTo>
                <a:lnTo>
                  <a:pt x="7644" y="6788"/>
                </a:lnTo>
                <a:cubicBezTo>
                  <a:pt x="7680" y="6823"/>
                  <a:pt x="7715" y="6835"/>
                  <a:pt x="7763" y="6835"/>
                </a:cubicBezTo>
                <a:cubicBezTo>
                  <a:pt x="7811" y="6835"/>
                  <a:pt x="7858" y="6823"/>
                  <a:pt x="7882" y="6788"/>
                </a:cubicBezTo>
                <a:cubicBezTo>
                  <a:pt x="7942" y="6728"/>
                  <a:pt x="7942" y="6609"/>
                  <a:pt x="7882" y="6549"/>
                </a:cubicBezTo>
                <a:lnTo>
                  <a:pt x="7584" y="6252"/>
                </a:lnTo>
                <a:lnTo>
                  <a:pt x="7882" y="5954"/>
                </a:lnTo>
                <a:close/>
                <a:moveTo>
                  <a:pt x="964" y="8752"/>
                </a:moveTo>
                <a:lnTo>
                  <a:pt x="976" y="8776"/>
                </a:lnTo>
                <a:lnTo>
                  <a:pt x="2703" y="10502"/>
                </a:lnTo>
                <a:lnTo>
                  <a:pt x="2191" y="11050"/>
                </a:lnTo>
                <a:lnTo>
                  <a:pt x="429" y="9288"/>
                </a:lnTo>
                <a:lnTo>
                  <a:pt x="964" y="8752"/>
                </a:lnTo>
                <a:close/>
                <a:moveTo>
                  <a:pt x="10537" y="8752"/>
                </a:moveTo>
                <a:lnTo>
                  <a:pt x="11073" y="9288"/>
                </a:lnTo>
                <a:lnTo>
                  <a:pt x="9311" y="11050"/>
                </a:lnTo>
                <a:lnTo>
                  <a:pt x="8775" y="10514"/>
                </a:lnTo>
                <a:lnTo>
                  <a:pt x="8799" y="10490"/>
                </a:lnTo>
                <a:lnTo>
                  <a:pt x="10525" y="8764"/>
                </a:lnTo>
                <a:lnTo>
                  <a:pt x="10537" y="8752"/>
                </a:lnTo>
                <a:close/>
                <a:moveTo>
                  <a:pt x="2203" y="1"/>
                </a:moveTo>
                <a:cubicBezTo>
                  <a:pt x="2155" y="1"/>
                  <a:pt x="2107" y="13"/>
                  <a:pt x="2084" y="49"/>
                </a:cubicBezTo>
                <a:lnTo>
                  <a:pt x="1429" y="703"/>
                </a:lnTo>
                <a:cubicBezTo>
                  <a:pt x="1369" y="763"/>
                  <a:pt x="1369" y="882"/>
                  <a:pt x="1429" y="942"/>
                </a:cubicBezTo>
                <a:cubicBezTo>
                  <a:pt x="1459" y="971"/>
                  <a:pt x="1503" y="986"/>
                  <a:pt x="1548" y="986"/>
                </a:cubicBezTo>
                <a:cubicBezTo>
                  <a:pt x="1592" y="986"/>
                  <a:pt x="1637" y="971"/>
                  <a:pt x="1667" y="942"/>
                </a:cubicBezTo>
                <a:lnTo>
                  <a:pt x="2203" y="406"/>
                </a:lnTo>
                <a:lnTo>
                  <a:pt x="2738" y="942"/>
                </a:lnTo>
                <a:lnTo>
                  <a:pt x="2727" y="953"/>
                </a:lnTo>
                <a:lnTo>
                  <a:pt x="964" y="2668"/>
                </a:lnTo>
                <a:lnTo>
                  <a:pt x="953" y="2680"/>
                </a:lnTo>
                <a:lnTo>
                  <a:pt x="417" y="2144"/>
                </a:lnTo>
                <a:lnTo>
                  <a:pt x="1155" y="1406"/>
                </a:lnTo>
                <a:cubicBezTo>
                  <a:pt x="1214" y="1346"/>
                  <a:pt x="1214" y="1227"/>
                  <a:pt x="1155" y="1168"/>
                </a:cubicBezTo>
                <a:cubicBezTo>
                  <a:pt x="1125" y="1138"/>
                  <a:pt x="1081" y="1123"/>
                  <a:pt x="1036" y="1123"/>
                </a:cubicBezTo>
                <a:cubicBezTo>
                  <a:pt x="991" y="1123"/>
                  <a:pt x="947" y="1138"/>
                  <a:pt x="917" y="1168"/>
                </a:cubicBezTo>
                <a:lnTo>
                  <a:pt x="60" y="2025"/>
                </a:lnTo>
                <a:cubicBezTo>
                  <a:pt x="24" y="2061"/>
                  <a:pt x="12" y="2096"/>
                  <a:pt x="12" y="2144"/>
                </a:cubicBezTo>
                <a:cubicBezTo>
                  <a:pt x="12" y="2192"/>
                  <a:pt x="24" y="2239"/>
                  <a:pt x="60" y="2263"/>
                </a:cubicBezTo>
                <a:lnTo>
                  <a:pt x="833" y="3037"/>
                </a:lnTo>
                <a:cubicBezTo>
                  <a:pt x="857" y="3073"/>
                  <a:pt x="905" y="3085"/>
                  <a:pt x="953" y="3085"/>
                </a:cubicBezTo>
                <a:cubicBezTo>
                  <a:pt x="1000" y="3085"/>
                  <a:pt x="1036" y="3073"/>
                  <a:pt x="1072" y="3037"/>
                </a:cubicBezTo>
                <a:lnTo>
                  <a:pt x="1084" y="3025"/>
                </a:lnTo>
                <a:lnTo>
                  <a:pt x="1417" y="3347"/>
                </a:lnTo>
                <a:cubicBezTo>
                  <a:pt x="1441" y="3382"/>
                  <a:pt x="1476" y="3430"/>
                  <a:pt x="1476" y="3466"/>
                </a:cubicBezTo>
                <a:cubicBezTo>
                  <a:pt x="1488" y="3573"/>
                  <a:pt x="1500" y="3692"/>
                  <a:pt x="1548" y="3787"/>
                </a:cubicBezTo>
                <a:cubicBezTo>
                  <a:pt x="1595" y="3882"/>
                  <a:pt x="1655" y="3978"/>
                  <a:pt x="1738" y="4049"/>
                </a:cubicBezTo>
                <a:lnTo>
                  <a:pt x="3381" y="5692"/>
                </a:lnTo>
                <a:lnTo>
                  <a:pt x="2691" y="6371"/>
                </a:lnTo>
                <a:lnTo>
                  <a:pt x="2393" y="5645"/>
                </a:lnTo>
                <a:cubicBezTo>
                  <a:pt x="2393" y="5645"/>
                  <a:pt x="2393" y="5633"/>
                  <a:pt x="2381" y="5633"/>
                </a:cubicBezTo>
                <a:cubicBezTo>
                  <a:pt x="2248" y="5404"/>
                  <a:pt x="2016" y="5274"/>
                  <a:pt x="1775" y="5274"/>
                </a:cubicBezTo>
                <a:cubicBezTo>
                  <a:pt x="1715" y="5274"/>
                  <a:pt x="1655" y="5283"/>
                  <a:pt x="1595" y="5299"/>
                </a:cubicBezTo>
                <a:cubicBezTo>
                  <a:pt x="1572" y="5299"/>
                  <a:pt x="1560" y="5311"/>
                  <a:pt x="1548" y="5311"/>
                </a:cubicBezTo>
                <a:cubicBezTo>
                  <a:pt x="1393" y="5406"/>
                  <a:pt x="1214" y="5573"/>
                  <a:pt x="1274" y="5728"/>
                </a:cubicBezTo>
                <a:cubicBezTo>
                  <a:pt x="1369" y="6014"/>
                  <a:pt x="1441" y="6668"/>
                  <a:pt x="1488" y="7573"/>
                </a:cubicBezTo>
                <a:cubicBezTo>
                  <a:pt x="1500" y="7811"/>
                  <a:pt x="1417" y="8038"/>
                  <a:pt x="1250" y="8204"/>
                </a:cubicBezTo>
                <a:lnTo>
                  <a:pt x="1084" y="8371"/>
                </a:lnTo>
                <a:lnTo>
                  <a:pt x="1072" y="8347"/>
                </a:lnTo>
                <a:cubicBezTo>
                  <a:pt x="1042" y="8317"/>
                  <a:pt x="997" y="8303"/>
                  <a:pt x="953" y="8303"/>
                </a:cubicBezTo>
                <a:cubicBezTo>
                  <a:pt x="908" y="8303"/>
                  <a:pt x="863" y="8317"/>
                  <a:pt x="833" y="8347"/>
                </a:cubicBezTo>
                <a:lnTo>
                  <a:pt x="60" y="9121"/>
                </a:lnTo>
                <a:cubicBezTo>
                  <a:pt x="0" y="9181"/>
                  <a:pt x="0" y="9300"/>
                  <a:pt x="60" y="9359"/>
                </a:cubicBezTo>
                <a:lnTo>
                  <a:pt x="2048" y="11360"/>
                </a:lnTo>
                <a:cubicBezTo>
                  <a:pt x="2084" y="11383"/>
                  <a:pt x="2119" y="11407"/>
                  <a:pt x="2167" y="11407"/>
                </a:cubicBezTo>
                <a:cubicBezTo>
                  <a:pt x="2215" y="11407"/>
                  <a:pt x="2262" y="11383"/>
                  <a:pt x="2286" y="11360"/>
                </a:cubicBezTo>
                <a:lnTo>
                  <a:pt x="3060" y="10586"/>
                </a:lnTo>
                <a:cubicBezTo>
                  <a:pt x="3119" y="10526"/>
                  <a:pt x="3119" y="10407"/>
                  <a:pt x="3060" y="10348"/>
                </a:cubicBezTo>
                <a:lnTo>
                  <a:pt x="3048" y="10336"/>
                </a:lnTo>
                <a:lnTo>
                  <a:pt x="3370" y="10002"/>
                </a:lnTo>
                <a:cubicBezTo>
                  <a:pt x="3405" y="9978"/>
                  <a:pt x="3453" y="9943"/>
                  <a:pt x="3489" y="9943"/>
                </a:cubicBezTo>
                <a:cubicBezTo>
                  <a:pt x="3572" y="9943"/>
                  <a:pt x="3631" y="9931"/>
                  <a:pt x="3691" y="9919"/>
                </a:cubicBezTo>
                <a:cubicBezTo>
                  <a:pt x="3751" y="9895"/>
                  <a:pt x="3822" y="9871"/>
                  <a:pt x="3881" y="9836"/>
                </a:cubicBezTo>
                <a:cubicBezTo>
                  <a:pt x="3953" y="9800"/>
                  <a:pt x="3989" y="9693"/>
                  <a:pt x="3941" y="9621"/>
                </a:cubicBezTo>
                <a:cubicBezTo>
                  <a:pt x="3910" y="9566"/>
                  <a:pt x="3853" y="9537"/>
                  <a:pt x="3797" y="9537"/>
                </a:cubicBezTo>
                <a:cubicBezTo>
                  <a:pt x="3768" y="9537"/>
                  <a:pt x="3739" y="9545"/>
                  <a:pt x="3715" y="9562"/>
                </a:cubicBezTo>
                <a:cubicBezTo>
                  <a:pt x="3667" y="9574"/>
                  <a:pt x="3643" y="9597"/>
                  <a:pt x="3596" y="9597"/>
                </a:cubicBezTo>
                <a:cubicBezTo>
                  <a:pt x="3548" y="9621"/>
                  <a:pt x="3512" y="9621"/>
                  <a:pt x="3465" y="9633"/>
                </a:cubicBezTo>
                <a:cubicBezTo>
                  <a:pt x="3334" y="9645"/>
                  <a:pt x="3215" y="9693"/>
                  <a:pt x="3119" y="9776"/>
                </a:cubicBezTo>
                <a:lnTo>
                  <a:pt x="2798" y="10109"/>
                </a:lnTo>
                <a:lnTo>
                  <a:pt x="1286" y="8609"/>
                </a:lnTo>
                <a:lnTo>
                  <a:pt x="1453" y="8443"/>
                </a:lnTo>
                <a:cubicBezTo>
                  <a:pt x="1691" y="8204"/>
                  <a:pt x="1810" y="7895"/>
                  <a:pt x="1798" y="7561"/>
                </a:cubicBezTo>
                <a:cubicBezTo>
                  <a:pt x="1762" y="6919"/>
                  <a:pt x="1691" y="6109"/>
                  <a:pt x="1584" y="5692"/>
                </a:cubicBezTo>
                <a:cubicBezTo>
                  <a:pt x="1607" y="5668"/>
                  <a:pt x="1643" y="5645"/>
                  <a:pt x="1679" y="5609"/>
                </a:cubicBezTo>
                <a:cubicBezTo>
                  <a:pt x="1699" y="5605"/>
                  <a:pt x="1720" y="5604"/>
                  <a:pt x="1741" y="5604"/>
                </a:cubicBezTo>
                <a:cubicBezTo>
                  <a:pt x="1865" y="5604"/>
                  <a:pt x="1989" y="5663"/>
                  <a:pt x="2060" y="5776"/>
                </a:cubicBezTo>
                <a:lnTo>
                  <a:pt x="2453" y="6728"/>
                </a:lnTo>
                <a:cubicBezTo>
                  <a:pt x="2465" y="6788"/>
                  <a:pt x="2524" y="6823"/>
                  <a:pt x="2572" y="6835"/>
                </a:cubicBezTo>
                <a:cubicBezTo>
                  <a:pt x="2586" y="6838"/>
                  <a:pt x="2600" y="6839"/>
                  <a:pt x="2613" y="6839"/>
                </a:cubicBezTo>
                <a:cubicBezTo>
                  <a:pt x="2657" y="6839"/>
                  <a:pt x="2696" y="6824"/>
                  <a:pt x="2715" y="6788"/>
                </a:cubicBezTo>
                <a:lnTo>
                  <a:pt x="4441" y="5061"/>
                </a:lnTo>
                <a:lnTo>
                  <a:pt x="5298" y="4216"/>
                </a:lnTo>
                <a:lnTo>
                  <a:pt x="5382" y="4121"/>
                </a:lnTo>
                <a:cubicBezTo>
                  <a:pt x="5417" y="4085"/>
                  <a:pt x="5465" y="4067"/>
                  <a:pt x="5514" y="4067"/>
                </a:cubicBezTo>
                <a:cubicBezTo>
                  <a:pt x="5563" y="4067"/>
                  <a:pt x="5614" y="4085"/>
                  <a:pt x="5656" y="4121"/>
                </a:cubicBezTo>
                <a:lnTo>
                  <a:pt x="5679" y="4156"/>
                </a:lnTo>
                <a:cubicBezTo>
                  <a:pt x="5715" y="4180"/>
                  <a:pt x="5739" y="4240"/>
                  <a:pt x="5739" y="4287"/>
                </a:cubicBezTo>
                <a:cubicBezTo>
                  <a:pt x="5739" y="4335"/>
                  <a:pt x="5727" y="4382"/>
                  <a:pt x="5679" y="4418"/>
                </a:cubicBezTo>
                <a:lnTo>
                  <a:pt x="5060" y="5049"/>
                </a:lnTo>
                <a:lnTo>
                  <a:pt x="4739" y="5359"/>
                </a:lnTo>
                <a:lnTo>
                  <a:pt x="3584" y="6526"/>
                </a:lnTo>
                <a:cubicBezTo>
                  <a:pt x="3524" y="6585"/>
                  <a:pt x="3524" y="6704"/>
                  <a:pt x="3584" y="6764"/>
                </a:cubicBezTo>
                <a:cubicBezTo>
                  <a:pt x="3608" y="6788"/>
                  <a:pt x="3655" y="6799"/>
                  <a:pt x="3703" y="6799"/>
                </a:cubicBezTo>
                <a:cubicBezTo>
                  <a:pt x="3751" y="6799"/>
                  <a:pt x="3786" y="6788"/>
                  <a:pt x="3822" y="6764"/>
                </a:cubicBezTo>
                <a:lnTo>
                  <a:pt x="5834" y="4752"/>
                </a:lnTo>
                <a:cubicBezTo>
                  <a:pt x="5846" y="4740"/>
                  <a:pt x="5870" y="4716"/>
                  <a:pt x="5894" y="4704"/>
                </a:cubicBezTo>
                <a:cubicBezTo>
                  <a:pt x="5912" y="4696"/>
                  <a:pt x="5934" y="4692"/>
                  <a:pt x="5955" y="4692"/>
                </a:cubicBezTo>
                <a:cubicBezTo>
                  <a:pt x="6002" y="4692"/>
                  <a:pt x="6052" y="4711"/>
                  <a:pt x="6084" y="4752"/>
                </a:cubicBezTo>
                <a:lnTo>
                  <a:pt x="6132" y="4799"/>
                </a:lnTo>
                <a:cubicBezTo>
                  <a:pt x="6203" y="4871"/>
                  <a:pt x="6203" y="4978"/>
                  <a:pt x="6132" y="5049"/>
                </a:cubicBezTo>
                <a:lnTo>
                  <a:pt x="5132" y="6049"/>
                </a:lnTo>
                <a:lnTo>
                  <a:pt x="5072" y="6109"/>
                </a:lnTo>
                <a:lnTo>
                  <a:pt x="3941" y="7240"/>
                </a:lnTo>
                <a:cubicBezTo>
                  <a:pt x="3881" y="7300"/>
                  <a:pt x="3881" y="7419"/>
                  <a:pt x="3941" y="7478"/>
                </a:cubicBezTo>
                <a:cubicBezTo>
                  <a:pt x="3965" y="7502"/>
                  <a:pt x="4012" y="7514"/>
                  <a:pt x="4060" y="7514"/>
                </a:cubicBezTo>
                <a:cubicBezTo>
                  <a:pt x="4108" y="7514"/>
                  <a:pt x="4143" y="7502"/>
                  <a:pt x="4179" y="7478"/>
                </a:cubicBezTo>
                <a:lnTo>
                  <a:pt x="5310" y="6347"/>
                </a:lnTo>
                <a:lnTo>
                  <a:pt x="6310" y="5347"/>
                </a:lnTo>
                <a:cubicBezTo>
                  <a:pt x="6334" y="5311"/>
                  <a:pt x="6382" y="5299"/>
                  <a:pt x="6429" y="5299"/>
                </a:cubicBezTo>
                <a:cubicBezTo>
                  <a:pt x="6465" y="5299"/>
                  <a:pt x="6513" y="5311"/>
                  <a:pt x="6548" y="5347"/>
                </a:cubicBezTo>
                <a:lnTo>
                  <a:pt x="6584" y="5395"/>
                </a:lnTo>
                <a:cubicBezTo>
                  <a:pt x="6620" y="5418"/>
                  <a:pt x="6632" y="5466"/>
                  <a:pt x="6632" y="5514"/>
                </a:cubicBezTo>
                <a:cubicBezTo>
                  <a:pt x="6632" y="5549"/>
                  <a:pt x="6620" y="5597"/>
                  <a:pt x="6584" y="5633"/>
                </a:cubicBezTo>
                <a:lnTo>
                  <a:pt x="5596" y="6621"/>
                </a:lnTo>
                <a:lnTo>
                  <a:pt x="4655" y="7561"/>
                </a:lnTo>
                <a:cubicBezTo>
                  <a:pt x="4596" y="7621"/>
                  <a:pt x="4596" y="7740"/>
                  <a:pt x="4655" y="7800"/>
                </a:cubicBezTo>
                <a:cubicBezTo>
                  <a:pt x="4679" y="7835"/>
                  <a:pt x="4727" y="7847"/>
                  <a:pt x="4774" y="7847"/>
                </a:cubicBezTo>
                <a:cubicBezTo>
                  <a:pt x="4822" y="7847"/>
                  <a:pt x="4858" y="7835"/>
                  <a:pt x="4894" y="7800"/>
                </a:cubicBezTo>
                <a:lnTo>
                  <a:pt x="6691" y="6002"/>
                </a:lnTo>
                <a:cubicBezTo>
                  <a:pt x="6728" y="5965"/>
                  <a:pt x="6764" y="5950"/>
                  <a:pt x="6806" y="5950"/>
                </a:cubicBezTo>
                <a:cubicBezTo>
                  <a:pt x="6819" y="5950"/>
                  <a:pt x="6832" y="5951"/>
                  <a:pt x="6846" y="5954"/>
                </a:cubicBezTo>
                <a:cubicBezTo>
                  <a:pt x="6870" y="5954"/>
                  <a:pt x="6906" y="5966"/>
                  <a:pt x="6918" y="6002"/>
                </a:cubicBezTo>
                <a:lnTo>
                  <a:pt x="6977" y="6061"/>
                </a:lnTo>
                <a:cubicBezTo>
                  <a:pt x="7037" y="6121"/>
                  <a:pt x="7037" y="6228"/>
                  <a:pt x="6977" y="6287"/>
                </a:cubicBezTo>
                <a:lnTo>
                  <a:pt x="5608" y="7657"/>
                </a:lnTo>
                <a:lnTo>
                  <a:pt x="4179" y="9085"/>
                </a:lnTo>
                <a:cubicBezTo>
                  <a:pt x="4120" y="9145"/>
                  <a:pt x="4120" y="9264"/>
                  <a:pt x="4179" y="9324"/>
                </a:cubicBezTo>
                <a:cubicBezTo>
                  <a:pt x="4203" y="9347"/>
                  <a:pt x="4251" y="9359"/>
                  <a:pt x="4298" y="9359"/>
                </a:cubicBezTo>
                <a:cubicBezTo>
                  <a:pt x="4346" y="9359"/>
                  <a:pt x="4382" y="9347"/>
                  <a:pt x="4417" y="9324"/>
                </a:cubicBezTo>
                <a:lnTo>
                  <a:pt x="5727" y="8014"/>
                </a:lnTo>
                <a:lnTo>
                  <a:pt x="6406" y="8693"/>
                </a:lnTo>
                <a:lnTo>
                  <a:pt x="5679" y="8990"/>
                </a:lnTo>
                <a:cubicBezTo>
                  <a:pt x="5679" y="8990"/>
                  <a:pt x="5667" y="8990"/>
                  <a:pt x="5667" y="9002"/>
                </a:cubicBezTo>
                <a:cubicBezTo>
                  <a:pt x="5382" y="9169"/>
                  <a:pt x="5251" y="9502"/>
                  <a:pt x="5334" y="9800"/>
                </a:cubicBezTo>
                <a:cubicBezTo>
                  <a:pt x="5334" y="9812"/>
                  <a:pt x="5358" y="9824"/>
                  <a:pt x="5358" y="9836"/>
                </a:cubicBezTo>
                <a:cubicBezTo>
                  <a:pt x="5430" y="9969"/>
                  <a:pt x="5564" y="10121"/>
                  <a:pt x="5707" y="10121"/>
                </a:cubicBezTo>
                <a:cubicBezTo>
                  <a:pt x="5730" y="10121"/>
                  <a:pt x="5752" y="10117"/>
                  <a:pt x="5775" y="10109"/>
                </a:cubicBezTo>
                <a:cubicBezTo>
                  <a:pt x="6048" y="10014"/>
                  <a:pt x="6703" y="9943"/>
                  <a:pt x="7620" y="9895"/>
                </a:cubicBezTo>
                <a:cubicBezTo>
                  <a:pt x="7633" y="9894"/>
                  <a:pt x="7647" y="9894"/>
                  <a:pt x="7660" y="9894"/>
                </a:cubicBezTo>
                <a:cubicBezTo>
                  <a:pt x="7882" y="9894"/>
                  <a:pt x="8082" y="9987"/>
                  <a:pt x="8239" y="10133"/>
                </a:cubicBezTo>
                <a:lnTo>
                  <a:pt x="8406" y="10300"/>
                </a:lnTo>
                <a:lnTo>
                  <a:pt x="8394" y="10312"/>
                </a:lnTo>
                <a:cubicBezTo>
                  <a:pt x="8334" y="10371"/>
                  <a:pt x="8334" y="10490"/>
                  <a:pt x="8394" y="10550"/>
                </a:cubicBezTo>
                <a:lnTo>
                  <a:pt x="9168" y="11324"/>
                </a:lnTo>
                <a:cubicBezTo>
                  <a:pt x="9192" y="11360"/>
                  <a:pt x="9239" y="11371"/>
                  <a:pt x="9287" y="11371"/>
                </a:cubicBezTo>
                <a:cubicBezTo>
                  <a:pt x="9323" y="11371"/>
                  <a:pt x="9370" y="11360"/>
                  <a:pt x="9406" y="11324"/>
                </a:cubicBezTo>
                <a:lnTo>
                  <a:pt x="11394" y="9335"/>
                </a:lnTo>
                <a:cubicBezTo>
                  <a:pt x="11454" y="9276"/>
                  <a:pt x="11454" y="9157"/>
                  <a:pt x="11394" y="9097"/>
                </a:cubicBezTo>
                <a:lnTo>
                  <a:pt x="10656" y="8395"/>
                </a:lnTo>
                <a:cubicBezTo>
                  <a:pt x="10620" y="8371"/>
                  <a:pt x="10585" y="8359"/>
                  <a:pt x="10537" y="8359"/>
                </a:cubicBezTo>
                <a:cubicBezTo>
                  <a:pt x="10489" y="8359"/>
                  <a:pt x="10442" y="8371"/>
                  <a:pt x="10418" y="8395"/>
                </a:cubicBezTo>
                <a:lnTo>
                  <a:pt x="10406" y="8419"/>
                </a:lnTo>
                <a:lnTo>
                  <a:pt x="10073" y="8085"/>
                </a:lnTo>
                <a:cubicBezTo>
                  <a:pt x="10061" y="8073"/>
                  <a:pt x="10049" y="8050"/>
                  <a:pt x="10025" y="8026"/>
                </a:cubicBezTo>
                <a:cubicBezTo>
                  <a:pt x="10013" y="8014"/>
                  <a:pt x="10013" y="7978"/>
                  <a:pt x="10013" y="7954"/>
                </a:cubicBezTo>
                <a:cubicBezTo>
                  <a:pt x="10001" y="7728"/>
                  <a:pt x="9906" y="7526"/>
                  <a:pt x="9751" y="7359"/>
                </a:cubicBezTo>
                <a:lnTo>
                  <a:pt x="8108" y="5716"/>
                </a:lnTo>
                <a:lnTo>
                  <a:pt x="8799" y="5037"/>
                </a:lnTo>
                <a:lnTo>
                  <a:pt x="9096" y="5764"/>
                </a:lnTo>
                <a:cubicBezTo>
                  <a:pt x="9096" y="5764"/>
                  <a:pt x="9096" y="5776"/>
                  <a:pt x="9108" y="5776"/>
                </a:cubicBezTo>
                <a:cubicBezTo>
                  <a:pt x="9242" y="6004"/>
                  <a:pt x="9474" y="6134"/>
                  <a:pt x="9714" y="6134"/>
                </a:cubicBezTo>
                <a:cubicBezTo>
                  <a:pt x="9774" y="6134"/>
                  <a:pt x="9835" y="6126"/>
                  <a:pt x="9894" y="6109"/>
                </a:cubicBezTo>
                <a:cubicBezTo>
                  <a:pt x="9906" y="6109"/>
                  <a:pt x="9930" y="6097"/>
                  <a:pt x="9942" y="6097"/>
                </a:cubicBezTo>
                <a:cubicBezTo>
                  <a:pt x="10085" y="6002"/>
                  <a:pt x="10263" y="5835"/>
                  <a:pt x="10204" y="5680"/>
                </a:cubicBezTo>
                <a:cubicBezTo>
                  <a:pt x="10120" y="5406"/>
                  <a:pt x="10049" y="4740"/>
                  <a:pt x="10001" y="3835"/>
                </a:cubicBezTo>
                <a:cubicBezTo>
                  <a:pt x="9989" y="3632"/>
                  <a:pt x="10049" y="3442"/>
                  <a:pt x="10168" y="3299"/>
                </a:cubicBezTo>
                <a:cubicBezTo>
                  <a:pt x="10192" y="3263"/>
                  <a:pt x="10204" y="3239"/>
                  <a:pt x="10239" y="3204"/>
                </a:cubicBezTo>
                <a:lnTo>
                  <a:pt x="10406" y="3037"/>
                </a:lnTo>
                <a:lnTo>
                  <a:pt x="10418" y="3061"/>
                </a:lnTo>
                <a:cubicBezTo>
                  <a:pt x="10442" y="3085"/>
                  <a:pt x="10489" y="3097"/>
                  <a:pt x="10537" y="3097"/>
                </a:cubicBezTo>
                <a:cubicBezTo>
                  <a:pt x="10585" y="3097"/>
                  <a:pt x="10620" y="3085"/>
                  <a:pt x="10656" y="3061"/>
                </a:cubicBezTo>
                <a:lnTo>
                  <a:pt x="11430" y="2287"/>
                </a:lnTo>
                <a:cubicBezTo>
                  <a:pt x="11490" y="2227"/>
                  <a:pt x="11490" y="2096"/>
                  <a:pt x="11430" y="2037"/>
                </a:cubicBezTo>
                <a:lnTo>
                  <a:pt x="9430" y="49"/>
                </a:lnTo>
                <a:cubicBezTo>
                  <a:pt x="9406" y="13"/>
                  <a:pt x="9358" y="1"/>
                  <a:pt x="9311" y="1"/>
                </a:cubicBezTo>
                <a:cubicBezTo>
                  <a:pt x="9275" y="1"/>
                  <a:pt x="9227" y="25"/>
                  <a:pt x="9192" y="49"/>
                </a:cubicBezTo>
                <a:lnTo>
                  <a:pt x="8418" y="823"/>
                </a:lnTo>
                <a:cubicBezTo>
                  <a:pt x="8358" y="882"/>
                  <a:pt x="8358" y="1001"/>
                  <a:pt x="8418" y="1061"/>
                </a:cubicBezTo>
                <a:lnTo>
                  <a:pt x="8442" y="1073"/>
                </a:lnTo>
                <a:lnTo>
                  <a:pt x="8108" y="1406"/>
                </a:lnTo>
                <a:cubicBezTo>
                  <a:pt x="8096" y="1418"/>
                  <a:pt x="8084" y="1430"/>
                  <a:pt x="8049" y="1454"/>
                </a:cubicBezTo>
                <a:cubicBezTo>
                  <a:pt x="8037" y="1465"/>
                  <a:pt x="8001" y="1465"/>
                  <a:pt x="7977" y="1465"/>
                </a:cubicBezTo>
                <a:cubicBezTo>
                  <a:pt x="7751" y="1477"/>
                  <a:pt x="7549" y="1573"/>
                  <a:pt x="7382" y="1727"/>
                </a:cubicBezTo>
                <a:lnTo>
                  <a:pt x="7191" y="1930"/>
                </a:lnTo>
                <a:cubicBezTo>
                  <a:pt x="7132" y="1989"/>
                  <a:pt x="7132" y="2108"/>
                  <a:pt x="7191" y="2168"/>
                </a:cubicBezTo>
                <a:cubicBezTo>
                  <a:pt x="7215" y="2192"/>
                  <a:pt x="7263" y="2204"/>
                  <a:pt x="7310" y="2204"/>
                </a:cubicBezTo>
                <a:cubicBezTo>
                  <a:pt x="7346" y="2204"/>
                  <a:pt x="7394" y="2192"/>
                  <a:pt x="7418" y="2168"/>
                </a:cubicBezTo>
                <a:lnTo>
                  <a:pt x="7632" y="1954"/>
                </a:lnTo>
                <a:cubicBezTo>
                  <a:pt x="7739" y="1846"/>
                  <a:pt x="7870" y="1787"/>
                  <a:pt x="8001" y="1787"/>
                </a:cubicBezTo>
                <a:cubicBezTo>
                  <a:pt x="8061" y="1787"/>
                  <a:pt x="8132" y="1775"/>
                  <a:pt x="8180" y="1751"/>
                </a:cubicBezTo>
                <a:cubicBezTo>
                  <a:pt x="8239" y="1715"/>
                  <a:pt x="8287" y="1692"/>
                  <a:pt x="8346" y="1644"/>
                </a:cubicBezTo>
                <a:lnTo>
                  <a:pt x="8680" y="1311"/>
                </a:lnTo>
                <a:lnTo>
                  <a:pt x="10180" y="2823"/>
                </a:lnTo>
                <a:lnTo>
                  <a:pt x="10013" y="2978"/>
                </a:lnTo>
                <a:cubicBezTo>
                  <a:pt x="9966" y="3025"/>
                  <a:pt x="9942" y="3073"/>
                  <a:pt x="9894" y="3120"/>
                </a:cubicBezTo>
                <a:cubicBezTo>
                  <a:pt x="9727" y="3335"/>
                  <a:pt x="9656" y="3597"/>
                  <a:pt x="9668" y="3859"/>
                </a:cubicBezTo>
                <a:cubicBezTo>
                  <a:pt x="9704" y="4502"/>
                  <a:pt x="9775" y="5311"/>
                  <a:pt x="9882" y="5740"/>
                </a:cubicBezTo>
                <a:cubicBezTo>
                  <a:pt x="9870" y="5752"/>
                  <a:pt x="9823" y="5776"/>
                  <a:pt x="9787" y="5811"/>
                </a:cubicBezTo>
                <a:cubicBezTo>
                  <a:pt x="9766" y="5815"/>
                  <a:pt x="9745" y="5816"/>
                  <a:pt x="9725" y="5816"/>
                </a:cubicBezTo>
                <a:cubicBezTo>
                  <a:pt x="9601" y="5816"/>
                  <a:pt x="9477" y="5757"/>
                  <a:pt x="9406" y="5645"/>
                </a:cubicBezTo>
                <a:lnTo>
                  <a:pt x="9013" y="4692"/>
                </a:lnTo>
                <a:cubicBezTo>
                  <a:pt x="9001" y="4633"/>
                  <a:pt x="8942" y="4609"/>
                  <a:pt x="8894" y="4585"/>
                </a:cubicBezTo>
                <a:cubicBezTo>
                  <a:pt x="8880" y="4582"/>
                  <a:pt x="8866" y="4581"/>
                  <a:pt x="8852" y="4581"/>
                </a:cubicBezTo>
                <a:cubicBezTo>
                  <a:pt x="8808" y="4581"/>
                  <a:pt x="8769" y="4596"/>
                  <a:pt x="8751" y="4633"/>
                </a:cubicBezTo>
                <a:lnTo>
                  <a:pt x="7346" y="6026"/>
                </a:lnTo>
                <a:lnTo>
                  <a:pt x="7263" y="5895"/>
                </a:lnTo>
                <a:lnTo>
                  <a:pt x="7203" y="5835"/>
                </a:lnTo>
                <a:cubicBezTo>
                  <a:pt x="7156" y="5799"/>
                  <a:pt x="7108" y="5764"/>
                  <a:pt x="7072" y="5752"/>
                </a:cubicBezTo>
                <a:lnTo>
                  <a:pt x="7906" y="4918"/>
                </a:lnTo>
                <a:cubicBezTo>
                  <a:pt x="7965" y="4859"/>
                  <a:pt x="7965" y="4740"/>
                  <a:pt x="7906" y="4680"/>
                </a:cubicBezTo>
                <a:cubicBezTo>
                  <a:pt x="7876" y="4650"/>
                  <a:pt x="7831" y="4635"/>
                  <a:pt x="7787" y="4635"/>
                </a:cubicBezTo>
                <a:cubicBezTo>
                  <a:pt x="7742" y="4635"/>
                  <a:pt x="7697" y="4650"/>
                  <a:pt x="7668" y="4680"/>
                </a:cubicBezTo>
                <a:lnTo>
                  <a:pt x="6977" y="5359"/>
                </a:lnTo>
                <a:cubicBezTo>
                  <a:pt x="6953" y="5299"/>
                  <a:pt x="6918" y="5252"/>
                  <a:pt x="6870" y="5216"/>
                </a:cubicBezTo>
                <a:lnTo>
                  <a:pt x="6834" y="5168"/>
                </a:lnTo>
                <a:cubicBezTo>
                  <a:pt x="6787" y="5121"/>
                  <a:pt x="6739" y="5097"/>
                  <a:pt x="6679" y="5061"/>
                </a:cubicBezTo>
                <a:lnTo>
                  <a:pt x="7549" y="4204"/>
                </a:lnTo>
                <a:cubicBezTo>
                  <a:pt x="7608" y="4144"/>
                  <a:pt x="7608" y="4025"/>
                  <a:pt x="7549" y="3966"/>
                </a:cubicBezTo>
                <a:cubicBezTo>
                  <a:pt x="7519" y="3936"/>
                  <a:pt x="7474" y="3921"/>
                  <a:pt x="7430" y="3921"/>
                </a:cubicBezTo>
                <a:cubicBezTo>
                  <a:pt x="7385" y="3921"/>
                  <a:pt x="7340" y="3936"/>
                  <a:pt x="7310" y="3966"/>
                </a:cubicBezTo>
                <a:lnTo>
                  <a:pt x="6513" y="4752"/>
                </a:lnTo>
                <a:cubicBezTo>
                  <a:pt x="6489" y="4692"/>
                  <a:pt x="6453" y="4644"/>
                  <a:pt x="6418" y="4597"/>
                </a:cubicBezTo>
                <a:lnTo>
                  <a:pt x="6370" y="4561"/>
                </a:lnTo>
                <a:cubicBezTo>
                  <a:pt x="6322" y="4513"/>
                  <a:pt x="6275" y="4478"/>
                  <a:pt x="6215" y="4454"/>
                </a:cubicBezTo>
                <a:lnTo>
                  <a:pt x="6834" y="3847"/>
                </a:lnTo>
                <a:cubicBezTo>
                  <a:pt x="6894" y="3787"/>
                  <a:pt x="6894" y="3668"/>
                  <a:pt x="6834" y="3609"/>
                </a:cubicBezTo>
                <a:cubicBezTo>
                  <a:pt x="6804" y="3579"/>
                  <a:pt x="6760" y="3564"/>
                  <a:pt x="6715" y="3564"/>
                </a:cubicBezTo>
                <a:cubicBezTo>
                  <a:pt x="6671" y="3564"/>
                  <a:pt x="6626" y="3579"/>
                  <a:pt x="6596" y="3609"/>
                </a:cubicBezTo>
                <a:lnTo>
                  <a:pt x="6084" y="4109"/>
                </a:lnTo>
                <a:cubicBezTo>
                  <a:pt x="6060" y="4049"/>
                  <a:pt x="6025" y="3990"/>
                  <a:pt x="5977" y="3942"/>
                </a:cubicBezTo>
                <a:lnTo>
                  <a:pt x="5953" y="3918"/>
                </a:lnTo>
                <a:cubicBezTo>
                  <a:pt x="5906" y="3871"/>
                  <a:pt x="5846" y="3823"/>
                  <a:pt x="5786" y="3811"/>
                </a:cubicBezTo>
                <a:lnTo>
                  <a:pt x="6965" y="2632"/>
                </a:lnTo>
                <a:cubicBezTo>
                  <a:pt x="7025" y="2573"/>
                  <a:pt x="7025" y="2454"/>
                  <a:pt x="6965" y="2394"/>
                </a:cubicBezTo>
                <a:cubicBezTo>
                  <a:pt x="6935" y="2364"/>
                  <a:pt x="6891" y="2349"/>
                  <a:pt x="6846" y="2349"/>
                </a:cubicBezTo>
                <a:cubicBezTo>
                  <a:pt x="6801" y="2349"/>
                  <a:pt x="6757" y="2364"/>
                  <a:pt x="6727" y="2394"/>
                </a:cubicBezTo>
                <a:lnTo>
                  <a:pt x="5751" y="3370"/>
                </a:lnTo>
                <a:lnTo>
                  <a:pt x="5072" y="2680"/>
                </a:lnTo>
                <a:lnTo>
                  <a:pt x="5798" y="2382"/>
                </a:lnTo>
                <a:cubicBezTo>
                  <a:pt x="5798" y="2382"/>
                  <a:pt x="5810" y="2382"/>
                  <a:pt x="5810" y="2370"/>
                </a:cubicBezTo>
                <a:cubicBezTo>
                  <a:pt x="6096" y="2204"/>
                  <a:pt x="6227" y="1882"/>
                  <a:pt x="6144" y="1585"/>
                </a:cubicBezTo>
                <a:cubicBezTo>
                  <a:pt x="6144" y="1561"/>
                  <a:pt x="6132" y="1549"/>
                  <a:pt x="6132" y="1537"/>
                </a:cubicBezTo>
                <a:cubicBezTo>
                  <a:pt x="6049" y="1403"/>
                  <a:pt x="5914" y="1251"/>
                  <a:pt x="5778" y="1251"/>
                </a:cubicBezTo>
                <a:cubicBezTo>
                  <a:pt x="5757" y="1251"/>
                  <a:pt x="5736" y="1255"/>
                  <a:pt x="5715" y="1263"/>
                </a:cubicBezTo>
                <a:cubicBezTo>
                  <a:pt x="5429" y="1358"/>
                  <a:pt x="4774" y="1430"/>
                  <a:pt x="3870" y="1477"/>
                </a:cubicBezTo>
                <a:cubicBezTo>
                  <a:pt x="3855" y="1478"/>
                  <a:pt x="3840" y="1478"/>
                  <a:pt x="3825" y="1478"/>
                </a:cubicBezTo>
                <a:cubicBezTo>
                  <a:pt x="3603" y="1478"/>
                  <a:pt x="3395" y="1395"/>
                  <a:pt x="3239" y="1239"/>
                </a:cubicBezTo>
                <a:lnTo>
                  <a:pt x="3072" y="1073"/>
                </a:lnTo>
                <a:lnTo>
                  <a:pt x="3096" y="1061"/>
                </a:lnTo>
                <a:cubicBezTo>
                  <a:pt x="3155" y="1001"/>
                  <a:pt x="3155" y="882"/>
                  <a:pt x="3096" y="823"/>
                </a:cubicBezTo>
                <a:lnTo>
                  <a:pt x="2322" y="49"/>
                </a:lnTo>
                <a:cubicBezTo>
                  <a:pt x="2286" y="13"/>
                  <a:pt x="2238" y="1"/>
                  <a:pt x="2203"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1573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sp>
        <p:nvSpPr>
          <p:cNvPr id="1930" name="Google Shape;1930;p56"/>
          <p:cNvSpPr txBox="1">
            <a:spLocks noGrp="1"/>
          </p:cNvSpPr>
          <p:nvPr>
            <p:ph type="subTitle" idx="1"/>
          </p:nvPr>
        </p:nvSpPr>
        <p:spPr>
          <a:xfrm>
            <a:off x="2447924" y="1428751"/>
            <a:ext cx="5114925" cy="3514724"/>
          </a:xfrm>
          <a:prstGeom prst="rect">
            <a:avLst/>
          </a:prstGeom>
        </p:spPr>
        <p:txBody>
          <a:bodyPr spcFirstLastPara="1" wrap="square" lIns="91425" tIns="91425" rIns="91425" bIns="91425" anchor="t" anchorCtr="0">
            <a:noAutofit/>
          </a:bodyPr>
          <a:lstStyle/>
          <a:p>
            <a:pPr lvl="0" algn="just">
              <a:lnSpc>
                <a:spcPct val="150000"/>
              </a:lnSpc>
              <a:buClr>
                <a:schemeClr val="accent1"/>
              </a:buClr>
              <a:buSzPts val="1800"/>
              <a:buChar char="●"/>
            </a:pPr>
            <a:r>
              <a:rPr lang="ru-RU" sz="1400" dirty="0"/>
              <a:t>Приета Наредба за качеството на социалните </a:t>
            </a:r>
            <a:r>
              <a:rPr lang="ru-RU" sz="1400" dirty="0" smtClean="0"/>
              <a:t>услуги.</a:t>
            </a:r>
          </a:p>
          <a:p>
            <a:pPr lvl="0" algn="just">
              <a:lnSpc>
                <a:spcPct val="150000"/>
              </a:lnSpc>
              <a:buClr>
                <a:schemeClr val="accent1"/>
              </a:buClr>
              <a:buSzPts val="1800"/>
              <a:buChar char="●"/>
            </a:pPr>
            <a:r>
              <a:rPr lang="bg-BG" sz="1400" dirty="0" smtClean="0"/>
              <a:t>Разработен План за действие 2022-2027 към Националната стратегия за дългосрочна грижа – втори етап от процеса по ДЕИ на грижата за хората с увреждания и възрастните за осигуряване алтернативна подкрепа и качествени достъпни услуги.</a:t>
            </a:r>
          </a:p>
          <a:p>
            <a:pPr lvl="0" algn="just">
              <a:lnSpc>
                <a:spcPct val="150000"/>
              </a:lnSpc>
              <a:buClr>
                <a:schemeClr val="accent1"/>
              </a:buClr>
              <a:buSzPts val="1800"/>
              <a:buChar char="●"/>
            </a:pPr>
            <a:r>
              <a:rPr lang="bg-BG" sz="1400" dirty="0" smtClean="0"/>
              <a:t>Увеличение със 111 млн. лв. на финансирането на социалните услуги от 1 април 2022 г. </a:t>
            </a:r>
          </a:p>
        </p:txBody>
      </p:sp>
      <p:sp>
        <p:nvSpPr>
          <p:cNvPr id="1931" name="Google Shape;1931;p56"/>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bg-BG" dirty="0" smtClean="0"/>
              <a:t>Социални услуги</a:t>
            </a:r>
            <a:endParaRPr dirty="0"/>
          </a:p>
        </p:txBody>
      </p:sp>
      <p:pic>
        <p:nvPicPr>
          <p:cNvPr id="4" name="Content Placeholder 3"/>
          <p:cNvPicPr>
            <a:picLocks noChangeAspect="1"/>
          </p:cNvPicPr>
          <p:nvPr/>
        </p:nvPicPr>
        <p:blipFill>
          <a:blip r:embed="rId3"/>
          <a:stretch>
            <a:fillRect/>
          </a:stretch>
        </p:blipFill>
        <p:spPr>
          <a:xfrm>
            <a:off x="363654" y="1672461"/>
            <a:ext cx="2231329" cy="2261812"/>
          </a:xfrm>
          <a:prstGeom prst="rect">
            <a:avLst/>
          </a:prstGeom>
        </p:spPr>
      </p:pic>
    </p:spTree>
    <p:extLst>
      <p:ext uri="{BB962C8B-B14F-4D97-AF65-F5344CB8AC3E}">
        <p14:creationId xmlns:p14="http://schemas.microsoft.com/office/powerpoint/2010/main" val="1642172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5"/>
        <p:cNvGrpSpPr/>
        <p:nvPr/>
      </p:nvGrpSpPr>
      <p:grpSpPr>
        <a:xfrm>
          <a:off x="0" y="0"/>
          <a:ext cx="0" cy="0"/>
          <a:chOff x="0" y="0"/>
          <a:chExt cx="0" cy="0"/>
        </a:xfrm>
      </p:grpSpPr>
      <p:grpSp>
        <p:nvGrpSpPr>
          <p:cNvPr id="1936" name="Google Shape;1936;p57"/>
          <p:cNvGrpSpPr/>
          <p:nvPr/>
        </p:nvGrpSpPr>
        <p:grpSpPr>
          <a:xfrm>
            <a:off x="828143" y="1657840"/>
            <a:ext cx="3636164" cy="2769504"/>
            <a:chOff x="-1490079" y="4876608"/>
            <a:chExt cx="3339300" cy="2543396"/>
          </a:xfrm>
        </p:grpSpPr>
        <p:sp>
          <p:nvSpPr>
            <p:cNvPr id="1937" name="Google Shape;1937;p57"/>
            <p:cNvSpPr/>
            <p:nvPr/>
          </p:nvSpPr>
          <p:spPr>
            <a:xfrm>
              <a:off x="-391979" y="6989305"/>
              <a:ext cx="1140403" cy="430699"/>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accent1"/>
            </a:solidFill>
            <a:ln w="19050" cap="flat" cmpd="sng">
              <a:solidFill>
                <a:schemeClr val="dk1"/>
              </a:solidFill>
              <a:prstDash val="solid"/>
              <a:round/>
              <a:headEnd type="none" w="med" len="med"/>
              <a:tailEnd type="none" w="med" len="med"/>
            </a:ln>
          </p:spPr>
        </p:sp>
        <p:sp>
          <p:nvSpPr>
            <p:cNvPr id="1938" name="Google Shape;1938;p57"/>
            <p:cNvSpPr/>
            <p:nvPr/>
          </p:nvSpPr>
          <p:spPr>
            <a:xfrm>
              <a:off x="-1467374" y="4899623"/>
              <a:ext cx="3293948" cy="2066649"/>
            </a:xfrm>
            <a:prstGeom prst="roundRect">
              <a:avLst>
                <a:gd name="adj" fmla="val 3282"/>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7"/>
            <p:cNvSpPr/>
            <p:nvPr/>
          </p:nvSpPr>
          <p:spPr>
            <a:xfrm>
              <a:off x="-1375363" y="4983289"/>
              <a:ext cx="3112725" cy="1898074"/>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7"/>
            <p:cNvSpPr/>
            <p:nvPr/>
          </p:nvSpPr>
          <p:spPr>
            <a:xfrm>
              <a:off x="-1490079" y="4876608"/>
              <a:ext cx="3339300" cy="2112600"/>
            </a:xfrm>
            <a:prstGeom prst="roundRect">
              <a:avLst>
                <a:gd name="adj" fmla="val 385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41" name="Google Shape;1941;p57"/>
            <p:cNvCxnSpPr/>
            <p:nvPr/>
          </p:nvCxnSpPr>
          <p:spPr>
            <a:xfrm>
              <a:off x="-379655" y="7379225"/>
              <a:ext cx="1123877" cy="0"/>
            </a:xfrm>
            <a:prstGeom prst="straightConnector1">
              <a:avLst/>
            </a:prstGeom>
            <a:noFill/>
            <a:ln w="19050" cap="flat" cmpd="sng">
              <a:solidFill>
                <a:schemeClr val="dk1"/>
              </a:solidFill>
              <a:prstDash val="solid"/>
              <a:round/>
              <a:headEnd type="none" w="med" len="med"/>
              <a:tailEnd type="none" w="med" len="med"/>
            </a:ln>
          </p:spPr>
        </p:cxnSp>
      </p:grpSp>
      <p:sp>
        <p:nvSpPr>
          <p:cNvPr id="1943" name="Google Shape;1943;p57"/>
          <p:cNvSpPr txBox="1">
            <a:spLocks noGrp="1"/>
          </p:cNvSpPr>
          <p:nvPr>
            <p:ph type="title"/>
          </p:nvPr>
        </p:nvSpPr>
        <p:spPr>
          <a:xfrm>
            <a:off x="247651" y="104775"/>
            <a:ext cx="7724774" cy="945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bg-BG" dirty="0" smtClean="0"/>
              <a:t>Управление на средствата от ЕС</a:t>
            </a:r>
            <a:endParaRPr dirty="0"/>
          </a:p>
        </p:txBody>
      </p:sp>
      <p:sp>
        <p:nvSpPr>
          <p:cNvPr id="1944" name="Google Shape;1944;p57"/>
          <p:cNvSpPr txBox="1">
            <a:spLocks noGrp="1"/>
          </p:cNvSpPr>
          <p:nvPr>
            <p:ph type="subTitle" idx="1"/>
          </p:nvPr>
        </p:nvSpPr>
        <p:spPr>
          <a:xfrm>
            <a:off x="5000624" y="1466850"/>
            <a:ext cx="3552825" cy="2491399"/>
          </a:xfrm>
          <a:prstGeom prst="rect">
            <a:avLst/>
          </a:prstGeom>
        </p:spPr>
        <p:txBody>
          <a:bodyPr spcFirstLastPara="1" wrap="square" lIns="91425" tIns="91425" rIns="91425" bIns="91425" anchor="t" anchorCtr="0">
            <a:noAutofit/>
          </a:bodyPr>
          <a:lstStyle/>
          <a:p>
            <a:pPr marL="0" lvl="0" indent="0">
              <a:spcAft>
                <a:spcPts val="1600"/>
              </a:spcAft>
            </a:pPr>
            <a:r>
              <a:rPr lang="bg-BG" sz="1100" dirty="0" smtClean="0"/>
              <a:t>МС одобри първите 2 програми на ЕСФ+: </a:t>
            </a:r>
          </a:p>
          <a:p>
            <a:pPr marL="0" lvl="0" indent="0">
              <a:spcAft>
                <a:spcPts val="1600"/>
              </a:spcAft>
            </a:pPr>
            <a:r>
              <a:rPr lang="bg-BG" sz="1100" dirty="0" smtClean="0"/>
              <a:t>1. Развитие на човешките ресурси 2021-2027 – 3,8 млрд. лв. </a:t>
            </a:r>
          </a:p>
          <a:p>
            <a:pPr marL="0" lvl="0" indent="0">
              <a:spcAft>
                <a:spcPts val="1600"/>
              </a:spcAft>
            </a:pPr>
            <a:r>
              <a:rPr lang="bg-BG" sz="1100" dirty="0" smtClean="0"/>
              <a:t>- Одобрени 14 нови операции на Комитет за наблюдение. </a:t>
            </a:r>
          </a:p>
          <a:p>
            <a:pPr marL="0" lvl="0" indent="0">
              <a:spcAft>
                <a:spcPts val="1600"/>
              </a:spcAft>
            </a:pPr>
            <a:r>
              <a:rPr lang="bg-BG" sz="1100" dirty="0" smtClean="0"/>
              <a:t>2. Програма за храни </a:t>
            </a:r>
            <a:r>
              <a:rPr lang="ru-RU" sz="1100" dirty="0"/>
              <a:t>и основно материално подпомагане 2021-2027 </a:t>
            </a:r>
            <a:r>
              <a:rPr lang="ru-RU" sz="1100" dirty="0" smtClean="0"/>
              <a:t>– 411,7 </a:t>
            </a:r>
            <a:r>
              <a:rPr lang="ru-RU" sz="1100" dirty="0"/>
              <a:t>млн. лв</a:t>
            </a:r>
            <a:r>
              <a:rPr lang="ru-RU" sz="1100" dirty="0" smtClean="0"/>
              <a:t>. </a:t>
            </a:r>
            <a:r>
              <a:rPr lang="ru-RU" sz="1100" dirty="0"/>
              <a:t>з</a:t>
            </a:r>
            <a:r>
              <a:rPr lang="ru-RU" sz="1100" dirty="0" smtClean="0"/>
              <a:t>а хората, живеещи в бедност.</a:t>
            </a:r>
            <a:endParaRPr sz="1100" dirty="0"/>
          </a:p>
        </p:txBody>
      </p:sp>
      <p:pic>
        <p:nvPicPr>
          <p:cNvPr id="1026" name="Picture 2" descr="140 хил. души намерили работа с пари от ОПРЧР | Новини | Актуално |  Българска стопанска камар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056" y="1731423"/>
            <a:ext cx="3389447" cy="22072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2"/>
        <p:cNvGrpSpPr/>
        <p:nvPr/>
      </p:nvGrpSpPr>
      <p:grpSpPr>
        <a:xfrm>
          <a:off x="0" y="0"/>
          <a:ext cx="0" cy="0"/>
          <a:chOff x="0" y="0"/>
          <a:chExt cx="0" cy="0"/>
        </a:xfrm>
      </p:grpSpPr>
      <p:sp>
        <p:nvSpPr>
          <p:cNvPr id="2043" name="Google Shape;2043;p59"/>
          <p:cNvSpPr txBox="1">
            <a:spLocks noGrp="1"/>
          </p:cNvSpPr>
          <p:nvPr>
            <p:ph type="title"/>
          </p:nvPr>
        </p:nvSpPr>
        <p:spPr>
          <a:xfrm>
            <a:off x="276225" y="104775"/>
            <a:ext cx="8147775" cy="945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bg-BG" dirty="0" smtClean="0"/>
              <a:t>Международно сътрудничество</a:t>
            </a:r>
            <a:br>
              <a:rPr lang="bg-BG" dirty="0" smtClean="0"/>
            </a:br>
            <a:r>
              <a:rPr lang="bg-BG" sz="1600" dirty="0" smtClean="0"/>
              <a:t>Информационни дни</a:t>
            </a:r>
            <a:endParaRPr sz="1600" dirty="0"/>
          </a:p>
        </p:txBody>
      </p:sp>
      <p:grpSp>
        <p:nvGrpSpPr>
          <p:cNvPr id="2044" name="Google Shape;2044;p59"/>
          <p:cNvGrpSpPr/>
          <p:nvPr/>
        </p:nvGrpSpPr>
        <p:grpSpPr>
          <a:xfrm>
            <a:off x="711383" y="1651254"/>
            <a:ext cx="4591571" cy="2540017"/>
            <a:chOff x="2654821" y="2311071"/>
            <a:chExt cx="2279714" cy="1262120"/>
          </a:xfrm>
        </p:grpSpPr>
        <p:grpSp>
          <p:nvGrpSpPr>
            <p:cNvPr id="2045" name="Google Shape;2045;p59"/>
            <p:cNvGrpSpPr/>
            <p:nvPr/>
          </p:nvGrpSpPr>
          <p:grpSpPr>
            <a:xfrm>
              <a:off x="4034269" y="2840745"/>
              <a:ext cx="40212" cy="36437"/>
              <a:chOff x="4293400" y="2574725"/>
              <a:chExt cx="84425" cy="80100"/>
            </a:xfrm>
          </p:grpSpPr>
          <p:sp>
            <p:nvSpPr>
              <p:cNvPr id="2046" name="Google Shape;2046;p59"/>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chemeClr val="accent3"/>
              </a:solidFill>
              <a:ln>
                <a:noFill/>
              </a:ln>
            </p:spPr>
          </p:sp>
          <p:sp>
            <p:nvSpPr>
              <p:cNvPr id="2047" name="Google Shape;2047;p59"/>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8" name="Google Shape;2048;p59"/>
            <p:cNvGrpSpPr/>
            <p:nvPr/>
          </p:nvGrpSpPr>
          <p:grpSpPr>
            <a:xfrm>
              <a:off x="3894606" y="2334874"/>
              <a:ext cx="913198" cy="518984"/>
              <a:chOff x="4000175" y="1462675"/>
              <a:chExt cx="1917275" cy="1140875"/>
            </a:xfrm>
          </p:grpSpPr>
          <p:sp>
            <p:nvSpPr>
              <p:cNvPr id="2049" name="Google Shape;2049;p59"/>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chemeClr val="accent3"/>
              </a:solidFill>
              <a:ln>
                <a:noFill/>
              </a:ln>
            </p:spPr>
          </p:sp>
          <p:grpSp>
            <p:nvGrpSpPr>
              <p:cNvPr id="2050" name="Google Shape;2050;p59"/>
              <p:cNvGrpSpPr/>
              <p:nvPr/>
            </p:nvGrpSpPr>
            <p:grpSpPr>
              <a:xfrm>
                <a:off x="4000175" y="1462675"/>
                <a:ext cx="1917275" cy="1140875"/>
                <a:chOff x="4000175" y="1462675"/>
                <a:chExt cx="1917275" cy="1140875"/>
              </a:xfrm>
            </p:grpSpPr>
            <p:sp>
              <p:nvSpPr>
                <p:cNvPr id="2051" name="Google Shape;2051;p59"/>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chemeClr val="accent3"/>
                </a:solidFill>
                <a:ln>
                  <a:noFill/>
                </a:ln>
              </p:spPr>
            </p:sp>
            <p:sp>
              <p:nvSpPr>
                <p:cNvPr id="2052" name="Google Shape;2052;p59"/>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9"/>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9"/>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9"/>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2056" name="Google Shape;2056;p59"/>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57" name="Google Shape;2057;p59"/>
            <p:cNvGrpSpPr/>
            <p:nvPr/>
          </p:nvGrpSpPr>
          <p:grpSpPr>
            <a:xfrm>
              <a:off x="3875768" y="2846704"/>
              <a:ext cx="44796" cy="47366"/>
              <a:chOff x="3960625" y="2587825"/>
              <a:chExt cx="94050" cy="104125"/>
            </a:xfrm>
          </p:grpSpPr>
          <p:sp>
            <p:nvSpPr>
              <p:cNvPr id="2058" name="Google Shape;2058;p59"/>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chemeClr val="accent3"/>
              </a:solidFill>
              <a:ln>
                <a:noFill/>
              </a:ln>
            </p:spPr>
          </p:sp>
          <p:sp>
            <p:nvSpPr>
              <p:cNvPr id="2059" name="Google Shape;2059;p59"/>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0" name="Google Shape;2060;p59"/>
            <p:cNvGrpSpPr/>
            <p:nvPr/>
          </p:nvGrpSpPr>
          <p:grpSpPr>
            <a:xfrm>
              <a:off x="3782759" y="2807162"/>
              <a:ext cx="82686" cy="85487"/>
              <a:chOff x="3765350" y="2500900"/>
              <a:chExt cx="173600" cy="187925"/>
            </a:xfrm>
          </p:grpSpPr>
          <p:sp>
            <p:nvSpPr>
              <p:cNvPr id="2061" name="Google Shape;2061;p59"/>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chemeClr val="accent3"/>
              </a:solidFill>
              <a:ln>
                <a:noFill/>
              </a:ln>
            </p:spPr>
          </p:sp>
          <p:sp>
            <p:nvSpPr>
              <p:cNvPr id="2062" name="Google Shape;2062;p59"/>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9"/>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9"/>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9"/>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9"/>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7" name="Google Shape;2067;p59"/>
            <p:cNvGrpSpPr/>
            <p:nvPr/>
          </p:nvGrpSpPr>
          <p:grpSpPr>
            <a:xfrm>
              <a:off x="3775674" y="2798496"/>
              <a:ext cx="40545" cy="23564"/>
              <a:chOff x="3750475" y="2481850"/>
              <a:chExt cx="85125" cy="51800"/>
            </a:xfrm>
          </p:grpSpPr>
          <p:sp>
            <p:nvSpPr>
              <p:cNvPr id="2068" name="Google Shape;2068;p59"/>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9"/>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chemeClr val="accent3"/>
              </a:solidFill>
              <a:ln>
                <a:noFill/>
              </a:ln>
            </p:spPr>
          </p:sp>
        </p:grpSp>
        <p:grpSp>
          <p:nvGrpSpPr>
            <p:cNvPr id="2070" name="Google Shape;2070;p59"/>
            <p:cNvGrpSpPr/>
            <p:nvPr/>
          </p:nvGrpSpPr>
          <p:grpSpPr>
            <a:xfrm>
              <a:off x="3716946" y="2776024"/>
              <a:ext cx="81971" cy="76912"/>
              <a:chOff x="3627175" y="2432450"/>
              <a:chExt cx="172100" cy="169075"/>
            </a:xfrm>
          </p:grpSpPr>
          <p:sp>
            <p:nvSpPr>
              <p:cNvPr id="2071" name="Google Shape;2071;p59"/>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9"/>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chemeClr val="accent3"/>
              </a:solidFill>
              <a:ln>
                <a:noFill/>
              </a:ln>
            </p:spPr>
          </p:sp>
          <p:sp>
            <p:nvSpPr>
              <p:cNvPr id="2073" name="Google Shape;2073;p59"/>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chemeClr val="accent3"/>
              </a:solidFill>
              <a:ln>
                <a:noFill/>
              </a:ln>
            </p:spPr>
          </p:sp>
        </p:grpSp>
        <p:grpSp>
          <p:nvGrpSpPr>
            <p:cNvPr id="2074" name="Google Shape;2074;p59"/>
            <p:cNvGrpSpPr/>
            <p:nvPr/>
          </p:nvGrpSpPr>
          <p:grpSpPr>
            <a:xfrm>
              <a:off x="3685682" y="2845624"/>
              <a:ext cx="29311" cy="45055"/>
              <a:chOff x="3561536" y="2585450"/>
              <a:chExt cx="61539" cy="99045"/>
            </a:xfrm>
          </p:grpSpPr>
          <p:sp>
            <p:nvSpPr>
              <p:cNvPr id="2075" name="Google Shape;2075;p59"/>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9"/>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chemeClr val="accent3"/>
              </a:solidFill>
              <a:ln>
                <a:noFill/>
              </a:ln>
            </p:spPr>
          </p:sp>
        </p:grpSp>
        <p:grpSp>
          <p:nvGrpSpPr>
            <p:cNvPr id="2077" name="Google Shape;2077;p59"/>
            <p:cNvGrpSpPr/>
            <p:nvPr/>
          </p:nvGrpSpPr>
          <p:grpSpPr>
            <a:xfrm>
              <a:off x="3849905" y="2572252"/>
              <a:ext cx="74339" cy="119559"/>
              <a:chOff x="3906325" y="1984500"/>
              <a:chExt cx="156075" cy="262825"/>
            </a:xfrm>
          </p:grpSpPr>
          <p:sp>
            <p:nvSpPr>
              <p:cNvPr id="2078" name="Google Shape;2078;p59"/>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chemeClr val="accent3"/>
              </a:solidFill>
              <a:ln>
                <a:noFill/>
              </a:ln>
            </p:spPr>
          </p:sp>
          <p:sp>
            <p:nvSpPr>
              <p:cNvPr id="2079" name="Google Shape;2079;p59"/>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59"/>
            <p:cNvGrpSpPr/>
            <p:nvPr/>
          </p:nvGrpSpPr>
          <p:grpSpPr>
            <a:xfrm>
              <a:off x="2654821" y="2414345"/>
              <a:ext cx="667570" cy="558731"/>
              <a:chOff x="1397225" y="1637375"/>
              <a:chExt cx="1401575" cy="1228250"/>
            </a:xfrm>
          </p:grpSpPr>
          <p:sp>
            <p:nvSpPr>
              <p:cNvPr id="2081" name="Google Shape;2081;p59"/>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chemeClr val="accent3"/>
              </a:solidFill>
              <a:ln>
                <a:noFill/>
              </a:ln>
            </p:spPr>
          </p:sp>
          <p:grpSp>
            <p:nvGrpSpPr>
              <p:cNvPr id="2082" name="Google Shape;2082;p59"/>
              <p:cNvGrpSpPr/>
              <p:nvPr/>
            </p:nvGrpSpPr>
            <p:grpSpPr>
              <a:xfrm>
                <a:off x="1397225" y="1637375"/>
                <a:ext cx="1398775" cy="1228250"/>
                <a:chOff x="1397225" y="1637375"/>
                <a:chExt cx="1398775" cy="1228250"/>
              </a:xfrm>
            </p:grpSpPr>
            <p:sp>
              <p:nvSpPr>
                <p:cNvPr id="2083" name="Google Shape;2083;p59"/>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9"/>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85" name="Google Shape;2085;p59"/>
            <p:cNvGrpSpPr/>
            <p:nvPr/>
          </p:nvGrpSpPr>
          <p:grpSpPr>
            <a:xfrm>
              <a:off x="3230417" y="3103734"/>
              <a:ext cx="282982" cy="280332"/>
              <a:chOff x="2605700" y="3152850"/>
              <a:chExt cx="594125" cy="616250"/>
            </a:xfrm>
          </p:grpSpPr>
          <p:sp>
            <p:nvSpPr>
              <p:cNvPr id="2086" name="Google Shape;2086;p59"/>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chemeClr val="accent3"/>
              </a:solidFill>
              <a:ln>
                <a:noFill/>
              </a:ln>
            </p:spPr>
          </p:sp>
          <p:sp>
            <p:nvSpPr>
              <p:cNvPr id="2087" name="Google Shape;2087;p59"/>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grpSp>
          <p:nvGrpSpPr>
            <p:cNvPr id="2088" name="Google Shape;2088;p59"/>
            <p:cNvGrpSpPr/>
            <p:nvPr/>
          </p:nvGrpSpPr>
          <p:grpSpPr>
            <a:xfrm>
              <a:off x="3265985" y="3226989"/>
              <a:ext cx="87151" cy="346202"/>
              <a:chOff x="2680375" y="3423800"/>
              <a:chExt cx="182975" cy="761050"/>
            </a:xfrm>
          </p:grpSpPr>
          <p:sp>
            <p:nvSpPr>
              <p:cNvPr id="2089" name="Google Shape;2089;p59"/>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chemeClr val="accent3"/>
              </a:solidFill>
              <a:ln>
                <a:noFill/>
              </a:ln>
            </p:spPr>
          </p:sp>
          <p:sp>
            <p:nvSpPr>
              <p:cNvPr id="2090" name="Google Shape;2090;p59"/>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1" name="Google Shape;2091;p59"/>
            <p:cNvGrpSpPr/>
            <p:nvPr/>
          </p:nvGrpSpPr>
          <p:grpSpPr>
            <a:xfrm>
              <a:off x="3855466" y="3289811"/>
              <a:ext cx="112514" cy="94210"/>
              <a:chOff x="3918000" y="3561900"/>
              <a:chExt cx="236225" cy="207100"/>
            </a:xfrm>
          </p:grpSpPr>
          <p:sp>
            <p:nvSpPr>
              <p:cNvPr id="2092" name="Google Shape;2092;p59"/>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chemeClr val="accent3"/>
              </a:solidFill>
              <a:ln>
                <a:noFill/>
              </a:ln>
            </p:spPr>
          </p:sp>
          <p:sp>
            <p:nvSpPr>
              <p:cNvPr id="2093" name="Google Shape;2093;p59"/>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4" name="Google Shape;2094;p59"/>
            <p:cNvSpPr/>
            <p:nvPr/>
          </p:nvSpPr>
          <p:spPr>
            <a:xfrm>
              <a:off x="3292646" y="3020419"/>
              <a:ext cx="18695" cy="5482"/>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9"/>
            <p:cNvSpPr/>
            <p:nvPr/>
          </p:nvSpPr>
          <p:spPr>
            <a:xfrm>
              <a:off x="3260258" y="3010662"/>
              <a:ext cx="26423" cy="16661"/>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9"/>
            <p:cNvSpPr/>
            <p:nvPr/>
          </p:nvSpPr>
          <p:spPr>
            <a:xfrm>
              <a:off x="3408744" y="2329870"/>
              <a:ext cx="289769" cy="354333"/>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nvGrpSpPr>
            <p:cNvPr id="2097" name="Google Shape;2097;p59"/>
            <p:cNvGrpSpPr/>
            <p:nvPr/>
          </p:nvGrpSpPr>
          <p:grpSpPr>
            <a:xfrm>
              <a:off x="2905224" y="2311071"/>
              <a:ext cx="596721" cy="528992"/>
              <a:chOff x="1922950" y="1410350"/>
              <a:chExt cx="1252825" cy="1162875"/>
            </a:xfrm>
          </p:grpSpPr>
          <p:sp>
            <p:nvSpPr>
              <p:cNvPr id="2098" name="Google Shape;2098;p59"/>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9"/>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9"/>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9"/>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9"/>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9"/>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9"/>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9"/>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9"/>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9"/>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9"/>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9"/>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9"/>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9"/>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9"/>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9"/>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grpSp>
        <p:sp>
          <p:nvSpPr>
            <p:cNvPr id="2114" name="Google Shape;2114;p59"/>
            <p:cNvSpPr/>
            <p:nvPr/>
          </p:nvSpPr>
          <p:spPr>
            <a:xfrm>
              <a:off x="3216902" y="3020658"/>
              <a:ext cx="15456" cy="5959"/>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9"/>
            <p:cNvSpPr/>
            <p:nvPr/>
          </p:nvSpPr>
          <p:spPr>
            <a:xfrm>
              <a:off x="3243063" y="3010423"/>
              <a:ext cx="19695" cy="13340"/>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9"/>
            <p:cNvSpPr/>
            <p:nvPr/>
          </p:nvSpPr>
          <p:spPr>
            <a:xfrm>
              <a:off x="3173297" y="2986859"/>
              <a:ext cx="73267" cy="24997"/>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9"/>
            <p:cNvSpPr/>
            <p:nvPr/>
          </p:nvSpPr>
          <p:spPr>
            <a:xfrm>
              <a:off x="3371128" y="3527019"/>
              <a:ext cx="18695" cy="10247"/>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9"/>
            <p:cNvSpPr/>
            <p:nvPr/>
          </p:nvSpPr>
          <p:spPr>
            <a:xfrm>
              <a:off x="3183264" y="3080853"/>
              <a:ext cx="38140" cy="16672"/>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9"/>
            <p:cNvSpPr/>
            <p:nvPr/>
          </p:nvSpPr>
          <p:spPr>
            <a:xfrm>
              <a:off x="3163092" y="3070629"/>
              <a:ext cx="23172" cy="20709"/>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9"/>
            <p:cNvSpPr/>
            <p:nvPr/>
          </p:nvSpPr>
          <p:spPr>
            <a:xfrm>
              <a:off x="3150875" y="3043494"/>
              <a:ext cx="32150" cy="30467"/>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9"/>
            <p:cNvSpPr/>
            <p:nvPr/>
          </p:nvSpPr>
          <p:spPr>
            <a:xfrm>
              <a:off x="3140409" y="3037308"/>
              <a:ext cx="43617" cy="20948"/>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9"/>
            <p:cNvSpPr/>
            <p:nvPr/>
          </p:nvSpPr>
          <p:spPr>
            <a:xfrm>
              <a:off x="3134431" y="3048737"/>
              <a:ext cx="17206" cy="9519"/>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9"/>
            <p:cNvSpPr/>
            <p:nvPr/>
          </p:nvSpPr>
          <p:spPr>
            <a:xfrm>
              <a:off x="3142159" y="3021841"/>
              <a:ext cx="7978" cy="16672"/>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9"/>
            <p:cNvSpPr/>
            <p:nvPr/>
          </p:nvSpPr>
          <p:spPr>
            <a:xfrm>
              <a:off x="3120487" y="3025651"/>
              <a:ext cx="28411" cy="28568"/>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9"/>
            <p:cNvSpPr/>
            <p:nvPr/>
          </p:nvSpPr>
          <p:spPr>
            <a:xfrm>
              <a:off x="2965761" y="2909287"/>
              <a:ext cx="196343" cy="138983"/>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9"/>
            <p:cNvSpPr/>
            <p:nvPr/>
          </p:nvSpPr>
          <p:spPr>
            <a:xfrm>
              <a:off x="3378594" y="3107749"/>
              <a:ext cx="19445" cy="26657"/>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9"/>
            <p:cNvSpPr/>
            <p:nvPr/>
          </p:nvSpPr>
          <p:spPr>
            <a:xfrm>
              <a:off x="3354434" y="3105122"/>
              <a:ext cx="27661" cy="28807"/>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9"/>
            <p:cNvSpPr/>
            <p:nvPr/>
          </p:nvSpPr>
          <p:spPr>
            <a:xfrm>
              <a:off x="3331012" y="3088711"/>
              <a:ext cx="34639" cy="49743"/>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9"/>
            <p:cNvSpPr/>
            <p:nvPr/>
          </p:nvSpPr>
          <p:spPr>
            <a:xfrm>
              <a:off x="3250041" y="3063487"/>
              <a:ext cx="91450" cy="78538"/>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9"/>
            <p:cNvSpPr/>
            <p:nvPr/>
          </p:nvSpPr>
          <p:spPr>
            <a:xfrm>
              <a:off x="3209425" y="3061815"/>
              <a:ext cx="82733" cy="112565"/>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9"/>
            <p:cNvSpPr/>
            <p:nvPr/>
          </p:nvSpPr>
          <p:spPr>
            <a:xfrm>
              <a:off x="3195231" y="3136533"/>
              <a:ext cx="40867" cy="42852"/>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9"/>
            <p:cNvSpPr/>
            <p:nvPr/>
          </p:nvSpPr>
          <p:spPr>
            <a:xfrm>
              <a:off x="3192980" y="3146290"/>
              <a:ext cx="88711" cy="124938"/>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9"/>
            <p:cNvSpPr/>
            <p:nvPr/>
          </p:nvSpPr>
          <p:spPr>
            <a:xfrm>
              <a:off x="3275452" y="3211250"/>
              <a:ext cx="85722" cy="91389"/>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2134" name="Google Shape;2134;p59"/>
            <p:cNvSpPr/>
            <p:nvPr/>
          </p:nvSpPr>
          <p:spPr>
            <a:xfrm>
              <a:off x="3327273" y="3275982"/>
              <a:ext cx="58811" cy="59262"/>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2135" name="Google Shape;2135;p59"/>
            <p:cNvSpPr/>
            <p:nvPr/>
          </p:nvSpPr>
          <p:spPr>
            <a:xfrm>
              <a:off x="3363150" y="3352838"/>
              <a:ext cx="34889" cy="37848"/>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6" name="Google Shape;2136;p59"/>
            <p:cNvGrpSpPr/>
            <p:nvPr/>
          </p:nvGrpSpPr>
          <p:grpSpPr>
            <a:xfrm>
              <a:off x="3280929" y="3294542"/>
              <a:ext cx="109894" cy="272224"/>
              <a:chOff x="2711750" y="3572300"/>
              <a:chExt cx="230725" cy="598425"/>
            </a:xfrm>
          </p:grpSpPr>
          <p:sp>
            <p:nvSpPr>
              <p:cNvPr id="2137" name="Google Shape;2137;p59"/>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9"/>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9" name="Google Shape;2139;p59"/>
            <p:cNvSpPr/>
            <p:nvPr/>
          </p:nvSpPr>
          <p:spPr>
            <a:xfrm>
              <a:off x="4563295" y="2964728"/>
              <a:ext cx="12467" cy="27863"/>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0" name="Google Shape;2140;p59"/>
            <p:cNvGrpSpPr/>
            <p:nvPr/>
          </p:nvGrpSpPr>
          <p:grpSpPr>
            <a:xfrm>
              <a:off x="3790439" y="2408636"/>
              <a:ext cx="73017" cy="75684"/>
              <a:chOff x="3781475" y="1624825"/>
              <a:chExt cx="153300" cy="166375"/>
            </a:xfrm>
          </p:grpSpPr>
          <p:sp>
            <p:nvSpPr>
              <p:cNvPr id="2141" name="Google Shape;2141;p59"/>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9"/>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9"/>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9"/>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5" name="Google Shape;2145;p59"/>
            <p:cNvSpPr/>
            <p:nvPr/>
          </p:nvSpPr>
          <p:spPr>
            <a:xfrm>
              <a:off x="4614379" y="2777935"/>
              <a:ext cx="83472" cy="1397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9"/>
            <p:cNvSpPr/>
            <p:nvPr/>
          </p:nvSpPr>
          <p:spPr>
            <a:xfrm>
              <a:off x="4580490" y="2850992"/>
              <a:ext cx="28661" cy="38087"/>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9"/>
            <p:cNvSpPr/>
            <p:nvPr/>
          </p:nvSpPr>
          <p:spPr>
            <a:xfrm>
              <a:off x="4566534" y="2807208"/>
              <a:ext cx="32650" cy="53553"/>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9"/>
            <p:cNvSpPr/>
            <p:nvPr/>
          </p:nvSpPr>
          <p:spPr>
            <a:xfrm>
              <a:off x="4301938" y="2737722"/>
              <a:ext cx="211787" cy="95438"/>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9"/>
            <p:cNvSpPr/>
            <p:nvPr/>
          </p:nvSpPr>
          <p:spPr>
            <a:xfrm>
              <a:off x="4718522" y="3165089"/>
              <a:ext cx="67277" cy="54986"/>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9"/>
            <p:cNvSpPr/>
            <p:nvPr/>
          </p:nvSpPr>
          <p:spPr>
            <a:xfrm>
              <a:off x="4567785" y="3016610"/>
              <a:ext cx="54822" cy="91389"/>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9"/>
            <p:cNvSpPr/>
            <p:nvPr/>
          </p:nvSpPr>
          <p:spPr>
            <a:xfrm>
              <a:off x="4595934" y="3205063"/>
              <a:ext cx="26673" cy="13340"/>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2" name="Google Shape;2152;p59"/>
            <p:cNvGrpSpPr/>
            <p:nvPr/>
          </p:nvGrpSpPr>
          <p:grpSpPr>
            <a:xfrm>
              <a:off x="4403342" y="3107749"/>
              <a:ext cx="316680" cy="101374"/>
              <a:chOff x="5068275" y="3161675"/>
              <a:chExt cx="664875" cy="222850"/>
            </a:xfrm>
          </p:grpSpPr>
          <p:sp>
            <p:nvSpPr>
              <p:cNvPr id="2153" name="Google Shape;2153;p59"/>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9"/>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9"/>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9"/>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7" name="Google Shape;2157;p59"/>
            <p:cNvSpPr/>
            <p:nvPr/>
          </p:nvSpPr>
          <p:spPr>
            <a:xfrm>
              <a:off x="4437231" y="3100607"/>
              <a:ext cx="29912" cy="3737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9"/>
            <p:cNvSpPr/>
            <p:nvPr/>
          </p:nvSpPr>
          <p:spPr>
            <a:xfrm>
              <a:off x="4503746" y="3099174"/>
              <a:ext cx="65289" cy="4213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9"/>
            <p:cNvSpPr/>
            <p:nvPr/>
          </p:nvSpPr>
          <p:spPr>
            <a:xfrm>
              <a:off x="4442708" y="2983061"/>
              <a:ext cx="56823" cy="104945"/>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9"/>
            <p:cNvSpPr/>
            <p:nvPr/>
          </p:nvSpPr>
          <p:spPr>
            <a:xfrm>
              <a:off x="4450186" y="3045644"/>
              <a:ext cx="36139" cy="2975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9"/>
            <p:cNvSpPr/>
            <p:nvPr/>
          </p:nvSpPr>
          <p:spPr>
            <a:xfrm>
              <a:off x="4429753" y="2990191"/>
              <a:ext cx="55822" cy="61650"/>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9"/>
            <p:cNvSpPr/>
            <p:nvPr/>
          </p:nvSpPr>
          <p:spPr>
            <a:xfrm>
              <a:off x="4413309" y="3004475"/>
              <a:ext cx="58061" cy="103285"/>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9"/>
            <p:cNvSpPr/>
            <p:nvPr/>
          </p:nvSpPr>
          <p:spPr>
            <a:xfrm>
              <a:off x="4375443" y="2948079"/>
              <a:ext cx="61050" cy="131125"/>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9"/>
            <p:cNvSpPr/>
            <p:nvPr/>
          </p:nvSpPr>
          <p:spPr>
            <a:xfrm>
              <a:off x="4343054" y="2959975"/>
              <a:ext cx="35389" cy="43557"/>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9"/>
            <p:cNvSpPr/>
            <p:nvPr/>
          </p:nvSpPr>
          <p:spPr>
            <a:xfrm>
              <a:off x="3793178" y="2712975"/>
              <a:ext cx="26423" cy="3094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9"/>
            <p:cNvSpPr/>
            <p:nvPr/>
          </p:nvSpPr>
          <p:spPr>
            <a:xfrm>
              <a:off x="3772256" y="2560208"/>
              <a:ext cx="138282" cy="15349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9"/>
            <p:cNvSpPr/>
            <p:nvPr/>
          </p:nvSpPr>
          <p:spPr>
            <a:xfrm>
              <a:off x="3810372" y="2589242"/>
              <a:ext cx="68528" cy="147786"/>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9"/>
            <p:cNvSpPr/>
            <p:nvPr/>
          </p:nvSpPr>
          <p:spPr>
            <a:xfrm>
              <a:off x="3883127" y="2693471"/>
              <a:ext cx="27411" cy="23803"/>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9"/>
            <p:cNvSpPr/>
            <p:nvPr/>
          </p:nvSpPr>
          <p:spPr>
            <a:xfrm>
              <a:off x="3870422" y="2710598"/>
              <a:ext cx="43605" cy="22620"/>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9"/>
            <p:cNvSpPr/>
            <p:nvPr/>
          </p:nvSpPr>
          <p:spPr>
            <a:xfrm>
              <a:off x="3871910" y="2726065"/>
              <a:ext cx="33901" cy="23803"/>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9"/>
            <p:cNvSpPr/>
            <p:nvPr/>
          </p:nvSpPr>
          <p:spPr>
            <a:xfrm>
              <a:off x="3888104" y="2727737"/>
              <a:ext cx="57573" cy="42601"/>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9"/>
            <p:cNvSpPr/>
            <p:nvPr/>
          </p:nvSpPr>
          <p:spPr>
            <a:xfrm>
              <a:off x="3848488" y="2796972"/>
              <a:ext cx="39628" cy="24519"/>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9"/>
            <p:cNvSpPr/>
            <p:nvPr/>
          </p:nvSpPr>
          <p:spPr>
            <a:xfrm>
              <a:off x="3851727" y="2789842"/>
              <a:ext cx="34151" cy="14284"/>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9"/>
            <p:cNvSpPr/>
            <p:nvPr/>
          </p:nvSpPr>
          <p:spPr>
            <a:xfrm>
              <a:off x="3869672" y="2845760"/>
              <a:ext cx="12967" cy="23803"/>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9"/>
            <p:cNvSpPr/>
            <p:nvPr/>
          </p:nvSpPr>
          <p:spPr>
            <a:xfrm>
              <a:off x="3863444" y="2836958"/>
              <a:ext cx="12467" cy="15000"/>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9"/>
            <p:cNvSpPr/>
            <p:nvPr/>
          </p:nvSpPr>
          <p:spPr>
            <a:xfrm>
              <a:off x="3844761" y="2824346"/>
              <a:ext cx="25923" cy="2166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9"/>
            <p:cNvSpPr/>
            <p:nvPr/>
          </p:nvSpPr>
          <p:spPr>
            <a:xfrm>
              <a:off x="3830555" y="2811734"/>
              <a:ext cx="20195" cy="12146"/>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9"/>
            <p:cNvSpPr/>
            <p:nvPr/>
          </p:nvSpPr>
          <p:spPr>
            <a:xfrm>
              <a:off x="3804645" y="2793401"/>
              <a:ext cx="47594" cy="21903"/>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9"/>
            <p:cNvSpPr/>
            <p:nvPr/>
          </p:nvSpPr>
          <p:spPr>
            <a:xfrm>
              <a:off x="3831556" y="2741054"/>
              <a:ext cx="63038" cy="50699"/>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9"/>
            <p:cNvSpPr/>
            <p:nvPr/>
          </p:nvSpPr>
          <p:spPr>
            <a:xfrm>
              <a:off x="3819089" y="2776036"/>
              <a:ext cx="50345" cy="20948"/>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9"/>
            <p:cNvSpPr/>
            <p:nvPr/>
          </p:nvSpPr>
          <p:spPr>
            <a:xfrm>
              <a:off x="3779972" y="2741293"/>
              <a:ext cx="57323" cy="65449"/>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9"/>
            <p:cNvSpPr/>
            <p:nvPr/>
          </p:nvSpPr>
          <p:spPr>
            <a:xfrm>
              <a:off x="3764778" y="2755577"/>
              <a:ext cx="24672" cy="21426"/>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9"/>
            <p:cNvSpPr/>
            <p:nvPr/>
          </p:nvSpPr>
          <p:spPr>
            <a:xfrm>
              <a:off x="3762540" y="2773181"/>
              <a:ext cx="19445" cy="15956"/>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9"/>
            <p:cNvSpPr/>
            <p:nvPr/>
          </p:nvSpPr>
          <p:spPr>
            <a:xfrm>
              <a:off x="3779484" y="2783894"/>
              <a:ext cx="4739" cy="64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9"/>
            <p:cNvSpPr/>
            <p:nvPr/>
          </p:nvSpPr>
          <p:spPr>
            <a:xfrm flipH="1">
              <a:off x="3708979" y="2737017"/>
              <a:ext cx="120098" cy="220820"/>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6" name="Google Shape;2186;p59"/>
            <p:cNvGrpSpPr/>
            <p:nvPr/>
          </p:nvGrpSpPr>
          <p:grpSpPr>
            <a:xfrm>
              <a:off x="3697513" y="2707266"/>
              <a:ext cx="59549" cy="79733"/>
              <a:chOff x="3586375" y="2281300"/>
              <a:chExt cx="125025" cy="175275"/>
            </a:xfrm>
          </p:grpSpPr>
          <p:sp>
            <p:nvSpPr>
              <p:cNvPr id="2187" name="Google Shape;2187;p59"/>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9"/>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9" name="Google Shape;2189;p59"/>
            <p:cNvSpPr/>
            <p:nvPr/>
          </p:nvSpPr>
          <p:spPr>
            <a:xfrm>
              <a:off x="4037841" y="3224817"/>
              <a:ext cx="52333" cy="93527"/>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0" name="Google Shape;2190;p59"/>
            <p:cNvGrpSpPr/>
            <p:nvPr/>
          </p:nvGrpSpPr>
          <p:grpSpPr>
            <a:xfrm>
              <a:off x="4513224" y="3221724"/>
              <a:ext cx="274563" cy="280321"/>
              <a:chOff x="5298975" y="3412225"/>
              <a:chExt cx="576450" cy="616225"/>
            </a:xfrm>
          </p:grpSpPr>
          <p:sp>
            <p:nvSpPr>
              <p:cNvPr id="2191" name="Google Shape;2191;p59"/>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2192" name="Google Shape;2192;p59"/>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3" name="Google Shape;2193;p59"/>
            <p:cNvGrpSpPr/>
            <p:nvPr/>
          </p:nvGrpSpPr>
          <p:grpSpPr>
            <a:xfrm>
              <a:off x="4824403" y="3421846"/>
              <a:ext cx="110132" cy="130647"/>
              <a:chOff x="5952300" y="3852150"/>
              <a:chExt cx="231225" cy="287200"/>
            </a:xfrm>
          </p:grpSpPr>
          <p:sp>
            <p:nvSpPr>
              <p:cNvPr id="2194" name="Google Shape;2194;p59"/>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9"/>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6" name="Google Shape;2196;p59"/>
            <p:cNvSpPr/>
            <p:nvPr/>
          </p:nvSpPr>
          <p:spPr>
            <a:xfrm>
              <a:off x="3608564" y="2619698"/>
              <a:ext cx="60550" cy="35232"/>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9"/>
            <p:cNvSpPr/>
            <p:nvPr/>
          </p:nvSpPr>
          <p:spPr>
            <a:xfrm>
              <a:off x="4188328" y="2704412"/>
              <a:ext cx="421823" cy="300791"/>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9"/>
            <p:cNvSpPr/>
            <p:nvPr/>
          </p:nvSpPr>
          <p:spPr>
            <a:xfrm>
              <a:off x="4442708" y="2990191"/>
              <a:ext cx="762" cy="967"/>
            </a:xfrm>
            <a:custGeom>
              <a:avLst/>
              <a:gdLst/>
              <a:ahLst/>
              <a:cxnLst/>
              <a:rect l="l" t="t" r="r" b="b"/>
              <a:pathLst>
                <a:path w="64" h="85" extrusionOk="0">
                  <a:moveTo>
                    <a:pt x="63" y="85"/>
                  </a:moveTo>
                  <a:lnTo>
                    <a:pt x="1" y="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9"/>
            <p:cNvSpPr/>
            <p:nvPr/>
          </p:nvSpPr>
          <p:spPr>
            <a:xfrm>
              <a:off x="4434742" y="2997094"/>
              <a:ext cx="1250" cy="1205"/>
            </a:xfrm>
            <a:custGeom>
              <a:avLst/>
              <a:gdLst/>
              <a:ahLst/>
              <a:cxnLst/>
              <a:rect l="l" t="t" r="r" b="b"/>
              <a:pathLst>
                <a:path w="105" h="106" extrusionOk="0">
                  <a:moveTo>
                    <a:pt x="0" y="105"/>
                  </a:moveTo>
                  <a:lnTo>
                    <a:pt x="105" y="1"/>
                  </a:lnTo>
                  <a:lnTo>
                    <a:pt x="1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9"/>
            <p:cNvSpPr/>
            <p:nvPr/>
          </p:nvSpPr>
          <p:spPr>
            <a:xfrm>
              <a:off x="4184339" y="2879787"/>
              <a:ext cx="2512" cy="728"/>
            </a:xfrm>
            <a:custGeom>
              <a:avLst/>
              <a:gdLst/>
              <a:ahLst/>
              <a:cxnLst/>
              <a:rect l="l" t="t" r="r" b="b"/>
              <a:pathLst>
                <a:path w="211" h="64" extrusionOk="0">
                  <a:moveTo>
                    <a:pt x="210" y="0"/>
                  </a:moveTo>
                  <a:lnTo>
                    <a:pt x="1" y="63"/>
                  </a:lnTo>
                  <a:lnTo>
                    <a:pt x="22" y="63"/>
                  </a:lnTo>
                  <a:lnTo>
                    <a:pt x="2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9"/>
            <p:cNvSpPr/>
            <p:nvPr/>
          </p:nvSpPr>
          <p:spPr>
            <a:xfrm>
              <a:off x="4038591" y="2720356"/>
              <a:ext cx="260870" cy="130886"/>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9"/>
            <p:cNvSpPr/>
            <p:nvPr/>
          </p:nvSpPr>
          <p:spPr>
            <a:xfrm>
              <a:off x="4105619" y="2816249"/>
              <a:ext cx="110383" cy="65688"/>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9"/>
            <p:cNvSpPr/>
            <p:nvPr/>
          </p:nvSpPr>
          <p:spPr>
            <a:xfrm>
              <a:off x="4085936" y="2839096"/>
              <a:ext cx="98666" cy="59262"/>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4" name="Google Shape;2204;p59"/>
            <p:cNvGrpSpPr/>
            <p:nvPr/>
          </p:nvGrpSpPr>
          <p:grpSpPr>
            <a:xfrm>
              <a:off x="4295710" y="3079670"/>
              <a:ext cx="14968" cy="27135"/>
              <a:chOff x="4842300" y="3099950"/>
              <a:chExt cx="31425" cy="59650"/>
            </a:xfrm>
          </p:grpSpPr>
          <p:sp>
            <p:nvSpPr>
              <p:cNvPr id="2205" name="Google Shape;2205;p59"/>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9"/>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9"/>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9"/>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9" name="Google Shape;2209;p59"/>
            <p:cNvSpPr/>
            <p:nvPr/>
          </p:nvSpPr>
          <p:spPr>
            <a:xfrm>
              <a:off x="4210500" y="2911903"/>
              <a:ext cx="193104" cy="180152"/>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9"/>
            <p:cNvSpPr/>
            <p:nvPr/>
          </p:nvSpPr>
          <p:spPr>
            <a:xfrm>
              <a:off x="4286244" y="2933329"/>
              <a:ext cx="56823" cy="29034"/>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9"/>
            <p:cNvSpPr/>
            <p:nvPr/>
          </p:nvSpPr>
          <p:spPr>
            <a:xfrm>
              <a:off x="4155440" y="2884541"/>
              <a:ext cx="95439" cy="100431"/>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9"/>
            <p:cNvSpPr/>
            <p:nvPr/>
          </p:nvSpPr>
          <p:spPr>
            <a:xfrm>
              <a:off x="4148462" y="2870746"/>
              <a:ext cx="91200" cy="72579"/>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9"/>
            <p:cNvSpPr/>
            <p:nvPr/>
          </p:nvSpPr>
          <p:spPr>
            <a:xfrm>
              <a:off x="3884115" y="2761763"/>
              <a:ext cx="113133" cy="67348"/>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9"/>
            <p:cNvSpPr/>
            <p:nvPr/>
          </p:nvSpPr>
          <p:spPr>
            <a:xfrm>
              <a:off x="3912027" y="2795073"/>
              <a:ext cx="23684" cy="25236"/>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9"/>
            <p:cNvSpPr/>
            <p:nvPr/>
          </p:nvSpPr>
          <p:spPr>
            <a:xfrm>
              <a:off x="3874161" y="2799361"/>
              <a:ext cx="60800" cy="37131"/>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9"/>
            <p:cNvSpPr/>
            <p:nvPr/>
          </p:nvSpPr>
          <p:spPr>
            <a:xfrm>
              <a:off x="3889355" y="2831954"/>
              <a:ext cx="39878" cy="24041"/>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7" name="Google Shape;2217;p59"/>
            <p:cNvGrpSpPr/>
            <p:nvPr/>
          </p:nvGrpSpPr>
          <p:grpSpPr>
            <a:xfrm>
              <a:off x="3831056" y="2816010"/>
              <a:ext cx="37378" cy="27612"/>
              <a:chOff x="3866750" y="2520350"/>
              <a:chExt cx="78475" cy="60700"/>
            </a:xfrm>
          </p:grpSpPr>
          <p:sp>
            <p:nvSpPr>
              <p:cNvPr id="2218" name="Google Shape;2218;p59"/>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9"/>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9"/>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9"/>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2" name="Google Shape;2222;p59"/>
            <p:cNvSpPr/>
            <p:nvPr/>
          </p:nvSpPr>
          <p:spPr>
            <a:xfrm>
              <a:off x="3799155" y="2842190"/>
              <a:ext cx="6990" cy="13340"/>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9"/>
            <p:cNvSpPr/>
            <p:nvPr/>
          </p:nvSpPr>
          <p:spPr>
            <a:xfrm>
              <a:off x="3688535" y="2836242"/>
              <a:ext cx="76506" cy="61161"/>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9"/>
            <p:cNvSpPr/>
            <p:nvPr/>
          </p:nvSpPr>
          <p:spPr>
            <a:xfrm>
              <a:off x="4036603" y="2865264"/>
              <a:ext cx="11967" cy="9064"/>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9"/>
            <p:cNvSpPr/>
            <p:nvPr/>
          </p:nvSpPr>
          <p:spPr>
            <a:xfrm>
              <a:off x="4033614" y="2866458"/>
              <a:ext cx="140532" cy="108039"/>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9"/>
            <p:cNvSpPr/>
            <p:nvPr/>
          </p:nvSpPr>
          <p:spPr>
            <a:xfrm>
              <a:off x="4026636" y="2853369"/>
              <a:ext cx="24672" cy="20004"/>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9"/>
            <p:cNvSpPr/>
            <p:nvPr/>
          </p:nvSpPr>
          <p:spPr>
            <a:xfrm>
              <a:off x="3915766" y="2848615"/>
              <a:ext cx="124088" cy="48788"/>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9"/>
            <p:cNvSpPr/>
            <p:nvPr/>
          </p:nvSpPr>
          <p:spPr>
            <a:xfrm>
              <a:off x="3914265" y="2848854"/>
              <a:ext cx="18945" cy="15956"/>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9"/>
            <p:cNvSpPr/>
            <p:nvPr/>
          </p:nvSpPr>
          <p:spPr>
            <a:xfrm>
              <a:off x="4004703" y="2885735"/>
              <a:ext cx="66539" cy="61161"/>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9"/>
            <p:cNvSpPr/>
            <p:nvPr/>
          </p:nvSpPr>
          <p:spPr>
            <a:xfrm>
              <a:off x="4059025" y="2939277"/>
              <a:ext cx="11967" cy="11668"/>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9"/>
            <p:cNvSpPr/>
            <p:nvPr/>
          </p:nvSpPr>
          <p:spPr>
            <a:xfrm>
              <a:off x="3959359" y="2899768"/>
              <a:ext cx="15468" cy="8347"/>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9"/>
            <p:cNvSpPr/>
            <p:nvPr/>
          </p:nvSpPr>
          <p:spPr>
            <a:xfrm>
              <a:off x="3982281" y="2887395"/>
              <a:ext cx="42867" cy="36426"/>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9"/>
            <p:cNvSpPr/>
            <p:nvPr/>
          </p:nvSpPr>
          <p:spPr>
            <a:xfrm>
              <a:off x="3973565" y="2916668"/>
              <a:ext cx="10479" cy="29045"/>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9"/>
            <p:cNvSpPr/>
            <p:nvPr/>
          </p:nvSpPr>
          <p:spPr>
            <a:xfrm>
              <a:off x="3982781" y="2916668"/>
              <a:ext cx="2751" cy="5959"/>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9"/>
            <p:cNvSpPr/>
            <p:nvPr/>
          </p:nvSpPr>
          <p:spPr>
            <a:xfrm>
              <a:off x="3979792" y="2923093"/>
              <a:ext cx="3751" cy="8336"/>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9"/>
            <p:cNvSpPr/>
            <p:nvPr/>
          </p:nvSpPr>
          <p:spPr>
            <a:xfrm>
              <a:off x="3979792" y="2907627"/>
              <a:ext cx="8978" cy="10713"/>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9"/>
            <p:cNvSpPr/>
            <p:nvPr/>
          </p:nvSpPr>
          <p:spPr>
            <a:xfrm>
              <a:off x="3980292" y="2915952"/>
              <a:ext cx="27661" cy="32616"/>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9"/>
            <p:cNvSpPr/>
            <p:nvPr/>
          </p:nvSpPr>
          <p:spPr>
            <a:xfrm>
              <a:off x="3979792" y="2924515"/>
              <a:ext cx="142521" cy="114714"/>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2239" name="Google Shape;2239;p59"/>
            <p:cNvSpPr/>
            <p:nvPr/>
          </p:nvSpPr>
          <p:spPr>
            <a:xfrm>
              <a:off x="4089663" y="2967116"/>
              <a:ext cx="5251" cy="10952"/>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9"/>
            <p:cNvSpPr/>
            <p:nvPr/>
          </p:nvSpPr>
          <p:spPr>
            <a:xfrm>
              <a:off x="4095152" y="2967833"/>
              <a:ext cx="32900" cy="24758"/>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9"/>
            <p:cNvSpPr/>
            <p:nvPr/>
          </p:nvSpPr>
          <p:spPr>
            <a:xfrm>
              <a:off x="4101380" y="2973303"/>
              <a:ext cx="51583" cy="60684"/>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9"/>
            <p:cNvSpPr/>
            <p:nvPr/>
          </p:nvSpPr>
          <p:spPr>
            <a:xfrm>
              <a:off x="4124802" y="2964728"/>
              <a:ext cx="2751" cy="5971"/>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9"/>
            <p:cNvSpPr/>
            <p:nvPr/>
          </p:nvSpPr>
          <p:spPr>
            <a:xfrm>
              <a:off x="4037591" y="3015893"/>
              <a:ext cx="73267" cy="45456"/>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9"/>
            <p:cNvSpPr/>
            <p:nvPr/>
          </p:nvSpPr>
          <p:spPr>
            <a:xfrm>
              <a:off x="3911526" y="2929280"/>
              <a:ext cx="85972" cy="69020"/>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9"/>
            <p:cNvSpPr/>
            <p:nvPr/>
          </p:nvSpPr>
          <p:spPr>
            <a:xfrm>
              <a:off x="3896332" y="2997572"/>
              <a:ext cx="113621" cy="124461"/>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9"/>
            <p:cNvSpPr/>
            <p:nvPr/>
          </p:nvSpPr>
          <p:spPr>
            <a:xfrm>
              <a:off x="3973815" y="3045871"/>
              <a:ext cx="104655" cy="75923"/>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9"/>
            <p:cNvSpPr/>
            <p:nvPr/>
          </p:nvSpPr>
          <p:spPr>
            <a:xfrm>
              <a:off x="3996236" y="3024695"/>
              <a:ext cx="46106" cy="39042"/>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9"/>
            <p:cNvSpPr/>
            <p:nvPr/>
          </p:nvSpPr>
          <p:spPr>
            <a:xfrm>
              <a:off x="4033614" y="3061110"/>
              <a:ext cx="10467" cy="11907"/>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9"/>
            <p:cNvSpPr/>
            <p:nvPr/>
          </p:nvSpPr>
          <p:spPr>
            <a:xfrm>
              <a:off x="4029125" y="3065864"/>
              <a:ext cx="70516" cy="89240"/>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9"/>
            <p:cNvSpPr/>
            <p:nvPr/>
          </p:nvSpPr>
          <p:spPr>
            <a:xfrm>
              <a:off x="3978054" y="3108693"/>
              <a:ext cx="57811" cy="66882"/>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2251" name="Google Shape;2251;p59"/>
            <p:cNvSpPr/>
            <p:nvPr/>
          </p:nvSpPr>
          <p:spPr>
            <a:xfrm>
              <a:off x="3963598" y="3151999"/>
              <a:ext cx="5239" cy="11"/>
            </a:xfrm>
            <a:custGeom>
              <a:avLst/>
              <a:gdLst/>
              <a:ahLst/>
              <a:cxnLst/>
              <a:rect l="l" t="t" r="r" b="b"/>
              <a:pathLst>
                <a:path w="440" h="1" extrusionOk="0">
                  <a:moveTo>
                    <a:pt x="1" y="1"/>
                  </a:moveTo>
                  <a:lnTo>
                    <a:pt x="210" y="1"/>
                  </a:lnTo>
                  <a:lnTo>
                    <a:pt x="440" y="1"/>
                  </a:lnTo>
                  <a:lnTo>
                    <a:pt x="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9"/>
            <p:cNvSpPr/>
            <p:nvPr/>
          </p:nvSpPr>
          <p:spPr>
            <a:xfrm>
              <a:off x="3949392" y="3117029"/>
              <a:ext cx="39878" cy="37609"/>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9"/>
            <p:cNvSpPr/>
            <p:nvPr/>
          </p:nvSpPr>
          <p:spPr>
            <a:xfrm>
              <a:off x="3845999" y="3071334"/>
              <a:ext cx="89711" cy="57841"/>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9"/>
            <p:cNvSpPr/>
            <p:nvPr/>
          </p:nvSpPr>
          <p:spPr>
            <a:xfrm>
              <a:off x="3809372" y="2919523"/>
              <a:ext cx="106405" cy="94483"/>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9"/>
            <p:cNvSpPr/>
            <p:nvPr/>
          </p:nvSpPr>
          <p:spPr>
            <a:xfrm>
              <a:off x="3795917" y="2888589"/>
              <a:ext cx="27173" cy="50699"/>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9"/>
            <p:cNvSpPr/>
            <p:nvPr/>
          </p:nvSpPr>
          <p:spPr>
            <a:xfrm>
              <a:off x="3689035" y="2890250"/>
              <a:ext cx="138044" cy="127554"/>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9"/>
            <p:cNvSpPr/>
            <p:nvPr/>
          </p:nvSpPr>
          <p:spPr>
            <a:xfrm>
              <a:off x="3661636" y="2898825"/>
              <a:ext cx="79733" cy="60206"/>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9"/>
            <p:cNvSpPr/>
            <p:nvPr/>
          </p:nvSpPr>
          <p:spPr>
            <a:xfrm>
              <a:off x="3632974" y="2958780"/>
              <a:ext cx="56573" cy="43318"/>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9"/>
            <p:cNvSpPr/>
            <p:nvPr/>
          </p:nvSpPr>
          <p:spPr>
            <a:xfrm>
              <a:off x="3632736" y="2960691"/>
              <a:ext cx="81233" cy="8543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9"/>
            <p:cNvSpPr/>
            <p:nvPr/>
          </p:nvSpPr>
          <p:spPr>
            <a:xfrm>
              <a:off x="3665125" y="2976874"/>
              <a:ext cx="112121" cy="99236"/>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9"/>
            <p:cNvSpPr/>
            <p:nvPr/>
          </p:nvSpPr>
          <p:spPr>
            <a:xfrm>
              <a:off x="3712457" y="3043733"/>
              <a:ext cx="51833" cy="35948"/>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9"/>
            <p:cNvSpPr/>
            <p:nvPr/>
          </p:nvSpPr>
          <p:spPr>
            <a:xfrm>
              <a:off x="3628997" y="3033259"/>
              <a:ext cx="44355" cy="30956"/>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9"/>
            <p:cNvSpPr/>
            <p:nvPr/>
          </p:nvSpPr>
          <p:spPr>
            <a:xfrm>
              <a:off x="3633975" y="3059916"/>
              <a:ext cx="21195" cy="12146"/>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4" name="Google Shape;2264;p59"/>
            <p:cNvGrpSpPr/>
            <p:nvPr/>
          </p:nvGrpSpPr>
          <p:grpSpPr>
            <a:xfrm>
              <a:off x="3632736" y="3051591"/>
              <a:ext cx="63288" cy="45217"/>
              <a:chOff x="3450375" y="3038225"/>
              <a:chExt cx="132875" cy="99400"/>
            </a:xfrm>
          </p:grpSpPr>
          <p:sp>
            <p:nvSpPr>
              <p:cNvPr id="2265" name="Google Shape;2265;p59"/>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9"/>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7" name="Google Shape;2267;p59"/>
            <p:cNvSpPr/>
            <p:nvPr/>
          </p:nvSpPr>
          <p:spPr>
            <a:xfrm>
              <a:off x="3657897" y="3077759"/>
              <a:ext cx="19195" cy="21903"/>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9"/>
            <p:cNvSpPr/>
            <p:nvPr/>
          </p:nvSpPr>
          <p:spPr>
            <a:xfrm>
              <a:off x="3670352" y="3087756"/>
              <a:ext cx="27911" cy="28568"/>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9"/>
            <p:cNvSpPr/>
            <p:nvPr/>
          </p:nvSpPr>
          <p:spPr>
            <a:xfrm>
              <a:off x="3689785" y="3073722"/>
              <a:ext cx="42617" cy="42840"/>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9"/>
            <p:cNvSpPr/>
            <p:nvPr/>
          </p:nvSpPr>
          <p:spPr>
            <a:xfrm>
              <a:off x="3726412" y="3070151"/>
              <a:ext cx="29161" cy="43557"/>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9"/>
            <p:cNvSpPr/>
            <p:nvPr/>
          </p:nvSpPr>
          <p:spPr>
            <a:xfrm>
              <a:off x="3746846" y="3070151"/>
              <a:ext cx="13956" cy="35459"/>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9"/>
            <p:cNvSpPr/>
            <p:nvPr/>
          </p:nvSpPr>
          <p:spPr>
            <a:xfrm>
              <a:off x="3754312" y="3061110"/>
              <a:ext cx="21445" cy="42840"/>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9"/>
            <p:cNvSpPr/>
            <p:nvPr/>
          </p:nvSpPr>
          <p:spPr>
            <a:xfrm>
              <a:off x="3838283" y="2987337"/>
              <a:ext cx="71755" cy="108994"/>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9"/>
            <p:cNvSpPr/>
            <p:nvPr/>
          </p:nvSpPr>
          <p:spPr>
            <a:xfrm>
              <a:off x="3829555" y="3057778"/>
              <a:ext cx="2251" cy="1194"/>
            </a:xfrm>
            <a:custGeom>
              <a:avLst/>
              <a:gdLst/>
              <a:ahLst/>
              <a:cxnLst/>
              <a:rect l="l" t="t" r="r" b="b"/>
              <a:pathLst>
                <a:path w="189" h="105" extrusionOk="0">
                  <a:moveTo>
                    <a:pt x="189" y="0"/>
                  </a:moveTo>
                  <a:lnTo>
                    <a:pt x="1" y="42"/>
                  </a:lnTo>
                  <a:lnTo>
                    <a:pt x="63" y="105"/>
                  </a:lnTo>
                  <a:lnTo>
                    <a:pt x="168" y="84"/>
                  </a:lnTo>
                  <a:lnTo>
                    <a:pt x="1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9"/>
            <p:cNvSpPr/>
            <p:nvPr/>
          </p:nvSpPr>
          <p:spPr>
            <a:xfrm>
              <a:off x="3749584" y="2988770"/>
              <a:ext cx="104905" cy="77822"/>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2276" name="Google Shape;2276;p59"/>
            <p:cNvSpPr/>
            <p:nvPr/>
          </p:nvSpPr>
          <p:spPr>
            <a:xfrm>
              <a:off x="3767267" y="3053013"/>
              <a:ext cx="78744" cy="64493"/>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9"/>
            <p:cNvSpPr/>
            <p:nvPr/>
          </p:nvSpPr>
          <p:spPr>
            <a:xfrm>
              <a:off x="3805645" y="3058722"/>
              <a:ext cx="52322" cy="74968"/>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9"/>
            <p:cNvSpPr/>
            <p:nvPr/>
          </p:nvSpPr>
          <p:spPr>
            <a:xfrm>
              <a:off x="3805883" y="3130585"/>
              <a:ext cx="39378" cy="40702"/>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9"/>
            <p:cNvSpPr/>
            <p:nvPr/>
          </p:nvSpPr>
          <p:spPr>
            <a:xfrm>
              <a:off x="3809622" y="3131301"/>
              <a:ext cx="13967" cy="8575"/>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9"/>
            <p:cNvSpPr/>
            <p:nvPr/>
          </p:nvSpPr>
          <p:spPr>
            <a:xfrm>
              <a:off x="3822327" y="3120122"/>
              <a:ext cx="52834" cy="59023"/>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9"/>
            <p:cNvSpPr/>
            <p:nvPr/>
          </p:nvSpPr>
          <p:spPr>
            <a:xfrm>
              <a:off x="3828067" y="3174369"/>
              <a:ext cx="7478" cy="9769"/>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9"/>
            <p:cNvSpPr/>
            <p:nvPr/>
          </p:nvSpPr>
          <p:spPr>
            <a:xfrm>
              <a:off x="3947654" y="3151533"/>
              <a:ext cx="76994" cy="74956"/>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9"/>
            <p:cNvSpPr/>
            <p:nvPr/>
          </p:nvSpPr>
          <p:spPr>
            <a:xfrm>
              <a:off x="3945415" y="3152954"/>
              <a:ext cx="13956" cy="10963"/>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9"/>
            <p:cNvSpPr/>
            <p:nvPr/>
          </p:nvSpPr>
          <p:spPr>
            <a:xfrm>
              <a:off x="3945415" y="3159380"/>
              <a:ext cx="13706" cy="15956"/>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9"/>
            <p:cNvSpPr/>
            <p:nvPr/>
          </p:nvSpPr>
          <p:spPr>
            <a:xfrm>
              <a:off x="3829055" y="3110126"/>
              <a:ext cx="131316" cy="124222"/>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2286" name="Google Shape;2286;p59"/>
            <p:cNvSpPr/>
            <p:nvPr/>
          </p:nvSpPr>
          <p:spPr>
            <a:xfrm>
              <a:off x="3970326" y="3207451"/>
              <a:ext cx="21934" cy="52837"/>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9"/>
            <p:cNvSpPr/>
            <p:nvPr/>
          </p:nvSpPr>
          <p:spPr>
            <a:xfrm>
              <a:off x="3895082" y="3199593"/>
              <a:ext cx="81233" cy="66165"/>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9"/>
            <p:cNvSpPr/>
            <p:nvPr/>
          </p:nvSpPr>
          <p:spPr>
            <a:xfrm>
              <a:off x="3824328" y="3184365"/>
              <a:ext cx="86210" cy="81393"/>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9"/>
            <p:cNvSpPr/>
            <p:nvPr/>
          </p:nvSpPr>
          <p:spPr>
            <a:xfrm>
              <a:off x="3916754" y="3249086"/>
              <a:ext cx="53834" cy="46889"/>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9"/>
            <p:cNvSpPr/>
            <p:nvPr/>
          </p:nvSpPr>
          <p:spPr>
            <a:xfrm>
              <a:off x="3879638" y="3263609"/>
              <a:ext cx="64539" cy="61639"/>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9"/>
            <p:cNvSpPr/>
            <p:nvPr/>
          </p:nvSpPr>
          <p:spPr>
            <a:xfrm>
              <a:off x="3824578" y="3257889"/>
              <a:ext cx="92188" cy="82826"/>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2292" name="Google Shape;2292;p59"/>
            <p:cNvSpPr/>
            <p:nvPr/>
          </p:nvSpPr>
          <p:spPr>
            <a:xfrm>
              <a:off x="3953131" y="3215060"/>
              <a:ext cx="71767" cy="110427"/>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9"/>
            <p:cNvSpPr/>
            <p:nvPr/>
          </p:nvSpPr>
          <p:spPr>
            <a:xfrm>
              <a:off x="3951893" y="3317378"/>
              <a:ext cx="9978" cy="10724"/>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9"/>
            <p:cNvSpPr/>
            <p:nvPr/>
          </p:nvSpPr>
          <p:spPr>
            <a:xfrm>
              <a:off x="3925232" y="3338554"/>
              <a:ext cx="15956" cy="1429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9"/>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9"/>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9"/>
            <p:cNvSpPr/>
            <p:nvPr/>
          </p:nvSpPr>
          <p:spPr>
            <a:xfrm>
              <a:off x="4014919" y="2846238"/>
              <a:ext cx="33651" cy="9053"/>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9"/>
            <p:cNvSpPr/>
            <p:nvPr/>
          </p:nvSpPr>
          <p:spPr>
            <a:xfrm>
              <a:off x="4036853" y="2853608"/>
              <a:ext cx="1250" cy="1205"/>
            </a:xfrm>
            <a:custGeom>
              <a:avLst/>
              <a:gdLst/>
              <a:ahLst/>
              <a:cxnLst/>
              <a:rect l="l" t="t" r="r" b="b"/>
              <a:pathLst>
                <a:path w="105" h="106" fill="none" extrusionOk="0">
                  <a:moveTo>
                    <a:pt x="105" y="105"/>
                  </a:moveTo>
                  <a:lnTo>
                    <a:pt x="0" y="1"/>
                  </a:lnTo>
                </a:path>
              </a:pathLst>
            </a:custGeom>
            <a:solidFill>
              <a:schemeClr val="accent3"/>
            </a:solidFill>
            <a:ln w="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9"/>
            <p:cNvSpPr/>
            <p:nvPr/>
          </p:nvSpPr>
          <p:spPr>
            <a:xfrm>
              <a:off x="4346543" y="2948318"/>
              <a:ext cx="21183" cy="11907"/>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9"/>
            <p:cNvSpPr/>
            <p:nvPr/>
          </p:nvSpPr>
          <p:spPr>
            <a:xfrm>
              <a:off x="3878888" y="2847660"/>
              <a:ext cx="16706" cy="13579"/>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9"/>
            <p:cNvSpPr/>
            <p:nvPr/>
          </p:nvSpPr>
          <p:spPr>
            <a:xfrm>
              <a:off x="3865182" y="2817204"/>
              <a:ext cx="27923" cy="34993"/>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2" name="Google Shape;2302;p59"/>
          <p:cNvSpPr txBox="1"/>
          <p:nvPr/>
        </p:nvSpPr>
        <p:spPr>
          <a:xfrm>
            <a:off x="6192024" y="1405075"/>
            <a:ext cx="2580501" cy="502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bg-BG" sz="1600" dirty="0" smtClean="0">
                <a:solidFill>
                  <a:schemeClr val="dk1"/>
                </a:solidFill>
                <a:latin typeface="Raleway Black"/>
                <a:ea typeface="Raleway Black"/>
                <a:cs typeface="Raleway Black"/>
                <a:sym typeface="Raleway Black"/>
              </a:rPr>
              <a:t>Гърция и Кипър</a:t>
            </a:r>
            <a:endParaRPr sz="1600" dirty="0">
              <a:solidFill>
                <a:schemeClr val="dk1"/>
              </a:solidFill>
              <a:latin typeface="Raleway Black"/>
              <a:ea typeface="Raleway Black"/>
              <a:cs typeface="Raleway Black"/>
              <a:sym typeface="Raleway Black"/>
            </a:endParaRPr>
          </a:p>
        </p:txBody>
      </p:sp>
      <p:grpSp>
        <p:nvGrpSpPr>
          <p:cNvPr id="2304" name="Google Shape;2304;p59"/>
          <p:cNvGrpSpPr/>
          <p:nvPr/>
        </p:nvGrpSpPr>
        <p:grpSpPr>
          <a:xfrm>
            <a:off x="5766428" y="1623817"/>
            <a:ext cx="281757" cy="283480"/>
            <a:chOff x="6338291" y="1623817"/>
            <a:chExt cx="281757" cy="283480"/>
          </a:xfrm>
        </p:grpSpPr>
        <p:sp>
          <p:nvSpPr>
            <p:cNvPr id="2305" name="Google Shape;2305;p59"/>
            <p:cNvSpPr/>
            <p:nvPr/>
          </p:nvSpPr>
          <p:spPr>
            <a:xfrm>
              <a:off x="6380948" y="1668198"/>
              <a:ext cx="239100" cy="239100"/>
            </a:xfrm>
            <a:prstGeom prst="rect">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9"/>
            <p:cNvSpPr/>
            <p:nvPr/>
          </p:nvSpPr>
          <p:spPr>
            <a:xfrm>
              <a:off x="6338291" y="1623817"/>
              <a:ext cx="239100" cy="239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7" name="Google Shape;2307;p59"/>
          <p:cNvSpPr txBox="1"/>
          <p:nvPr/>
        </p:nvSpPr>
        <p:spPr>
          <a:xfrm>
            <a:off x="6192024" y="2457450"/>
            <a:ext cx="2366597" cy="502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bg-BG" sz="1600" dirty="0" smtClean="0">
                <a:solidFill>
                  <a:schemeClr val="dk1"/>
                </a:solidFill>
                <a:latin typeface="Raleway Black"/>
                <a:ea typeface="Raleway Black"/>
                <a:cs typeface="Raleway Black"/>
                <a:sym typeface="Raleway Black"/>
              </a:rPr>
              <a:t>Германия и Австрия</a:t>
            </a:r>
            <a:endParaRPr sz="1600" dirty="0">
              <a:solidFill>
                <a:schemeClr val="dk1"/>
              </a:solidFill>
              <a:latin typeface="Raleway Black"/>
              <a:ea typeface="Raleway Black"/>
              <a:cs typeface="Raleway Black"/>
              <a:sym typeface="Raleway Black"/>
            </a:endParaRPr>
          </a:p>
        </p:txBody>
      </p:sp>
      <p:grpSp>
        <p:nvGrpSpPr>
          <p:cNvPr id="2309" name="Google Shape;2309;p59"/>
          <p:cNvGrpSpPr/>
          <p:nvPr/>
        </p:nvGrpSpPr>
        <p:grpSpPr>
          <a:xfrm>
            <a:off x="5766428" y="2657892"/>
            <a:ext cx="281757" cy="283480"/>
            <a:chOff x="6338291" y="2657892"/>
            <a:chExt cx="281757" cy="283480"/>
          </a:xfrm>
        </p:grpSpPr>
        <p:sp>
          <p:nvSpPr>
            <p:cNvPr id="2310" name="Google Shape;2310;p59"/>
            <p:cNvSpPr/>
            <p:nvPr/>
          </p:nvSpPr>
          <p:spPr>
            <a:xfrm>
              <a:off x="6380948" y="2702273"/>
              <a:ext cx="239100" cy="239100"/>
            </a:xfrm>
            <a:prstGeom prst="rect">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9"/>
            <p:cNvSpPr/>
            <p:nvPr/>
          </p:nvSpPr>
          <p:spPr>
            <a:xfrm>
              <a:off x="6338291" y="2657892"/>
              <a:ext cx="239100" cy="239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2" name="Google Shape;2312;p59"/>
          <p:cNvSpPr txBox="1"/>
          <p:nvPr/>
        </p:nvSpPr>
        <p:spPr>
          <a:xfrm>
            <a:off x="6192025" y="3509825"/>
            <a:ext cx="1941000" cy="502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bg-BG" sz="1600" dirty="0" smtClean="0">
                <a:solidFill>
                  <a:schemeClr val="dk1"/>
                </a:solidFill>
                <a:latin typeface="Raleway Black"/>
                <a:ea typeface="Raleway Black"/>
                <a:cs typeface="Raleway Black"/>
                <a:sym typeface="Raleway Black"/>
              </a:rPr>
              <a:t>Шотландия и Австрия</a:t>
            </a:r>
            <a:endParaRPr sz="1600" dirty="0">
              <a:solidFill>
                <a:schemeClr val="dk1"/>
              </a:solidFill>
              <a:latin typeface="Raleway Black"/>
              <a:ea typeface="Raleway Black"/>
              <a:cs typeface="Raleway Black"/>
              <a:sym typeface="Raleway Black"/>
            </a:endParaRPr>
          </a:p>
        </p:txBody>
      </p:sp>
      <p:grpSp>
        <p:nvGrpSpPr>
          <p:cNvPr id="2314" name="Google Shape;2314;p59"/>
          <p:cNvGrpSpPr/>
          <p:nvPr/>
        </p:nvGrpSpPr>
        <p:grpSpPr>
          <a:xfrm>
            <a:off x="5766428" y="3710267"/>
            <a:ext cx="281757" cy="283480"/>
            <a:chOff x="6338291" y="3710267"/>
            <a:chExt cx="281757" cy="283480"/>
          </a:xfrm>
        </p:grpSpPr>
        <p:sp>
          <p:nvSpPr>
            <p:cNvPr id="2315" name="Google Shape;2315;p59"/>
            <p:cNvSpPr/>
            <p:nvPr/>
          </p:nvSpPr>
          <p:spPr>
            <a:xfrm>
              <a:off x="6380948" y="3754648"/>
              <a:ext cx="239100" cy="239100"/>
            </a:xfrm>
            <a:prstGeom prst="rect">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9"/>
            <p:cNvSpPr/>
            <p:nvPr/>
          </p:nvSpPr>
          <p:spPr>
            <a:xfrm>
              <a:off x="6338291" y="3710267"/>
              <a:ext cx="239100" cy="239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7" name="Google Shape;2317;p59"/>
          <p:cNvSpPr/>
          <p:nvPr/>
        </p:nvSpPr>
        <p:spPr>
          <a:xfrm>
            <a:off x="3106119" y="2692989"/>
            <a:ext cx="260933" cy="291698"/>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9"/>
          <p:cNvSpPr/>
          <p:nvPr/>
        </p:nvSpPr>
        <p:spPr>
          <a:xfrm>
            <a:off x="3047448" y="2543631"/>
            <a:ext cx="239100" cy="218652"/>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9"/>
          <p:cNvSpPr/>
          <p:nvPr/>
        </p:nvSpPr>
        <p:spPr>
          <a:xfrm>
            <a:off x="2754430" y="2460861"/>
            <a:ext cx="343401" cy="246333"/>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20" name="Google Shape;2320;p59"/>
          <p:cNvCxnSpPr>
            <a:stCxn id="2317" idx="3"/>
            <a:endCxn id="2306" idx="1"/>
          </p:cNvCxnSpPr>
          <p:nvPr/>
        </p:nvCxnSpPr>
        <p:spPr>
          <a:xfrm flipV="1">
            <a:off x="3367052" y="1743367"/>
            <a:ext cx="2399376" cy="1095471"/>
          </a:xfrm>
          <a:prstGeom prst="bentConnector3">
            <a:avLst>
              <a:gd name="adj1" fmla="val 50000"/>
            </a:avLst>
          </a:prstGeom>
          <a:noFill/>
          <a:ln w="19050" cap="flat" cmpd="sng">
            <a:solidFill>
              <a:schemeClr val="dk1"/>
            </a:solidFill>
            <a:prstDash val="solid"/>
            <a:round/>
            <a:headEnd type="none" w="med" len="med"/>
            <a:tailEnd type="none" w="med" len="med"/>
          </a:ln>
        </p:spPr>
      </p:cxnSp>
      <p:cxnSp>
        <p:nvCxnSpPr>
          <p:cNvPr id="2321" name="Google Shape;2321;p59"/>
          <p:cNvCxnSpPr>
            <a:stCxn id="2318" idx="3"/>
            <a:endCxn id="2311" idx="1"/>
          </p:cNvCxnSpPr>
          <p:nvPr/>
        </p:nvCxnSpPr>
        <p:spPr>
          <a:xfrm>
            <a:off x="3286548" y="2652957"/>
            <a:ext cx="2479880" cy="124485"/>
          </a:xfrm>
          <a:prstGeom prst="bentConnector3">
            <a:avLst>
              <a:gd name="adj1" fmla="val 50000"/>
            </a:avLst>
          </a:prstGeom>
          <a:noFill/>
          <a:ln w="19050" cap="flat" cmpd="sng">
            <a:solidFill>
              <a:schemeClr val="dk1"/>
            </a:solidFill>
            <a:prstDash val="solid"/>
            <a:round/>
            <a:headEnd type="none" w="med" len="med"/>
            <a:tailEnd type="none" w="med" len="med"/>
          </a:ln>
        </p:spPr>
      </p:cxnSp>
      <p:cxnSp>
        <p:nvCxnSpPr>
          <p:cNvPr id="2322" name="Google Shape;2322;p59"/>
          <p:cNvCxnSpPr/>
          <p:nvPr/>
        </p:nvCxnSpPr>
        <p:spPr>
          <a:xfrm>
            <a:off x="3118910" y="2743498"/>
            <a:ext cx="2695202" cy="1249405"/>
          </a:xfrm>
          <a:prstGeom prst="bentConnector3">
            <a:avLst>
              <a:gd name="adj1" fmla="val 50000"/>
            </a:avLst>
          </a:prstGeom>
          <a:noFill/>
          <a:ln w="19050" cap="flat" cmpd="sng">
            <a:solidFill>
              <a:schemeClr val="dk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6"/>
        <p:cNvGrpSpPr/>
        <p:nvPr/>
      </p:nvGrpSpPr>
      <p:grpSpPr>
        <a:xfrm>
          <a:off x="0" y="0"/>
          <a:ext cx="0" cy="0"/>
          <a:chOff x="0" y="0"/>
          <a:chExt cx="0" cy="0"/>
        </a:xfrm>
      </p:grpSpPr>
      <p:sp>
        <p:nvSpPr>
          <p:cNvPr id="2" name="Rectangle 1"/>
          <p:cNvSpPr/>
          <p:nvPr/>
        </p:nvSpPr>
        <p:spPr>
          <a:xfrm>
            <a:off x="452387" y="471638"/>
            <a:ext cx="5582653" cy="4225490"/>
          </a:xfrm>
          <a:prstGeom prst="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 name="Rectangle 2"/>
          <p:cNvSpPr/>
          <p:nvPr/>
        </p:nvSpPr>
        <p:spPr>
          <a:xfrm>
            <a:off x="1265720" y="685198"/>
            <a:ext cx="5476775" cy="3773103"/>
          </a:xfrm>
          <a:prstGeom prst="rect">
            <a:avLst/>
          </a:prstGeom>
          <a:solidFill>
            <a:srgbClr val="FA4E4E"/>
          </a:solidFill>
          <a:ln>
            <a:solidFill>
              <a:srgbClr val="FA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327" name="Google Shape;2327;p60"/>
          <p:cNvSpPr txBox="1">
            <a:spLocks noGrp="1"/>
          </p:cNvSpPr>
          <p:nvPr>
            <p:ph type="ctrTitle"/>
          </p:nvPr>
        </p:nvSpPr>
        <p:spPr>
          <a:xfrm>
            <a:off x="1597794" y="794600"/>
            <a:ext cx="4167739" cy="141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bg-BG" sz="4000" dirty="0" smtClean="0"/>
              <a:t>Благодаря за вниманието!</a:t>
            </a:r>
            <a:endParaRPr sz="4000" dirty="0"/>
          </a:p>
        </p:txBody>
      </p:sp>
      <p:sp>
        <p:nvSpPr>
          <p:cNvPr id="2328" name="Google Shape;2328;p60"/>
          <p:cNvSpPr txBox="1">
            <a:spLocks noGrp="1"/>
          </p:cNvSpPr>
          <p:nvPr>
            <p:ph type="subTitle" idx="1"/>
          </p:nvPr>
        </p:nvSpPr>
        <p:spPr>
          <a:xfrm>
            <a:off x="664143" y="2571750"/>
            <a:ext cx="5169218" cy="82627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bg-BG" dirty="0" smtClean="0"/>
              <a:t>	Георги </a:t>
            </a:r>
            <a:r>
              <a:rPr lang="bg-BG" dirty="0" err="1" smtClean="0"/>
              <a:t>Гьоков</a:t>
            </a:r>
            <a:r>
              <a:rPr lang="bg-BG" dirty="0" smtClean="0"/>
              <a:t> – министър на труда и 	социалната политика </a:t>
            </a:r>
            <a:endParaRPr dirty="0"/>
          </a:p>
        </p:txBody>
      </p:sp>
    </p:spTree>
    <p:extLst>
      <p:ext uri="{BB962C8B-B14F-4D97-AF65-F5344CB8AC3E}">
        <p14:creationId xmlns:p14="http://schemas.microsoft.com/office/powerpoint/2010/main" val="852248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3" name="Google Shape;1153;p39"/>
          <p:cNvSpPr/>
          <p:nvPr/>
        </p:nvSpPr>
        <p:spPr>
          <a:xfrm>
            <a:off x="-402275" y="416400"/>
            <a:ext cx="9265800" cy="4327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4" name="Google Shape;1154;p39"/>
          <p:cNvSpPr txBox="1">
            <a:spLocks noGrp="1"/>
          </p:cNvSpPr>
          <p:nvPr>
            <p:ph type="title"/>
          </p:nvPr>
        </p:nvSpPr>
        <p:spPr>
          <a:xfrm>
            <a:off x="720000" y="1260000"/>
            <a:ext cx="3353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bg-BG" dirty="0" smtClean="0"/>
              <a:t>Политика по</a:t>
            </a:r>
            <a:br>
              <a:rPr lang="bg-BG" dirty="0" smtClean="0"/>
            </a:br>
            <a:r>
              <a:rPr lang="bg-BG" dirty="0" smtClean="0"/>
              <a:t>заетост и доходи</a:t>
            </a:r>
            <a:endParaRPr dirty="0"/>
          </a:p>
        </p:txBody>
      </p:sp>
      <p:sp>
        <p:nvSpPr>
          <p:cNvPr id="1156" name="Google Shape;1156;p39"/>
          <p:cNvSpPr/>
          <p:nvPr/>
        </p:nvSpPr>
        <p:spPr>
          <a:xfrm>
            <a:off x="4467400" y="1893536"/>
            <a:ext cx="548100" cy="2219400"/>
          </a:xfrm>
          <a:prstGeom prst="rect">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57" name="Google Shape;1157;p39"/>
          <p:cNvGrpSpPr/>
          <p:nvPr/>
        </p:nvGrpSpPr>
        <p:grpSpPr>
          <a:xfrm>
            <a:off x="8708536" y="1478060"/>
            <a:ext cx="312682" cy="2193963"/>
            <a:chOff x="8954936" y="1478060"/>
            <a:chExt cx="312682" cy="2193963"/>
          </a:xfrm>
        </p:grpSpPr>
        <p:sp>
          <p:nvSpPr>
            <p:cNvPr id="1158" name="Google Shape;1158;p39"/>
            <p:cNvSpPr/>
            <p:nvPr/>
          </p:nvSpPr>
          <p:spPr>
            <a:xfrm flipH="1">
              <a:off x="8954936" y="1478060"/>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9" name="Google Shape;1159;p39"/>
            <p:cNvSpPr/>
            <p:nvPr/>
          </p:nvSpPr>
          <p:spPr>
            <a:xfrm flipH="1">
              <a:off x="8954936" y="155149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0" name="Google Shape;1160;p39"/>
            <p:cNvSpPr/>
            <p:nvPr/>
          </p:nvSpPr>
          <p:spPr>
            <a:xfrm flipH="1">
              <a:off x="8954936" y="162621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1" name="Google Shape;1161;p39"/>
            <p:cNvSpPr/>
            <p:nvPr/>
          </p:nvSpPr>
          <p:spPr>
            <a:xfrm flipH="1">
              <a:off x="8954936" y="1700989"/>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2" name="Google Shape;1162;p39"/>
            <p:cNvSpPr/>
            <p:nvPr/>
          </p:nvSpPr>
          <p:spPr>
            <a:xfrm flipH="1">
              <a:off x="8954936" y="177442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3" name="Google Shape;1163;p39"/>
            <p:cNvSpPr/>
            <p:nvPr/>
          </p:nvSpPr>
          <p:spPr>
            <a:xfrm flipH="1">
              <a:off x="8954936" y="184914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4" name="Google Shape;1164;p39"/>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5" name="Google Shape;1165;p39"/>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6" name="Google Shape;1166;p39"/>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7" name="Google Shape;1167;p39"/>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8" name="Google Shape;1168;p39"/>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9" name="Google Shape;1169;p39"/>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0" name="Google Shape;1170;p39"/>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1" name="Google Shape;1171;p39"/>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72;p39"/>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3" name="Google Shape;1173;p39"/>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74;p39"/>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5" name="Google Shape;1175;p39"/>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6" name="Google Shape;1176;p39"/>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7" name="Google Shape;1177;p39"/>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8" name="Google Shape;1178;p39"/>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9" name="Google Shape;1179;p39"/>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0" name="Google Shape;1180;p39"/>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1" name="Google Shape;1181;p39"/>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2" name="Google Shape;1182;p39"/>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3" name="Google Shape;1183;p39"/>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4" name="Google Shape;1184;p39"/>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5" name="Google Shape;1185;p39"/>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6" name="Google Shape;1186;p39"/>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7" name="Google Shape;1187;p39"/>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88" name="Google Shape;1188;p39"/>
          <p:cNvSpPr/>
          <p:nvPr/>
        </p:nvSpPr>
        <p:spPr>
          <a:xfrm flipH="1">
            <a:off x="8954936" y="5256900"/>
            <a:ext cx="312682" cy="44899"/>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267;p42"/>
          <p:cNvSpPr txBox="1">
            <a:spLocks/>
          </p:cNvSpPr>
          <p:nvPr/>
        </p:nvSpPr>
        <p:spPr>
          <a:xfrm>
            <a:off x="3369625" y="248093"/>
            <a:ext cx="1826350" cy="234405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bg-BG" sz="11000" dirty="0" smtClean="0"/>
              <a:t>1</a:t>
            </a:r>
            <a:endParaRPr lang="en" sz="11000" dirty="0"/>
          </a:p>
        </p:txBody>
      </p:sp>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023" y="829456"/>
            <a:ext cx="3964626" cy="342234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38"/>
          <p:cNvSpPr txBox="1">
            <a:spLocks noGrp="1"/>
          </p:cNvSpPr>
          <p:nvPr>
            <p:ph type="title" idx="5"/>
          </p:nvPr>
        </p:nvSpPr>
        <p:spPr>
          <a:xfrm>
            <a:off x="2030100" y="477600"/>
            <a:ext cx="5083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bg-BG" dirty="0" smtClean="0"/>
              <a:t>Пазар на труда</a:t>
            </a:r>
            <a:endParaRPr dirty="0"/>
          </a:p>
        </p:txBody>
      </p:sp>
      <p:sp>
        <p:nvSpPr>
          <p:cNvPr id="1136" name="Google Shape;1136;p38"/>
          <p:cNvSpPr txBox="1">
            <a:spLocks noGrp="1"/>
          </p:cNvSpPr>
          <p:nvPr>
            <p:ph type="title"/>
          </p:nvPr>
        </p:nvSpPr>
        <p:spPr>
          <a:xfrm>
            <a:off x="1286575" y="1977200"/>
            <a:ext cx="37887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137" name="Google Shape;1137;p38"/>
          <p:cNvSpPr txBox="1">
            <a:spLocks noGrp="1"/>
          </p:cNvSpPr>
          <p:nvPr>
            <p:ph type="ctrTitle" idx="6"/>
          </p:nvPr>
        </p:nvSpPr>
        <p:spPr>
          <a:xfrm>
            <a:off x="2131224" y="1283450"/>
            <a:ext cx="2251800" cy="5453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bg-BG" dirty="0" smtClean="0"/>
              <a:t>Намаляват безработните </a:t>
            </a:r>
            <a:endParaRPr dirty="0"/>
          </a:p>
        </p:txBody>
      </p:sp>
      <p:sp>
        <p:nvSpPr>
          <p:cNvPr id="1138" name="Google Shape;1138;p38"/>
          <p:cNvSpPr txBox="1">
            <a:spLocks noGrp="1"/>
          </p:cNvSpPr>
          <p:nvPr>
            <p:ph type="subTitle" idx="1"/>
          </p:nvPr>
        </p:nvSpPr>
        <p:spPr>
          <a:xfrm>
            <a:off x="2131223" y="1744050"/>
            <a:ext cx="2376981" cy="1177700"/>
          </a:xfrm>
          <a:prstGeom prst="rect">
            <a:avLst/>
          </a:prstGeom>
        </p:spPr>
        <p:txBody>
          <a:bodyPr spcFirstLastPara="1" wrap="square" lIns="91425" tIns="91425" rIns="91425" bIns="91425" anchor="t" anchorCtr="0">
            <a:noAutofit/>
          </a:bodyPr>
          <a:lstStyle/>
          <a:p>
            <a:pPr marL="0" lvl="0" indent="0"/>
            <a:r>
              <a:rPr lang="ru-RU" sz="800" dirty="0" smtClean="0">
                <a:solidFill>
                  <a:schemeClr val="tx1"/>
                </a:solidFill>
              </a:rPr>
              <a:t>Сравнение май 2022 г. спрямо ноември 2021 г.:</a:t>
            </a:r>
          </a:p>
          <a:p>
            <a:pPr marL="171450" lvl="0" indent="-171450">
              <a:buFont typeface="Wingdings" panose="05000000000000000000" pitchFamily="2" charset="2"/>
              <a:buChar char="§"/>
            </a:pPr>
            <a:r>
              <a:rPr lang="ru-RU" sz="800" dirty="0" smtClean="0">
                <a:solidFill>
                  <a:schemeClr val="tx1"/>
                </a:solidFill>
              </a:rPr>
              <a:t>Намаление с </a:t>
            </a:r>
            <a:r>
              <a:rPr lang="ru-RU" sz="800" dirty="0">
                <a:solidFill>
                  <a:schemeClr val="tx1"/>
                </a:solidFill>
              </a:rPr>
              <a:t>10 770 </a:t>
            </a:r>
            <a:r>
              <a:rPr lang="ru-RU" sz="800" dirty="0" smtClean="0">
                <a:solidFill>
                  <a:schemeClr val="tx1"/>
                </a:solidFill>
              </a:rPr>
              <a:t>безработни </a:t>
            </a:r>
            <a:r>
              <a:rPr lang="ru-RU" sz="800" dirty="0" smtClean="0">
                <a:solidFill>
                  <a:schemeClr val="tx1"/>
                </a:solidFill>
              </a:rPr>
              <a:t>или </a:t>
            </a:r>
            <a:r>
              <a:rPr lang="ru-RU" sz="800" dirty="0">
                <a:solidFill>
                  <a:schemeClr val="tx1"/>
                </a:solidFill>
              </a:rPr>
              <a:t>с 6,8</a:t>
            </a:r>
            <a:r>
              <a:rPr lang="ru-RU" sz="800" dirty="0" smtClean="0">
                <a:solidFill>
                  <a:schemeClr val="tx1"/>
                </a:solidFill>
              </a:rPr>
              <a:t>% </a:t>
            </a:r>
            <a:r>
              <a:rPr lang="ru-RU" sz="800" dirty="0">
                <a:solidFill>
                  <a:schemeClr val="tx1"/>
                </a:solidFill>
              </a:rPr>
              <a:t>до 147 477 </a:t>
            </a:r>
            <a:r>
              <a:rPr lang="ru-RU" sz="800" dirty="0" smtClean="0">
                <a:solidFill>
                  <a:schemeClr val="tx1"/>
                </a:solidFill>
              </a:rPr>
              <a:t> лица.</a:t>
            </a:r>
          </a:p>
          <a:p>
            <a:pPr marL="171450" lvl="0" indent="-171450">
              <a:buFont typeface="Wingdings" panose="05000000000000000000" pitchFamily="2" charset="2"/>
              <a:buChar char="§"/>
            </a:pPr>
            <a:r>
              <a:rPr lang="ru-RU" sz="800" dirty="0" smtClean="0">
                <a:solidFill>
                  <a:schemeClr val="tx1"/>
                </a:solidFill>
              </a:rPr>
              <a:t>Понижение на безработицата с </a:t>
            </a:r>
            <a:r>
              <a:rPr lang="ru-RU" sz="800" dirty="0">
                <a:solidFill>
                  <a:schemeClr val="tx1"/>
                </a:solidFill>
              </a:rPr>
              <a:t>0.2 </a:t>
            </a:r>
            <a:r>
              <a:rPr lang="ru-RU" sz="800" dirty="0" smtClean="0">
                <a:solidFill>
                  <a:schemeClr val="tx1"/>
                </a:solidFill>
              </a:rPr>
              <a:t>п.п.  </a:t>
            </a:r>
            <a:r>
              <a:rPr lang="ru-RU" sz="800" dirty="0">
                <a:solidFill>
                  <a:schemeClr val="tx1"/>
                </a:solidFill>
              </a:rPr>
              <a:t>до 4,5% през май. </a:t>
            </a:r>
            <a:endParaRPr lang="ru-RU" sz="800" dirty="0" smtClean="0">
              <a:solidFill>
                <a:schemeClr val="tx1"/>
              </a:solidFill>
            </a:endParaRPr>
          </a:p>
          <a:p>
            <a:pPr marL="171450" lvl="0" indent="-171450">
              <a:buFont typeface="Wingdings" panose="05000000000000000000" pitchFamily="2" charset="2"/>
              <a:buChar char="§"/>
            </a:pPr>
            <a:r>
              <a:rPr lang="ru-RU" sz="800" dirty="0" smtClean="0">
                <a:solidFill>
                  <a:schemeClr val="tx1"/>
                </a:solidFill>
              </a:rPr>
              <a:t>Позитивна тенденция в </a:t>
            </a:r>
            <a:r>
              <a:rPr lang="ru-RU" sz="800" dirty="0">
                <a:solidFill>
                  <a:schemeClr val="tx1"/>
                </a:solidFill>
              </a:rPr>
              <a:t>младежката </a:t>
            </a:r>
            <a:r>
              <a:rPr lang="ru-RU" sz="800" dirty="0" smtClean="0">
                <a:solidFill>
                  <a:schemeClr val="tx1"/>
                </a:solidFill>
              </a:rPr>
              <a:t>безработица – намаление с 2 129 младежи до 15 569 души </a:t>
            </a:r>
            <a:r>
              <a:rPr lang="ru-RU" sz="800" dirty="0">
                <a:solidFill>
                  <a:schemeClr val="tx1"/>
                </a:solidFill>
              </a:rPr>
              <a:t>(15–29 г</a:t>
            </a:r>
            <a:r>
              <a:rPr lang="ru-RU" sz="800" dirty="0" smtClean="0">
                <a:solidFill>
                  <a:schemeClr val="tx1"/>
                </a:solidFill>
              </a:rPr>
              <a:t>.).</a:t>
            </a:r>
            <a:endParaRPr sz="800" dirty="0"/>
          </a:p>
        </p:txBody>
      </p:sp>
      <p:sp>
        <p:nvSpPr>
          <p:cNvPr id="1139" name="Google Shape;1139;p38"/>
          <p:cNvSpPr txBox="1">
            <a:spLocks noGrp="1"/>
          </p:cNvSpPr>
          <p:nvPr>
            <p:ph type="title" idx="2"/>
          </p:nvPr>
        </p:nvSpPr>
        <p:spPr>
          <a:xfrm>
            <a:off x="1286575" y="3615500"/>
            <a:ext cx="37887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03</a:t>
            </a:r>
            <a:endParaRPr dirty="0"/>
          </a:p>
        </p:txBody>
      </p:sp>
      <p:sp>
        <p:nvSpPr>
          <p:cNvPr id="1140" name="Google Shape;1140;p38"/>
          <p:cNvSpPr txBox="1">
            <a:spLocks noGrp="1"/>
          </p:cNvSpPr>
          <p:nvPr>
            <p:ph type="ctrTitle" idx="7"/>
          </p:nvPr>
        </p:nvSpPr>
        <p:spPr>
          <a:xfrm>
            <a:off x="2131224" y="3248750"/>
            <a:ext cx="2251800" cy="599900"/>
          </a:xfrm>
          <a:prstGeom prst="rect">
            <a:avLst/>
          </a:prstGeom>
        </p:spPr>
        <p:txBody>
          <a:bodyPr spcFirstLastPara="1" wrap="square" lIns="91425" tIns="91425" rIns="91425" bIns="91425" anchor="b" anchorCtr="0">
            <a:noAutofit/>
          </a:bodyPr>
          <a:lstStyle/>
          <a:p>
            <a:pPr lvl="0"/>
            <a:r>
              <a:rPr lang="bg-BG" dirty="0" smtClean="0"/>
              <a:t>Удължена </a:t>
            </a:r>
            <a:r>
              <a:rPr lang="bg-BG" dirty="0"/>
              <a:t>мярка </a:t>
            </a:r>
            <a:r>
              <a:rPr lang="bg-BG" dirty="0" smtClean="0"/>
              <a:t>60/40 до 30 юни</a:t>
            </a:r>
            <a:endParaRPr dirty="0"/>
          </a:p>
        </p:txBody>
      </p:sp>
      <p:sp>
        <p:nvSpPr>
          <p:cNvPr id="1141" name="Google Shape;1141;p38"/>
          <p:cNvSpPr txBox="1">
            <a:spLocks noGrp="1"/>
          </p:cNvSpPr>
          <p:nvPr>
            <p:ph type="subTitle" idx="8"/>
          </p:nvPr>
        </p:nvSpPr>
        <p:spPr>
          <a:xfrm>
            <a:off x="2131223" y="3714306"/>
            <a:ext cx="2376981" cy="845743"/>
          </a:xfrm>
          <a:prstGeom prst="rect">
            <a:avLst/>
          </a:prstGeom>
        </p:spPr>
        <p:txBody>
          <a:bodyPr spcFirstLastPara="1" wrap="square" lIns="91425" tIns="91425" rIns="91425" bIns="91425" anchor="t" anchorCtr="0">
            <a:noAutofit/>
          </a:bodyPr>
          <a:lstStyle/>
          <a:p>
            <a:pPr marL="171450" lvl="0" indent="-171450">
              <a:buFont typeface="Wingdings" panose="05000000000000000000" pitchFamily="2" charset="2"/>
              <a:buChar char="§"/>
            </a:pPr>
            <a:r>
              <a:rPr lang="ru-RU" sz="800" dirty="0" smtClean="0"/>
              <a:t>Изплатени 95 </a:t>
            </a:r>
            <a:r>
              <a:rPr lang="ru-RU" sz="800" dirty="0"/>
              <a:t>млн. лв. за запазване заетостта на 78 015 </a:t>
            </a:r>
            <a:r>
              <a:rPr lang="ru-RU" sz="800" dirty="0" smtClean="0"/>
              <a:t>души в </a:t>
            </a:r>
            <a:r>
              <a:rPr lang="ru-RU" sz="800" dirty="0"/>
              <a:t>3 668 </a:t>
            </a:r>
            <a:r>
              <a:rPr lang="ru-RU" sz="800" dirty="0" smtClean="0"/>
              <a:t>фирми през </a:t>
            </a:r>
            <a:r>
              <a:rPr lang="ru-RU" sz="800" dirty="0"/>
              <a:t>януари и февруари 2022 г. </a:t>
            </a:r>
            <a:endParaRPr lang="ru-RU" sz="800" dirty="0" smtClean="0"/>
          </a:p>
          <a:p>
            <a:pPr marL="171450" lvl="0" indent="-171450">
              <a:buFont typeface="Wingdings" panose="05000000000000000000" pitchFamily="2" charset="2"/>
              <a:buChar char="§"/>
            </a:pPr>
            <a:r>
              <a:rPr lang="ru-RU" sz="800" dirty="0" smtClean="0"/>
              <a:t>До </a:t>
            </a:r>
            <a:r>
              <a:rPr lang="ru-RU" sz="800" dirty="0"/>
              <a:t>16 юни 2022 г. са изплатени </a:t>
            </a:r>
            <a:r>
              <a:rPr lang="ru-RU" sz="800" dirty="0" smtClean="0"/>
              <a:t>общо  </a:t>
            </a:r>
            <a:r>
              <a:rPr lang="ru-RU" sz="800" dirty="0" smtClean="0"/>
              <a:t>1 917 </a:t>
            </a:r>
            <a:r>
              <a:rPr lang="ru-RU" sz="800" dirty="0"/>
              <a:t>583 073 </a:t>
            </a:r>
            <a:r>
              <a:rPr lang="ru-RU" sz="800" dirty="0" smtClean="0"/>
              <a:t>лв. към 13 </a:t>
            </a:r>
            <a:r>
              <a:rPr lang="ru-RU" sz="800" dirty="0"/>
              <a:t>667 работодатели и </a:t>
            </a:r>
            <a:r>
              <a:rPr lang="ru-RU" sz="800" dirty="0" smtClean="0"/>
              <a:t>е запазена </a:t>
            </a:r>
            <a:r>
              <a:rPr lang="ru-RU" sz="800" dirty="0"/>
              <a:t>заетостта на 334 309 работници и служители.</a:t>
            </a:r>
            <a:endParaRPr sz="800" dirty="0"/>
          </a:p>
        </p:txBody>
      </p:sp>
      <p:sp>
        <p:nvSpPr>
          <p:cNvPr id="1142" name="Google Shape;1142;p38"/>
          <p:cNvSpPr txBox="1">
            <a:spLocks noGrp="1"/>
          </p:cNvSpPr>
          <p:nvPr>
            <p:ph type="title" idx="3"/>
          </p:nvPr>
        </p:nvSpPr>
        <p:spPr>
          <a:xfrm>
            <a:off x="4037825" y="1977200"/>
            <a:ext cx="37887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143" name="Google Shape;1143;p38"/>
          <p:cNvSpPr txBox="1">
            <a:spLocks noGrp="1"/>
          </p:cNvSpPr>
          <p:nvPr>
            <p:ph type="ctrTitle" idx="9"/>
          </p:nvPr>
        </p:nvSpPr>
        <p:spPr>
          <a:xfrm>
            <a:off x="4882474" y="1283450"/>
            <a:ext cx="2251800" cy="5453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bg-BG" dirty="0" smtClean="0"/>
              <a:t>Повече средства в НПДЗ</a:t>
            </a:r>
            <a:endParaRPr dirty="0"/>
          </a:p>
        </p:txBody>
      </p:sp>
      <p:sp>
        <p:nvSpPr>
          <p:cNvPr id="1144" name="Google Shape;1144;p38"/>
          <p:cNvSpPr txBox="1">
            <a:spLocks noGrp="1"/>
          </p:cNvSpPr>
          <p:nvPr>
            <p:ph type="subTitle" idx="13"/>
          </p:nvPr>
        </p:nvSpPr>
        <p:spPr>
          <a:xfrm>
            <a:off x="4882474" y="1744049"/>
            <a:ext cx="2251800" cy="1354011"/>
          </a:xfrm>
          <a:prstGeom prst="rect">
            <a:avLst/>
          </a:prstGeom>
        </p:spPr>
        <p:txBody>
          <a:bodyPr spcFirstLastPara="1" wrap="square" lIns="91425" tIns="91425" rIns="91425" bIns="91425" anchor="t" anchorCtr="0">
            <a:noAutofit/>
          </a:bodyPr>
          <a:lstStyle/>
          <a:p>
            <a:pPr marL="171450" lvl="0" indent="-171450">
              <a:buClr>
                <a:schemeClr val="dk1"/>
              </a:buClr>
              <a:buFont typeface="Wingdings" panose="05000000000000000000" pitchFamily="2" charset="2"/>
              <a:buChar char="§"/>
            </a:pPr>
            <a:r>
              <a:rPr lang="ru-RU" sz="800" dirty="0" smtClean="0">
                <a:solidFill>
                  <a:schemeClr val="tx1"/>
                </a:solidFill>
              </a:rPr>
              <a:t>Бюджетът е увеличен с 50 млн. лв. и достига </a:t>
            </a:r>
            <a:r>
              <a:rPr lang="ru-RU" sz="800" dirty="0">
                <a:solidFill>
                  <a:schemeClr val="tx1"/>
                </a:solidFill>
              </a:rPr>
              <a:t>123 млн. лв. </a:t>
            </a:r>
            <a:endParaRPr lang="ru-RU" sz="800" dirty="0" smtClean="0">
              <a:solidFill>
                <a:schemeClr val="tx1"/>
              </a:solidFill>
            </a:endParaRPr>
          </a:p>
          <a:p>
            <a:pPr marL="171450" lvl="0" indent="-171450">
              <a:buClr>
                <a:schemeClr val="dk1"/>
              </a:buClr>
              <a:buFont typeface="Wingdings" panose="05000000000000000000" pitchFamily="2" charset="2"/>
              <a:buChar char="§"/>
            </a:pPr>
            <a:r>
              <a:rPr lang="ru-RU" sz="800" dirty="0" smtClean="0">
                <a:solidFill>
                  <a:schemeClr val="tx1"/>
                </a:solidFill>
              </a:rPr>
              <a:t>Възможност </a:t>
            </a:r>
            <a:r>
              <a:rPr lang="ru-RU" sz="800" dirty="0">
                <a:solidFill>
                  <a:schemeClr val="tx1"/>
                </a:solidFill>
              </a:rPr>
              <a:t>над 22 000 безработни да започнат работа, а 11 000 безработни да преминат обучение по професия. </a:t>
            </a:r>
            <a:endParaRPr lang="ru-RU" sz="800" dirty="0" smtClean="0">
              <a:solidFill>
                <a:schemeClr val="tx1"/>
              </a:solidFill>
            </a:endParaRPr>
          </a:p>
          <a:p>
            <a:pPr marL="171450" lvl="0" indent="-171450">
              <a:buClr>
                <a:schemeClr val="dk1"/>
              </a:buClr>
              <a:buFont typeface="Wingdings" panose="05000000000000000000" pitchFamily="2" charset="2"/>
              <a:buChar char="§"/>
            </a:pPr>
            <a:r>
              <a:rPr lang="ru-RU" sz="800" dirty="0" smtClean="0">
                <a:solidFill>
                  <a:schemeClr val="tx1"/>
                </a:solidFill>
              </a:rPr>
              <a:t>9 150 </a:t>
            </a:r>
            <a:r>
              <a:rPr lang="ru-RU" sz="800" dirty="0">
                <a:solidFill>
                  <a:schemeClr val="tx1"/>
                </a:solidFill>
              </a:rPr>
              <a:t>безработни от неравнопоставените групи на пазара на труда ще започнат работа по регионални програми за заетост. </a:t>
            </a:r>
            <a:endParaRPr sz="800" dirty="0">
              <a:solidFill>
                <a:schemeClr val="tx1"/>
              </a:solidFill>
            </a:endParaRPr>
          </a:p>
        </p:txBody>
      </p:sp>
      <p:sp>
        <p:nvSpPr>
          <p:cNvPr id="1145" name="Google Shape;1145;p38"/>
          <p:cNvSpPr txBox="1">
            <a:spLocks noGrp="1"/>
          </p:cNvSpPr>
          <p:nvPr>
            <p:ph type="title" idx="4"/>
          </p:nvPr>
        </p:nvSpPr>
        <p:spPr>
          <a:xfrm>
            <a:off x="4037825" y="3615500"/>
            <a:ext cx="37887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1146" name="Google Shape;1146;p38"/>
          <p:cNvSpPr txBox="1">
            <a:spLocks noGrp="1"/>
          </p:cNvSpPr>
          <p:nvPr>
            <p:ph type="ctrTitle" idx="14"/>
          </p:nvPr>
        </p:nvSpPr>
        <p:spPr>
          <a:xfrm>
            <a:off x="4882474" y="3248750"/>
            <a:ext cx="2251800" cy="79386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bg-BG" dirty="0" smtClean="0"/>
              <a:t>Облекчен достъп на граждани от трети страни</a:t>
            </a:r>
            <a:endParaRPr dirty="0"/>
          </a:p>
        </p:txBody>
      </p:sp>
      <p:sp>
        <p:nvSpPr>
          <p:cNvPr id="1147" name="Google Shape;1147;p38"/>
          <p:cNvSpPr txBox="1">
            <a:spLocks noGrp="1"/>
          </p:cNvSpPr>
          <p:nvPr>
            <p:ph type="subTitle" idx="15"/>
          </p:nvPr>
        </p:nvSpPr>
        <p:spPr>
          <a:xfrm>
            <a:off x="4882474" y="3987650"/>
            <a:ext cx="2251800" cy="572400"/>
          </a:xfrm>
          <a:prstGeom prst="rect">
            <a:avLst/>
          </a:prstGeom>
        </p:spPr>
        <p:txBody>
          <a:bodyPr spcFirstLastPara="1" wrap="square" lIns="91425" tIns="91425" rIns="91425" bIns="91425" anchor="t" anchorCtr="0">
            <a:noAutofit/>
          </a:bodyPr>
          <a:lstStyle/>
          <a:p>
            <a:pPr marL="0" lvl="0" indent="0">
              <a:buClr>
                <a:schemeClr val="dk1"/>
              </a:buClr>
            </a:pPr>
            <a:r>
              <a:rPr lang="ru-RU" sz="800" dirty="0"/>
              <a:t>Съгласно промените в Закона за трудовата миграция и трудовата </a:t>
            </a:r>
            <a:r>
              <a:rPr lang="ru-RU" sz="800" dirty="0" smtClean="0"/>
              <a:t>мобилност за </a:t>
            </a:r>
            <a:r>
              <a:rPr lang="ru-RU" sz="800" dirty="0"/>
              <a:t>тях не се изисква разрешение за достъп до пазара на труда за срока на временната закрила.</a:t>
            </a:r>
            <a:endParaRPr sz="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6"/>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44399" y="1423960"/>
            <a:ext cx="2859055" cy="3732656"/>
          </a:xfrm>
          <a:prstGeom prst="rect">
            <a:avLst/>
          </a:prstGeom>
        </p:spPr>
      </p:pic>
      <p:sp>
        <p:nvSpPr>
          <p:cNvPr id="1717" name="Google Shape;1717;p51"/>
          <p:cNvSpPr/>
          <p:nvPr/>
        </p:nvSpPr>
        <p:spPr>
          <a:xfrm>
            <a:off x="526474" y="1431636"/>
            <a:ext cx="2406912" cy="3620655"/>
          </a:xfrm>
          <a:custGeom>
            <a:avLst/>
            <a:gdLst/>
            <a:ahLst/>
            <a:cxnLst/>
            <a:rect l="l" t="t" r="r" b="b"/>
            <a:pathLst>
              <a:path w="120157" h="129225" extrusionOk="0">
                <a:moveTo>
                  <a:pt x="0" y="126958"/>
                </a:moveTo>
                <a:lnTo>
                  <a:pt x="0" y="0"/>
                </a:lnTo>
                <a:lnTo>
                  <a:pt x="120157" y="0"/>
                </a:lnTo>
                <a:lnTo>
                  <a:pt x="120157" y="129225"/>
                </a:lnTo>
              </a:path>
            </a:pathLst>
          </a:custGeom>
          <a:noFill/>
          <a:ln w="19050" cap="flat" cmpd="sng">
            <a:solidFill>
              <a:schemeClr val="dk1"/>
            </a:solidFill>
            <a:prstDash val="solid"/>
            <a:round/>
            <a:headEnd type="none" w="med" len="med"/>
            <a:tailEnd type="none" w="med" len="med"/>
          </a:ln>
        </p:spPr>
      </p:sp>
      <p:sp>
        <p:nvSpPr>
          <p:cNvPr id="1718" name="Google Shape;1718;p51"/>
          <p:cNvSpPr/>
          <p:nvPr/>
        </p:nvSpPr>
        <p:spPr>
          <a:xfrm>
            <a:off x="2978174" y="1431636"/>
            <a:ext cx="3013453" cy="3711864"/>
          </a:xfrm>
          <a:custGeom>
            <a:avLst/>
            <a:gdLst/>
            <a:ahLst/>
            <a:cxnLst/>
            <a:rect l="l" t="t" r="r" b="b"/>
            <a:pathLst>
              <a:path w="120157" h="129225" extrusionOk="0">
                <a:moveTo>
                  <a:pt x="0" y="126958"/>
                </a:moveTo>
                <a:lnTo>
                  <a:pt x="0" y="0"/>
                </a:lnTo>
                <a:lnTo>
                  <a:pt x="120157" y="0"/>
                </a:lnTo>
                <a:lnTo>
                  <a:pt x="120157" y="129225"/>
                </a:lnTo>
              </a:path>
            </a:pathLst>
          </a:custGeom>
          <a:noFill/>
          <a:ln w="19050" cap="flat" cmpd="sng">
            <a:solidFill>
              <a:schemeClr val="dk1"/>
            </a:solidFill>
            <a:prstDash val="solid"/>
            <a:round/>
            <a:headEnd type="none" w="med" len="med"/>
            <a:tailEnd type="none" w="med" len="med"/>
          </a:ln>
        </p:spPr>
      </p:sp>
      <p:grpSp>
        <p:nvGrpSpPr>
          <p:cNvPr id="1720" name="Google Shape;1720;p51"/>
          <p:cNvGrpSpPr/>
          <p:nvPr/>
        </p:nvGrpSpPr>
        <p:grpSpPr>
          <a:xfrm rot="5400000">
            <a:off x="7238002" y="358474"/>
            <a:ext cx="312682" cy="1748105"/>
            <a:chOff x="8954936" y="1923919"/>
            <a:chExt cx="312682" cy="1748105"/>
          </a:xfrm>
        </p:grpSpPr>
        <p:sp>
          <p:nvSpPr>
            <p:cNvPr id="1721" name="Google Shape;1721;p51"/>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2" name="Google Shape;1722;p51"/>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3" name="Google Shape;1723;p51"/>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4" name="Google Shape;1724;p51"/>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5" name="Google Shape;1725;p51"/>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6" name="Google Shape;1726;p51"/>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7" name="Google Shape;1727;p51"/>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8" name="Google Shape;1728;p51"/>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9" name="Google Shape;1729;p51"/>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0" name="Google Shape;1730;p51"/>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1" name="Google Shape;1731;p51"/>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2" name="Google Shape;1732;p51"/>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3" name="Google Shape;1733;p51"/>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4" name="Google Shape;1734;p51"/>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5" name="Google Shape;1735;p51"/>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6" name="Google Shape;1736;p51"/>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7" name="Google Shape;1737;p51"/>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8" name="Google Shape;1738;p51"/>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9" name="Google Shape;1739;p51"/>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0" name="Google Shape;1740;p51"/>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1" name="Google Shape;1741;p51"/>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2" name="Google Shape;1742;p51"/>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3" name="Google Shape;1743;p51"/>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4" name="Google Shape;1744;p51"/>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46" name="Google Shape;1746;p51"/>
          <p:cNvGrpSpPr/>
          <p:nvPr/>
        </p:nvGrpSpPr>
        <p:grpSpPr>
          <a:xfrm rot="5400000">
            <a:off x="1902992" y="358474"/>
            <a:ext cx="312682" cy="1748105"/>
            <a:chOff x="8954936" y="1923919"/>
            <a:chExt cx="312682" cy="1748105"/>
          </a:xfrm>
        </p:grpSpPr>
        <p:sp>
          <p:nvSpPr>
            <p:cNvPr id="1747" name="Google Shape;1747;p51"/>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 name="Google Shape;1748;p51"/>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9" name="Google Shape;1749;p51"/>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0" name="Google Shape;1750;p51"/>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1" name="Google Shape;1751;p51"/>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2" name="Google Shape;1752;p51"/>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3" name="Google Shape;1753;p51"/>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4" name="Google Shape;1754;p51"/>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5" name="Google Shape;1755;p51"/>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6" name="Google Shape;1756;p51"/>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7" name="Google Shape;1757;p51"/>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8" name="Google Shape;1758;p51"/>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9" name="Google Shape;1759;p51"/>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0" name="Google Shape;1760;p51"/>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1" name="Google Shape;1761;p51"/>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2" name="Google Shape;1762;p51"/>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3" name="Google Shape;1763;p51"/>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4" name="Google Shape;1764;p51"/>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5" name="Google Shape;1765;p51"/>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6" name="Google Shape;1766;p51"/>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7" name="Google Shape;1767;p51"/>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8" name="Google Shape;1768;p51"/>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9" name="Google Shape;1769;p51"/>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0" name="Google Shape;1770;p51"/>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71" name="Google Shape;1771;p51"/>
          <p:cNvSpPr txBox="1">
            <a:spLocks noGrp="1"/>
          </p:cNvSpPr>
          <p:nvPr>
            <p:ph type="title"/>
          </p:nvPr>
        </p:nvSpPr>
        <p:spPr>
          <a:xfrm>
            <a:off x="265499" y="110836"/>
            <a:ext cx="6427989" cy="14836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bg-BG" dirty="0" smtClean="0"/>
              <a:t>Жизнено равнище</a:t>
            </a:r>
            <a:endParaRPr dirty="0"/>
          </a:p>
        </p:txBody>
      </p:sp>
      <p:sp>
        <p:nvSpPr>
          <p:cNvPr id="1773" name="Google Shape;1773;p51"/>
          <p:cNvSpPr txBox="1">
            <a:spLocks noGrp="1"/>
          </p:cNvSpPr>
          <p:nvPr>
            <p:ph type="subTitle" idx="1"/>
          </p:nvPr>
        </p:nvSpPr>
        <p:spPr>
          <a:xfrm>
            <a:off x="526474" y="3260435"/>
            <a:ext cx="2260097" cy="1254413"/>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bg-BG" sz="1800" dirty="0">
                <a:solidFill>
                  <a:schemeClr val="tx1"/>
                </a:solidFill>
                <a:latin typeface="Arial"/>
                <a:ea typeface="Arial"/>
                <a:cs typeface="Arial"/>
              </a:rPr>
              <a:t>Минималната заплата увеличена от 650 на 710 лв. от 1 април 2022г.</a:t>
            </a:r>
            <a:endParaRPr sz="1800" dirty="0">
              <a:solidFill>
                <a:schemeClr val="tx1"/>
              </a:solidFill>
              <a:latin typeface="Arial"/>
              <a:ea typeface="Arial"/>
              <a:cs typeface="Arial"/>
            </a:endParaRPr>
          </a:p>
          <a:p>
            <a:pPr marL="0" lvl="0" indent="0" algn="l" rtl="0">
              <a:spcBef>
                <a:spcPts val="0"/>
              </a:spcBef>
              <a:spcAft>
                <a:spcPts val="0"/>
              </a:spcAft>
              <a:buNone/>
            </a:pPr>
            <a:endParaRPr dirty="0"/>
          </a:p>
        </p:txBody>
      </p:sp>
      <p:sp>
        <p:nvSpPr>
          <p:cNvPr id="3" name="Text Placeholder 2"/>
          <p:cNvSpPr>
            <a:spLocks noGrp="1"/>
          </p:cNvSpPr>
          <p:nvPr>
            <p:ph type="body" idx="2"/>
          </p:nvPr>
        </p:nvSpPr>
        <p:spPr>
          <a:xfrm flipH="1">
            <a:off x="6012873" y="1377338"/>
            <a:ext cx="2965683" cy="3674953"/>
          </a:xfrm>
        </p:spPr>
        <p:txBody>
          <a:bodyPr/>
          <a:lstStyle/>
          <a:p>
            <a:endParaRPr lang="bg-BG" dirty="0" smtClean="0">
              <a:solidFill>
                <a:schemeClr val="tx1"/>
              </a:solidFill>
              <a:latin typeface="Arial"/>
              <a:ea typeface="Arial"/>
              <a:cs typeface="Arial"/>
              <a:sym typeface="Arial"/>
            </a:endParaRPr>
          </a:p>
          <a:p>
            <a:endParaRPr lang="bg-BG" dirty="0">
              <a:solidFill>
                <a:schemeClr val="tx1"/>
              </a:solidFill>
              <a:latin typeface="Arial"/>
              <a:ea typeface="Arial"/>
              <a:cs typeface="Arial"/>
              <a:sym typeface="Arial"/>
            </a:endParaRPr>
          </a:p>
          <a:p>
            <a:endParaRPr lang="bg-BG" dirty="0" smtClean="0">
              <a:solidFill>
                <a:schemeClr val="tx1"/>
              </a:solidFill>
              <a:latin typeface="Arial"/>
              <a:ea typeface="Arial"/>
              <a:cs typeface="Arial"/>
              <a:sym typeface="Arial"/>
            </a:endParaRPr>
          </a:p>
          <a:p>
            <a:endParaRPr lang="bg-BG" dirty="0">
              <a:solidFill>
                <a:schemeClr val="tx1"/>
              </a:solidFill>
              <a:latin typeface="Arial"/>
              <a:ea typeface="Arial"/>
              <a:cs typeface="Arial"/>
              <a:sym typeface="Arial"/>
            </a:endParaRPr>
          </a:p>
          <a:p>
            <a:endParaRPr lang="bg-BG" dirty="0" smtClean="0">
              <a:solidFill>
                <a:schemeClr val="tx1"/>
              </a:solidFill>
              <a:latin typeface="Arial"/>
              <a:ea typeface="Arial"/>
              <a:cs typeface="Arial"/>
              <a:sym typeface="Arial"/>
            </a:endParaRPr>
          </a:p>
          <a:p>
            <a:endParaRPr lang="bg-BG" dirty="0">
              <a:solidFill>
                <a:schemeClr val="tx1"/>
              </a:solidFill>
              <a:latin typeface="Arial"/>
              <a:ea typeface="Arial"/>
              <a:cs typeface="Arial"/>
              <a:sym typeface="Arial"/>
            </a:endParaRPr>
          </a:p>
          <a:p>
            <a:pPr marL="114300" indent="0">
              <a:buNone/>
            </a:pPr>
            <a:r>
              <a:rPr lang="bg-BG" dirty="0" smtClean="0">
                <a:solidFill>
                  <a:schemeClr val="tx1"/>
                </a:solidFill>
                <a:latin typeface="Arial"/>
                <a:ea typeface="Arial"/>
                <a:cs typeface="Arial"/>
                <a:sym typeface="Arial"/>
              </a:rPr>
              <a:t>Проект </a:t>
            </a:r>
            <a:r>
              <a:rPr lang="bg-BG" dirty="0">
                <a:solidFill>
                  <a:schemeClr val="tx1"/>
                </a:solidFill>
                <a:latin typeface="Arial"/>
                <a:ea typeface="Arial"/>
                <a:cs typeface="Arial"/>
                <a:sym typeface="Arial"/>
              </a:rPr>
              <a:t>на ПМС за определяне на размер на линията на бедност за страната за 2023 г. в размер на 504 лв.</a:t>
            </a:r>
          </a:p>
          <a:p>
            <a:pPr marL="114300" indent="0">
              <a:buNone/>
            </a:pPr>
            <a:endParaRPr lang="bg-BG" dirty="0"/>
          </a:p>
        </p:txBody>
      </p:sp>
      <p:sp>
        <p:nvSpPr>
          <p:cNvPr id="1775" name="Google Shape;1775;p51"/>
          <p:cNvSpPr txBox="1">
            <a:spLocks noGrp="1"/>
          </p:cNvSpPr>
          <p:nvPr>
            <p:ph type="subTitle" idx="4294967295"/>
          </p:nvPr>
        </p:nvSpPr>
        <p:spPr>
          <a:xfrm>
            <a:off x="2975490" y="3426690"/>
            <a:ext cx="2782769" cy="108815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bg-BG" dirty="0">
                <a:solidFill>
                  <a:schemeClr val="tx1"/>
                </a:solidFill>
                <a:latin typeface="Arial"/>
                <a:ea typeface="Arial"/>
                <a:cs typeface="Arial"/>
              </a:rPr>
              <a:t>Проект за механизъм за определяне на МРЗ за страната</a:t>
            </a:r>
            <a:endParaRPr dirty="0">
              <a:solidFill>
                <a:schemeClr val="tx1"/>
              </a:solidFill>
              <a:latin typeface="Arial"/>
              <a:ea typeface="Arial"/>
              <a:cs typeface="Arial"/>
            </a:endParaRPr>
          </a:p>
          <a:p>
            <a:pPr marL="0" lvl="0" indent="0" algn="l" rtl="0">
              <a:spcBef>
                <a:spcPts val="0"/>
              </a:spcBef>
              <a:spcAft>
                <a:spcPts val="0"/>
              </a:spcAft>
              <a:buNone/>
            </a:pPr>
            <a:endParaRPr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782" y="1466746"/>
            <a:ext cx="2205638" cy="16828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0194" y="1466746"/>
            <a:ext cx="2121315" cy="1682854"/>
          </a:xfrm>
          <a:prstGeom prst="rect">
            <a:avLst/>
          </a:prstGeom>
        </p:spPr>
      </p:pic>
      <p:grpSp>
        <p:nvGrpSpPr>
          <p:cNvPr id="65" name="Google Shape;1720;p51"/>
          <p:cNvGrpSpPr/>
          <p:nvPr/>
        </p:nvGrpSpPr>
        <p:grpSpPr>
          <a:xfrm rot="5400000">
            <a:off x="4476404" y="353457"/>
            <a:ext cx="312682" cy="1748105"/>
            <a:chOff x="8954936" y="1923919"/>
            <a:chExt cx="312682" cy="1748105"/>
          </a:xfrm>
        </p:grpSpPr>
        <p:sp>
          <p:nvSpPr>
            <p:cNvPr id="66" name="Google Shape;1721;p51"/>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722;p51"/>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723;p51"/>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724;p51"/>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725;p51"/>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726;p51"/>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727;p51"/>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728;p51"/>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729;p51"/>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730;p51"/>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731;p51"/>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732;p51"/>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733;p51"/>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734;p51"/>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735;p51"/>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736;p51"/>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737;p51"/>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738;p51"/>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739;p51"/>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740;p51"/>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741;p51"/>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742;p51"/>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743;p51"/>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744;p51"/>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8" name="Picture 7"/>
          <p:cNvPicPr>
            <a:picLocks noChangeAspect="1"/>
          </p:cNvPicPr>
          <p:nvPr/>
        </p:nvPicPr>
        <p:blipFill>
          <a:blip r:embed="rId6"/>
          <a:stretch>
            <a:fillRect/>
          </a:stretch>
        </p:blipFill>
        <p:spPr>
          <a:xfrm>
            <a:off x="6223237" y="1430032"/>
            <a:ext cx="2428383" cy="1620269"/>
          </a:xfrm>
          <a:prstGeom prst="rect">
            <a:avLst/>
          </a:prstGeom>
        </p:spPr>
      </p:pic>
    </p:spTree>
    <p:extLst>
      <p:ext uri="{BB962C8B-B14F-4D97-AF65-F5344CB8AC3E}">
        <p14:creationId xmlns:p14="http://schemas.microsoft.com/office/powerpoint/2010/main" val="2671799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pic>
        <p:nvPicPr>
          <p:cNvPr id="60" name="Content Placeholder 4"/>
          <p:cNvPicPr>
            <a:picLocks noChangeAspect="1"/>
          </p:cNvPicPr>
          <p:nvPr/>
        </p:nvPicPr>
        <p:blipFill>
          <a:blip r:embed="rId3"/>
          <a:stretch>
            <a:fillRect/>
          </a:stretch>
        </p:blipFill>
        <p:spPr>
          <a:xfrm>
            <a:off x="5225012" y="1973656"/>
            <a:ext cx="3638460" cy="2924270"/>
          </a:xfrm>
          <a:prstGeom prst="rect">
            <a:avLst/>
          </a:prstGeom>
        </p:spPr>
      </p:pic>
      <p:sp>
        <p:nvSpPr>
          <p:cNvPr id="1556" name="Google Shape;1556;p47"/>
          <p:cNvSpPr txBox="1">
            <a:spLocks noGrp="1"/>
          </p:cNvSpPr>
          <p:nvPr>
            <p:ph type="title"/>
          </p:nvPr>
        </p:nvSpPr>
        <p:spPr>
          <a:xfrm>
            <a:off x="793436" y="521572"/>
            <a:ext cx="7704000" cy="174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bg-BG" dirty="0" smtClean="0"/>
              <a:t>Трудово право, осигурителни отношения и условия на труд</a:t>
            </a:r>
            <a:endParaRPr dirty="0"/>
          </a:p>
        </p:txBody>
      </p:sp>
      <p:sp>
        <p:nvSpPr>
          <p:cNvPr id="1557" name="Google Shape;1557;p47"/>
          <p:cNvSpPr txBox="1">
            <a:spLocks noGrp="1"/>
          </p:cNvSpPr>
          <p:nvPr>
            <p:ph type="subTitle" idx="1"/>
          </p:nvPr>
        </p:nvSpPr>
        <p:spPr>
          <a:xfrm>
            <a:off x="911714" y="1973656"/>
            <a:ext cx="3187560" cy="2049766"/>
          </a:xfrm>
          <a:prstGeom prst="rect">
            <a:avLst/>
          </a:prstGeom>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r>
              <a:rPr lang="bg-BG" dirty="0" smtClean="0"/>
              <a:t>Всички 2 милиона пенсионери с </a:t>
            </a:r>
            <a:r>
              <a:rPr lang="bg-BG" dirty="0" err="1" smtClean="0"/>
              <a:t>ковид</a:t>
            </a:r>
            <a:r>
              <a:rPr lang="bg-BG" dirty="0" smtClean="0"/>
              <a:t> добавки от 60 лв.</a:t>
            </a:r>
          </a:p>
          <a:p>
            <a:pPr marL="285750" lvl="0" indent="-285750" rtl="0">
              <a:spcBef>
                <a:spcPts val="0"/>
              </a:spcBef>
              <a:spcAft>
                <a:spcPts val="0"/>
              </a:spcAft>
              <a:buFont typeface="Arial" panose="020B0604020202020204" pitchFamily="34" charset="0"/>
              <a:buChar char="•"/>
            </a:pPr>
            <a:r>
              <a:rPr lang="bg-BG" dirty="0" smtClean="0"/>
              <a:t>Изравнение на дохода на 1 068 000 пенсионери.</a:t>
            </a:r>
          </a:p>
          <a:p>
            <a:pPr marL="285750" lvl="0" indent="-285750" rtl="0">
              <a:spcBef>
                <a:spcPts val="0"/>
              </a:spcBef>
              <a:spcAft>
                <a:spcPts val="0"/>
              </a:spcAft>
              <a:buFont typeface="Arial" panose="020B0604020202020204" pitchFamily="34" charset="0"/>
              <a:buChar char="•"/>
            </a:pPr>
            <a:r>
              <a:rPr lang="bg-BG" dirty="0" smtClean="0"/>
              <a:t>Увеличени с 10% всички пенсии за труд, отпуснати до 31.12.2021 г. + добавки.</a:t>
            </a:r>
          </a:p>
          <a:p>
            <a:pPr marL="0" lvl="0" indent="0" algn="l" rtl="0">
              <a:spcBef>
                <a:spcPts val="0"/>
              </a:spcBef>
              <a:spcAft>
                <a:spcPts val="0"/>
              </a:spcAft>
              <a:buNone/>
            </a:pPr>
            <a:endParaRPr dirty="0"/>
          </a:p>
        </p:txBody>
      </p:sp>
      <p:sp>
        <p:nvSpPr>
          <p:cNvPr id="1559" name="Google Shape;1559;p47"/>
          <p:cNvSpPr/>
          <p:nvPr/>
        </p:nvSpPr>
        <p:spPr>
          <a:xfrm>
            <a:off x="4495800" y="2137500"/>
            <a:ext cx="2779200" cy="3006000"/>
          </a:xfrm>
          <a:prstGeom prst="rect">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47"/>
          <p:cNvGrpSpPr/>
          <p:nvPr/>
        </p:nvGrpSpPr>
        <p:grpSpPr>
          <a:xfrm flipH="1">
            <a:off x="720007" y="4179989"/>
            <a:ext cx="3823739" cy="312682"/>
            <a:chOff x="9422000" y="4481475"/>
            <a:chExt cx="2137600" cy="174800"/>
          </a:xfrm>
        </p:grpSpPr>
        <p:sp>
          <p:nvSpPr>
            <p:cNvPr id="1561" name="Google Shape;1561;p47"/>
            <p:cNvSpPr/>
            <p:nvPr/>
          </p:nvSpPr>
          <p:spPr>
            <a:xfrm rot="5400000">
              <a:off x="114600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7"/>
            <p:cNvSpPr/>
            <p:nvPr/>
          </p:nvSpPr>
          <p:spPr>
            <a:xfrm rot="5400000">
              <a:off x="114189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7"/>
            <p:cNvSpPr/>
            <p:nvPr/>
          </p:nvSpPr>
          <p:spPr>
            <a:xfrm rot="5400000">
              <a:off x="113772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7"/>
            <p:cNvSpPr/>
            <p:nvPr/>
          </p:nvSpPr>
          <p:spPr>
            <a:xfrm rot="5400000">
              <a:off x="113354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7"/>
            <p:cNvSpPr/>
            <p:nvPr/>
          </p:nvSpPr>
          <p:spPr>
            <a:xfrm rot="5400000">
              <a:off x="11294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7"/>
            <p:cNvSpPr/>
            <p:nvPr/>
          </p:nvSpPr>
          <p:spPr>
            <a:xfrm rot="5400000">
              <a:off x="1125257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7"/>
            <p:cNvSpPr/>
            <p:nvPr/>
          </p:nvSpPr>
          <p:spPr>
            <a:xfrm rot="5400000">
              <a:off x="112107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7"/>
            <p:cNvSpPr/>
            <p:nvPr/>
          </p:nvSpPr>
          <p:spPr>
            <a:xfrm rot="5400000">
              <a:off x="111701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7"/>
            <p:cNvSpPr/>
            <p:nvPr/>
          </p:nvSpPr>
          <p:spPr>
            <a:xfrm rot="5400000">
              <a:off x="111283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7"/>
            <p:cNvSpPr/>
            <p:nvPr/>
          </p:nvSpPr>
          <p:spPr>
            <a:xfrm rot="5400000">
              <a:off x="110876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7"/>
            <p:cNvSpPr/>
            <p:nvPr/>
          </p:nvSpPr>
          <p:spPr>
            <a:xfrm rot="5400000">
              <a:off x="110455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7"/>
            <p:cNvSpPr/>
            <p:nvPr/>
          </p:nvSpPr>
          <p:spPr>
            <a:xfrm rot="5400000">
              <a:off x="110040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7"/>
            <p:cNvSpPr/>
            <p:nvPr/>
          </p:nvSpPr>
          <p:spPr>
            <a:xfrm rot="5400000">
              <a:off x="10963050"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7"/>
            <p:cNvSpPr/>
            <p:nvPr/>
          </p:nvSpPr>
          <p:spPr>
            <a:xfrm rot="5400000">
              <a:off x="109212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7"/>
            <p:cNvSpPr/>
            <p:nvPr/>
          </p:nvSpPr>
          <p:spPr>
            <a:xfrm rot="5400000">
              <a:off x="108802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7"/>
            <p:cNvSpPr/>
            <p:nvPr/>
          </p:nvSpPr>
          <p:spPr>
            <a:xfrm rot="5400000">
              <a:off x="1083842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7"/>
            <p:cNvSpPr/>
            <p:nvPr/>
          </p:nvSpPr>
          <p:spPr>
            <a:xfrm rot="5400000">
              <a:off x="107966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7"/>
            <p:cNvSpPr/>
            <p:nvPr/>
          </p:nvSpPr>
          <p:spPr>
            <a:xfrm rot="5400000">
              <a:off x="10755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7"/>
            <p:cNvSpPr/>
            <p:nvPr/>
          </p:nvSpPr>
          <p:spPr>
            <a:xfrm rot="5400000">
              <a:off x="107142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7"/>
            <p:cNvSpPr/>
            <p:nvPr/>
          </p:nvSpPr>
          <p:spPr>
            <a:xfrm rot="5400000">
              <a:off x="10672400"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7"/>
            <p:cNvSpPr/>
            <p:nvPr/>
          </p:nvSpPr>
          <p:spPr>
            <a:xfrm rot="5400000">
              <a:off x="1063175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7"/>
            <p:cNvSpPr/>
            <p:nvPr/>
          </p:nvSpPr>
          <p:spPr>
            <a:xfrm rot="5400000">
              <a:off x="1058957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7"/>
            <p:cNvSpPr/>
            <p:nvPr/>
          </p:nvSpPr>
          <p:spPr>
            <a:xfrm rot="5400000">
              <a:off x="1054891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7"/>
            <p:cNvSpPr/>
            <p:nvPr/>
          </p:nvSpPr>
          <p:spPr>
            <a:xfrm rot="5400000">
              <a:off x="105071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7"/>
            <p:cNvSpPr/>
            <p:nvPr/>
          </p:nvSpPr>
          <p:spPr>
            <a:xfrm rot="5400000">
              <a:off x="104653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7"/>
            <p:cNvSpPr/>
            <p:nvPr/>
          </p:nvSpPr>
          <p:spPr>
            <a:xfrm rot="5400000">
              <a:off x="104243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7"/>
            <p:cNvSpPr/>
            <p:nvPr/>
          </p:nvSpPr>
          <p:spPr>
            <a:xfrm rot="5400000">
              <a:off x="103825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7"/>
            <p:cNvSpPr/>
            <p:nvPr/>
          </p:nvSpPr>
          <p:spPr>
            <a:xfrm rot="5400000">
              <a:off x="1034185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7"/>
            <p:cNvSpPr/>
            <p:nvPr/>
          </p:nvSpPr>
          <p:spPr>
            <a:xfrm rot="5400000">
              <a:off x="103000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7"/>
            <p:cNvSpPr/>
            <p:nvPr/>
          </p:nvSpPr>
          <p:spPr>
            <a:xfrm rot="5400000">
              <a:off x="102582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7"/>
            <p:cNvSpPr/>
            <p:nvPr/>
          </p:nvSpPr>
          <p:spPr>
            <a:xfrm rot="5400000">
              <a:off x="102172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7"/>
            <p:cNvSpPr/>
            <p:nvPr/>
          </p:nvSpPr>
          <p:spPr>
            <a:xfrm rot="5400000">
              <a:off x="101754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7"/>
            <p:cNvSpPr/>
            <p:nvPr/>
          </p:nvSpPr>
          <p:spPr>
            <a:xfrm rot="5400000">
              <a:off x="101336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7"/>
            <p:cNvSpPr/>
            <p:nvPr/>
          </p:nvSpPr>
          <p:spPr>
            <a:xfrm rot="5400000">
              <a:off x="1009297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7"/>
            <p:cNvSpPr/>
            <p:nvPr/>
          </p:nvSpPr>
          <p:spPr>
            <a:xfrm rot="5400000">
              <a:off x="100511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7"/>
            <p:cNvSpPr/>
            <p:nvPr/>
          </p:nvSpPr>
          <p:spPr>
            <a:xfrm rot="5400000">
              <a:off x="100101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7"/>
            <p:cNvSpPr/>
            <p:nvPr/>
          </p:nvSpPr>
          <p:spPr>
            <a:xfrm rot="5400000">
              <a:off x="9968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7"/>
            <p:cNvSpPr/>
            <p:nvPr/>
          </p:nvSpPr>
          <p:spPr>
            <a:xfrm rot="5400000">
              <a:off x="99265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7"/>
            <p:cNvSpPr/>
            <p:nvPr/>
          </p:nvSpPr>
          <p:spPr>
            <a:xfrm rot="5400000">
              <a:off x="98859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7"/>
            <p:cNvSpPr/>
            <p:nvPr/>
          </p:nvSpPr>
          <p:spPr>
            <a:xfrm rot="5400000">
              <a:off x="984412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7"/>
            <p:cNvSpPr/>
            <p:nvPr/>
          </p:nvSpPr>
          <p:spPr>
            <a:xfrm rot="5400000">
              <a:off x="98030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7"/>
            <p:cNvSpPr/>
            <p:nvPr/>
          </p:nvSpPr>
          <p:spPr>
            <a:xfrm rot="5400000">
              <a:off x="97613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7"/>
            <p:cNvSpPr/>
            <p:nvPr/>
          </p:nvSpPr>
          <p:spPr>
            <a:xfrm rot="5400000">
              <a:off x="97195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7"/>
            <p:cNvSpPr/>
            <p:nvPr/>
          </p:nvSpPr>
          <p:spPr>
            <a:xfrm rot="5400000">
              <a:off x="96788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7"/>
            <p:cNvSpPr/>
            <p:nvPr/>
          </p:nvSpPr>
          <p:spPr>
            <a:xfrm rot="5400000">
              <a:off x="963705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7"/>
            <p:cNvSpPr/>
            <p:nvPr/>
          </p:nvSpPr>
          <p:spPr>
            <a:xfrm rot="5400000">
              <a:off x="95952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7"/>
            <p:cNvSpPr/>
            <p:nvPr/>
          </p:nvSpPr>
          <p:spPr>
            <a:xfrm rot="5400000">
              <a:off x="95542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7"/>
            <p:cNvSpPr/>
            <p:nvPr/>
          </p:nvSpPr>
          <p:spPr>
            <a:xfrm rot="5400000">
              <a:off x="95124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7"/>
            <p:cNvSpPr/>
            <p:nvPr/>
          </p:nvSpPr>
          <p:spPr>
            <a:xfrm rot="5400000">
              <a:off x="947177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7"/>
            <p:cNvSpPr/>
            <p:nvPr/>
          </p:nvSpPr>
          <p:spPr>
            <a:xfrm rot="5400000">
              <a:off x="9429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7"/>
            <p:cNvSpPr/>
            <p:nvPr/>
          </p:nvSpPr>
          <p:spPr>
            <a:xfrm rot="5400000">
              <a:off x="93881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7"/>
            <p:cNvSpPr/>
            <p:nvPr/>
          </p:nvSpPr>
          <p:spPr>
            <a:xfrm rot="5400000">
              <a:off x="9347150" y="4556325"/>
              <a:ext cx="174800" cy="25100"/>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13" name="Google Shape;1613;p47"/>
          <p:cNvCxnSpPr/>
          <p:nvPr/>
        </p:nvCxnSpPr>
        <p:spPr>
          <a:xfrm>
            <a:off x="8873150" y="-2600"/>
            <a:ext cx="0" cy="528570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4239678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p40"/>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p>
            <a:pPr lvl="0"/>
            <a:r>
              <a:rPr lang="bg-BG" dirty="0" smtClean="0"/>
              <a:t>Пенсии от 1 юли 2022 г.</a:t>
            </a:r>
            <a:endParaRPr dirty="0"/>
          </a:p>
        </p:txBody>
      </p:sp>
      <p:grpSp>
        <p:nvGrpSpPr>
          <p:cNvPr id="1194" name="Google Shape;1194;p40"/>
          <p:cNvGrpSpPr/>
          <p:nvPr/>
        </p:nvGrpSpPr>
        <p:grpSpPr>
          <a:xfrm>
            <a:off x="719988" y="2114550"/>
            <a:ext cx="1629000" cy="812850"/>
            <a:chOff x="719988" y="2114550"/>
            <a:chExt cx="1629000" cy="812850"/>
          </a:xfrm>
        </p:grpSpPr>
        <p:sp>
          <p:nvSpPr>
            <p:cNvPr id="1195" name="Google Shape;1195;p40"/>
            <p:cNvSpPr/>
            <p:nvPr/>
          </p:nvSpPr>
          <p:spPr>
            <a:xfrm>
              <a:off x="719988" y="2260200"/>
              <a:ext cx="1629000" cy="667200"/>
            </a:xfrm>
            <a:prstGeom prst="homePlate">
              <a:avLst>
                <a:gd name="adj" fmla="val 50000"/>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6" name="Google Shape;1196;p40"/>
            <p:cNvSpPr/>
            <p:nvPr/>
          </p:nvSpPr>
          <p:spPr>
            <a:xfrm>
              <a:off x="719988" y="2114550"/>
              <a:ext cx="1629000" cy="667200"/>
            </a:xfrm>
            <a:prstGeom prst="homePlate">
              <a:avLst>
                <a:gd name="adj" fmla="val 50000"/>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97" name="Google Shape;1197;p40"/>
          <p:cNvGrpSpPr/>
          <p:nvPr/>
        </p:nvGrpSpPr>
        <p:grpSpPr>
          <a:xfrm>
            <a:off x="2349000" y="2128050"/>
            <a:ext cx="1629000" cy="812850"/>
            <a:chOff x="2349000" y="2128050"/>
            <a:chExt cx="1629000" cy="812850"/>
          </a:xfrm>
        </p:grpSpPr>
        <p:sp>
          <p:nvSpPr>
            <p:cNvPr id="1198" name="Google Shape;1198;p40"/>
            <p:cNvSpPr/>
            <p:nvPr/>
          </p:nvSpPr>
          <p:spPr>
            <a:xfrm>
              <a:off x="2349000" y="2273700"/>
              <a:ext cx="1629000" cy="667200"/>
            </a:xfrm>
            <a:prstGeom prst="chevron">
              <a:avLst>
                <a:gd name="adj" fmla="val 50000"/>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9" name="Google Shape;1199;p40"/>
            <p:cNvSpPr/>
            <p:nvPr/>
          </p:nvSpPr>
          <p:spPr>
            <a:xfrm>
              <a:off x="2349000" y="2128050"/>
              <a:ext cx="1629000" cy="667200"/>
            </a:xfrm>
            <a:prstGeom prst="chevron">
              <a:avLst>
                <a:gd name="adj" fmla="val 50000"/>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00" name="Google Shape;1200;p40"/>
          <p:cNvGrpSpPr/>
          <p:nvPr/>
        </p:nvGrpSpPr>
        <p:grpSpPr>
          <a:xfrm>
            <a:off x="3978000" y="2128050"/>
            <a:ext cx="1629000" cy="812850"/>
            <a:chOff x="3978000" y="2128050"/>
            <a:chExt cx="1629000" cy="812850"/>
          </a:xfrm>
        </p:grpSpPr>
        <p:sp>
          <p:nvSpPr>
            <p:cNvPr id="1201" name="Google Shape;1201;p40"/>
            <p:cNvSpPr/>
            <p:nvPr/>
          </p:nvSpPr>
          <p:spPr>
            <a:xfrm>
              <a:off x="3978000" y="2273700"/>
              <a:ext cx="1629000" cy="667200"/>
            </a:xfrm>
            <a:prstGeom prst="chevron">
              <a:avLst>
                <a:gd name="adj" fmla="val 50000"/>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2" name="Google Shape;1202;p40"/>
            <p:cNvSpPr/>
            <p:nvPr/>
          </p:nvSpPr>
          <p:spPr>
            <a:xfrm>
              <a:off x="3978000" y="2128050"/>
              <a:ext cx="1629000" cy="667200"/>
            </a:xfrm>
            <a:prstGeom prst="chevron">
              <a:avLst>
                <a:gd name="adj" fmla="val 50000"/>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03" name="Google Shape;1203;p40"/>
          <p:cNvGrpSpPr/>
          <p:nvPr/>
        </p:nvGrpSpPr>
        <p:grpSpPr>
          <a:xfrm>
            <a:off x="5607000" y="2128050"/>
            <a:ext cx="1629000" cy="812850"/>
            <a:chOff x="5607000" y="2128050"/>
            <a:chExt cx="1629000" cy="812850"/>
          </a:xfrm>
        </p:grpSpPr>
        <p:sp>
          <p:nvSpPr>
            <p:cNvPr id="1204" name="Google Shape;1204;p40"/>
            <p:cNvSpPr/>
            <p:nvPr/>
          </p:nvSpPr>
          <p:spPr>
            <a:xfrm>
              <a:off x="5607000" y="2273700"/>
              <a:ext cx="1629000" cy="667200"/>
            </a:xfrm>
            <a:prstGeom prst="chevron">
              <a:avLst>
                <a:gd name="adj" fmla="val 50000"/>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5" name="Google Shape;1205;p40"/>
            <p:cNvSpPr/>
            <p:nvPr/>
          </p:nvSpPr>
          <p:spPr>
            <a:xfrm>
              <a:off x="5607000" y="2128050"/>
              <a:ext cx="1629000" cy="667200"/>
            </a:xfrm>
            <a:prstGeom prst="chevron">
              <a:avLst>
                <a:gd name="adj" fmla="val 50000"/>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06" name="Google Shape;1206;p40"/>
          <p:cNvSpPr txBox="1"/>
          <p:nvPr/>
        </p:nvSpPr>
        <p:spPr>
          <a:xfrm>
            <a:off x="1229700" y="2318700"/>
            <a:ext cx="609600" cy="28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bg-BG" b="1" dirty="0" smtClean="0">
                <a:solidFill>
                  <a:schemeClr val="dk1"/>
                </a:solidFill>
                <a:latin typeface="Open Sans"/>
                <a:ea typeface="Open Sans"/>
                <a:cs typeface="Open Sans"/>
                <a:sym typeface="Open Sans"/>
              </a:rPr>
              <a:t>26% </a:t>
            </a:r>
            <a:endParaRPr b="1" dirty="0">
              <a:solidFill>
                <a:schemeClr val="dk1"/>
              </a:solidFill>
              <a:latin typeface="Open Sans"/>
              <a:ea typeface="Open Sans"/>
              <a:cs typeface="Open Sans"/>
              <a:sym typeface="Open Sans"/>
            </a:endParaRPr>
          </a:p>
        </p:txBody>
      </p:sp>
      <p:sp>
        <p:nvSpPr>
          <p:cNvPr id="1207" name="Google Shape;1207;p40"/>
          <p:cNvSpPr txBox="1"/>
          <p:nvPr/>
        </p:nvSpPr>
        <p:spPr>
          <a:xfrm>
            <a:off x="2858699" y="2318700"/>
            <a:ext cx="817025" cy="285900"/>
          </a:xfrm>
          <a:prstGeom prst="rect">
            <a:avLst/>
          </a:prstGeom>
          <a:noFill/>
          <a:ln>
            <a:noFill/>
          </a:ln>
        </p:spPr>
        <p:txBody>
          <a:bodyPr spcFirstLastPara="1" wrap="square" lIns="91425" tIns="91425" rIns="91425" bIns="91425" anchor="ctr" anchorCtr="0">
            <a:noAutofit/>
          </a:bodyPr>
          <a:lstStyle/>
          <a:p>
            <a:pPr lvl="0" algn="ctr"/>
            <a:r>
              <a:rPr lang="en" b="1" dirty="0">
                <a:solidFill>
                  <a:schemeClr val="dk1"/>
                </a:solidFill>
                <a:latin typeface="Open Sans"/>
                <a:ea typeface="Open Sans"/>
                <a:cs typeface="Open Sans"/>
                <a:sym typeface="Open Sans"/>
              </a:rPr>
              <a:t>33,3%</a:t>
            </a:r>
            <a:endParaRPr b="1" dirty="0">
              <a:solidFill>
                <a:schemeClr val="dk1"/>
              </a:solidFill>
              <a:latin typeface="Open Sans"/>
              <a:ea typeface="Open Sans"/>
              <a:cs typeface="Open Sans"/>
              <a:sym typeface="Open Sans"/>
            </a:endParaRPr>
          </a:p>
        </p:txBody>
      </p:sp>
      <p:sp>
        <p:nvSpPr>
          <p:cNvPr id="1208" name="Google Shape;1208;p40"/>
          <p:cNvSpPr txBox="1"/>
          <p:nvPr/>
        </p:nvSpPr>
        <p:spPr>
          <a:xfrm>
            <a:off x="4487699" y="2318700"/>
            <a:ext cx="871109" cy="285900"/>
          </a:xfrm>
          <a:prstGeom prst="rect">
            <a:avLst/>
          </a:prstGeom>
          <a:noFill/>
          <a:ln>
            <a:noFill/>
          </a:ln>
        </p:spPr>
        <p:txBody>
          <a:bodyPr spcFirstLastPara="1" wrap="square" lIns="91425" tIns="91425" rIns="91425" bIns="91425" anchor="ctr" anchorCtr="0">
            <a:noAutofit/>
          </a:bodyPr>
          <a:lstStyle/>
          <a:p>
            <a:pPr lvl="0" algn="ctr"/>
            <a:r>
              <a:rPr lang="en" b="1" dirty="0">
                <a:solidFill>
                  <a:schemeClr val="dk1"/>
                </a:solidFill>
                <a:latin typeface="Open Sans"/>
                <a:ea typeface="Open Sans"/>
                <a:cs typeface="Open Sans"/>
                <a:sym typeface="Open Sans"/>
              </a:rPr>
              <a:t>23,6% </a:t>
            </a:r>
            <a:endParaRPr b="1" dirty="0">
              <a:solidFill>
                <a:schemeClr val="dk1"/>
              </a:solidFill>
              <a:latin typeface="Open Sans"/>
              <a:ea typeface="Open Sans"/>
              <a:cs typeface="Open Sans"/>
              <a:sym typeface="Open Sans"/>
            </a:endParaRPr>
          </a:p>
        </p:txBody>
      </p:sp>
      <p:sp>
        <p:nvSpPr>
          <p:cNvPr id="1209" name="Google Shape;1209;p40"/>
          <p:cNvSpPr txBox="1"/>
          <p:nvPr/>
        </p:nvSpPr>
        <p:spPr>
          <a:xfrm>
            <a:off x="6116700" y="2318700"/>
            <a:ext cx="740100" cy="28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bg-BG" b="1" dirty="0" smtClean="0">
                <a:solidFill>
                  <a:schemeClr val="dk1"/>
                </a:solidFill>
                <a:latin typeface="Open Sans"/>
                <a:ea typeface="Open Sans"/>
                <a:cs typeface="Open Sans"/>
                <a:sym typeface="Open Sans"/>
              </a:rPr>
              <a:t>45%</a:t>
            </a:r>
            <a:endParaRPr b="1" dirty="0">
              <a:solidFill>
                <a:schemeClr val="dk1"/>
              </a:solidFill>
              <a:latin typeface="Open Sans"/>
              <a:ea typeface="Open Sans"/>
              <a:cs typeface="Open Sans"/>
              <a:sym typeface="Open Sans"/>
            </a:endParaRPr>
          </a:p>
        </p:txBody>
      </p:sp>
      <p:sp>
        <p:nvSpPr>
          <p:cNvPr id="1210" name="Google Shape;1210;p40"/>
          <p:cNvSpPr txBox="1"/>
          <p:nvPr/>
        </p:nvSpPr>
        <p:spPr>
          <a:xfrm>
            <a:off x="616688" y="2999400"/>
            <a:ext cx="1864242" cy="573139"/>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lang="bg-BG" sz="1600" dirty="0" smtClean="0">
              <a:solidFill>
                <a:schemeClr val="dk1"/>
              </a:solidFill>
              <a:latin typeface="Raleway Black"/>
              <a:ea typeface="Raleway Black"/>
              <a:cs typeface="Raleway Black"/>
              <a:sym typeface="Raleway Black"/>
            </a:endParaRPr>
          </a:p>
          <a:p>
            <a:pPr marL="0" lvl="0" indent="0" algn="l" rtl="0">
              <a:spcBef>
                <a:spcPts val="0"/>
              </a:spcBef>
              <a:spcAft>
                <a:spcPts val="0"/>
              </a:spcAft>
              <a:buNone/>
            </a:pPr>
            <a:endParaRPr lang="bg-BG" sz="1600" dirty="0">
              <a:solidFill>
                <a:schemeClr val="dk1"/>
              </a:solidFill>
              <a:latin typeface="Raleway Black"/>
              <a:ea typeface="Raleway Black"/>
              <a:cs typeface="Raleway Black"/>
              <a:sym typeface="Raleway Black"/>
            </a:endParaRPr>
          </a:p>
          <a:p>
            <a:pPr marL="0" lvl="0" indent="0" algn="l" rtl="0">
              <a:spcBef>
                <a:spcPts val="0"/>
              </a:spcBef>
              <a:spcAft>
                <a:spcPts val="0"/>
              </a:spcAft>
              <a:buNone/>
            </a:pPr>
            <a:endParaRPr lang="bg-BG" sz="1600" dirty="0" smtClean="0">
              <a:solidFill>
                <a:schemeClr val="dk1"/>
              </a:solidFill>
              <a:latin typeface="Raleway Black"/>
              <a:ea typeface="Raleway Black"/>
              <a:cs typeface="Raleway Black"/>
              <a:sym typeface="Raleway Black"/>
            </a:endParaRPr>
          </a:p>
          <a:p>
            <a:pPr marL="0" lvl="0" indent="0" algn="l" rtl="0">
              <a:spcBef>
                <a:spcPts val="0"/>
              </a:spcBef>
              <a:spcAft>
                <a:spcPts val="0"/>
              </a:spcAft>
              <a:buNone/>
            </a:pPr>
            <a:endParaRPr lang="bg-BG" sz="1600" dirty="0">
              <a:solidFill>
                <a:schemeClr val="dk1"/>
              </a:solidFill>
              <a:latin typeface="Raleway Black"/>
              <a:ea typeface="Raleway Black"/>
              <a:cs typeface="Raleway Black"/>
              <a:sym typeface="Raleway Black"/>
            </a:endParaRPr>
          </a:p>
          <a:p>
            <a:pPr marL="0" lvl="0" indent="0" algn="l" rtl="0">
              <a:spcBef>
                <a:spcPts val="0"/>
              </a:spcBef>
              <a:spcAft>
                <a:spcPts val="0"/>
              </a:spcAft>
              <a:buNone/>
            </a:pPr>
            <a:r>
              <a:rPr lang="bg-BG" sz="1600" dirty="0" smtClean="0">
                <a:solidFill>
                  <a:schemeClr val="dk1"/>
                </a:solidFill>
                <a:latin typeface="Raleway Black"/>
                <a:ea typeface="Raleway Black"/>
                <a:cs typeface="Raleway Black"/>
                <a:sym typeface="Raleway Black"/>
              </a:rPr>
              <a:t>Увеличение с </a:t>
            </a:r>
          </a:p>
          <a:p>
            <a:pPr marL="0" lvl="0" indent="0" algn="l" rtl="0">
              <a:spcBef>
                <a:spcPts val="0"/>
              </a:spcBef>
              <a:spcAft>
                <a:spcPts val="0"/>
              </a:spcAft>
              <a:buNone/>
            </a:pPr>
            <a:endParaRPr lang="bg-BG" sz="1600" dirty="0">
              <a:solidFill>
                <a:schemeClr val="dk1"/>
              </a:solidFill>
              <a:latin typeface="Raleway Black"/>
              <a:ea typeface="Raleway Black"/>
              <a:cs typeface="Raleway Black"/>
              <a:sym typeface="Raleway Black"/>
            </a:endParaRPr>
          </a:p>
          <a:p>
            <a:pPr marL="0" lvl="0" indent="0" algn="l" rtl="0">
              <a:spcBef>
                <a:spcPts val="0"/>
              </a:spcBef>
              <a:spcAft>
                <a:spcPts val="0"/>
              </a:spcAft>
              <a:buNone/>
            </a:pPr>
            <a:endParaRPr lang="ru-RU" sz="1100" dirty="0" smtClean="0">
              <a:solidFill>
                <a:schemeClr val="dk1"/>
              </a:solidFill>
              <a:latin typeface="Raleway Black"/>
              <a:ea typeface="Raleway Black"/>
              <a:cs typeface="Raleway Black"/>
              <a:sym typeface="Raleway Black"/>
            </a:endParaRPr>
          </a:p>
          <a:p>
            <a:pPr marL="0" lvl="0" indent="0" algn="l" rtl="0">
              <a:spcBef>
                <a:spcPts val="0"/>
              </a:spcBef>
              <a:spcAft>
                <a:spcPts val="0"/>
              </a:spcAft>
              <a:buNone/>
            </a:pPr>
            <a:endParaRPr lang="ru-RU" sz="1100" dirty="0">
              <a:solidFill>
                <a:schemeClr val="dk1"/>
              </a:solidFill>
              <a:latin typeface="Raleway Black"/>
              <a:ea typeface="Raleway Black"/>
              <a:cs typeface="Raleway Black"/>
              <a:sym typeface="Raleway Black"/>
            </a:endParaRPr>
          </a:p>
          <a:p>
            <a:pPr marL="0" lvl="0" indent="0" algn="l" rtl="0">
              <a:spcBef>
                <a:spcPts val="0"/>
              </a:spcBef>
              <a:spcAft>
                <a:spcPts val="0"/>
              </a:spcAft>
              <a:buNone/>
            </a:pPr>
            <a:endParaRPr lang="ru-RU" sz="1100" dirty="0" smtClean="0">
              <a:solidFill>
                <a:schemeClr val="dk1"/>
              </a:solidFill>
              <a:latin typeface="Raleway Black"/>
              <a:ea typeface="Raleway Black"/>
              <a:cs typeface="Raleway Black"/>
              <a:sym typeface="Raleway Black"/>
            </a:endParaRPr>
          </a:p>
          <a:p>
            <a:pPr marL="0" lvl="0" indent="0" algn="l" rtl="0">
              <a:spcBef>
                <a:spcPts val="0"/>
              </a:spcBef>
              <a:spcAft>
                <a:spcPts val="0"/>
              </a:spcAft>
              <a:buNone/>
            </a:pPr>
            <a:endParaRPr lang="ru-RU" sz="1100" dirty="0">
              <a:solidFill>
                <a:schemeClr val="dk1"/>
              </a:solidFill>
              <a:latin typeface="Raleway Black"/>
              <a:ea typeface="Raleway Black"/>
              <a:cs typeface="Raleway Black"/>
              <a:sym typeface="Raleway Black"/>
            </a:endParaRPr>
          </a:p>
          <a:p>
            <a:pPr marL="0" lvl="0" indent="0" algn="l" rtl="0">
              <a:spcBef>
                <a:spcPts val="0"/>
              </a:spcBef>
              <a:spcAft>
                <a:spcPts val="0"/>
              </a:spcAft>
              <a:buNone/>
            </a:pPr>
            <a:endParaRPr lang="ru-RU" sz="1100" dirty="0" smtClean="0">
              <a:solidFill>
                <a:schemeClr val="dk1"/>
              </a:solidFill>
              <a:latin typeface="Raleway Black"/>
              <a:ea typeface="Raleway Black"/>
              <a:cs typeface="Raleway Black"/>
              <a:sym typeface="Raleway Black"/>
            </a:endParaRPr>
          </a:p>
          <a:p>
            <a:pPr marL="0" lvl="0" indent="0" algn="l" rtl="0">
              <a:spcBef>
                <a:spcPts val="0"/>
              </a:spcBef>
              <a:spcAft>
                <a:spcPts val="0"/>
              </a:spcAft>
              <a:buNone/>
            </a:pPr>
            <a:r>
              <a:rPr lang="ru-RU" sz="1600" dirty="0" smtClean="0">
                <a:solidFill>
                  <a:schemeClr val="dk1"/>
                </a:solidFill>
                <a:latin typeface="Raleway Black"/>
                <a:ea typeface="Raleway Black"/>
                <a:cs typeface="Raleway Black"/>
                <a:sym typeface="Raleway Black"/>
              </a:rPr>
              <a:t>Пенсия за стаж  и възраст</a:t>
            </a:r>
            <a:endParaRPr lang="ru-RU" sz="1600" dirty="0">
              <a:solidFill>
                <a:schemeClr val="dk1"/>
              </a:solidFill>
              <a:latin typeface="Raleway Black"/>
              <a:ea typeface="Raleway Black"/>
              <a:cs typeface="Raleway Black"/>
              <a:sym typeface="Raleway Black"/>
            </a:endParaRPr>
          </a:p>
        </p:txBody>
      </p:sp>
      <p:sp>
        <p:nvSpPr>
          <p:cNvPr id="1211" name="Google Shape;1211;p40"/>
          <p:cNvSpPr txBox="1"/>
          <p:nvPr/>
        </p:nvSpPr>
        <p:spPr>
          <a:xfrm>
            <a:off x="646112" y="3644539"/>
            <a:ext cx="1322100" cy="686456"/>
          </a:xfrm>
          <a:prstGeom prst="rect">
            <a:avLst/>
          </a:prstGeom>
          <a:noFill/>
          <a:ln>
            <a:noFill/>
          </a:ln>
        </p:spPr>
        <p:txBody>
          <a:bodyPr spcFirstLastPara="1" wrap="square" lIns="91425" tIns="91425" rIns="91425" bIns="91425" anchor="ctr" anchorCtr="0">
            <a:noAutofit/>
          </a:bodyPr>
          <a:lstStyle/>
          <a:p>
            <a:pPr lvl="0"/>
            <a:r>
              <a:rPr lang="bg-BG" sz="800" dirty="0" smtClean="0">
                <a:solidFill>
                  <a:schemeClr val="accent5"/>
                </a:solidFill>
                <a:latin typeface="Open Sans"/>
                <a:ea typeface="Open Sans"/>
                <a:cs typeface="Open Sans"/>
                <a:sym typeface="Open Sans"/>
              </a:rPr>
              <a:t>Минимален размер</a:t>
            </a:r>
          </a:p>
          <a:p>
            <a:pPr lvl="0"/>
            <a:r>
              <a:rPr lang="ru-RU" sz="800" dirty="0">
                <a:solidFill>
                  <a:schemeClr val="accent5"/>
                </a:solidFill>
                <a:latin typeface="Open Sans"/>
                <a:ea typeface="Open Sans"/>
                <a:cs typeface="Open Sans"/>
                <a:sym typeface="Open Sans"/>
              </a:rPr>
              <a:t>от 370 лв. на 467 лв.</a:t>
            </a:r>
            <a:r>
              <a:rPr lang="bg-BG" sz="800" dirty="0" smtClean="0">
                <a:solidFill>
                  <a:schemeClr val="accent5"/>
                </a:solidFill>
                <a:latin typeface="Open Sans"/>
                <a:ea typeface="Open Sans"/>
                <a:cs typeface="Open Sans"/>
                <a:sym typeface="Open Sans"/>
              </a:rPr>
              <a:t> </a:t>
            </a:r>
            <a:endParaRPr sz="800" dirty="0">
              <a:solidFill>
                <a:schemeClr val="accent5"/>
              </a:solidFill>
              <a:latin typeface="Open Sans"/>
              <a:ea typeface="Open Sans"/>
              <a:cs typeface="Open Sans"/>
              <a:sym typeface="Open Sans"/>
            </a:endParaRPr>
          </a:p>
        </p:txBody>
      </p:sp>
      <p:sp>
        <p:nvSpPr>
          <p:cNvPr id="1212" name="Google Shape;1212;p40"/>
          <p:cNvSpPr txBox="1"/>
          <p:nvPr/>
        </p:nvSpPr>
        <p:spPr>
          <a:xfrm>
            <a:off x="2367117" y="3680757"/>
            <a:ext cx="1322100" cy="4584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bg-BG" sz="800" dirty="0">
                <a:solidFill>
                  <a:schemeClr val="accent5"/>
                </a:solidFill>
                <a:latin typeface="Open Sans"/>
                <a:ea typeface="Open Sans"/>
                <a:cs typeface="Open Sans"/>
                <a:sym typeface="Open Sans"/>
              </a:rPr>
              <a:t>О</a:t>
            </a:r>
            <a:r>
              <a:rPr lang="bg-BG" sz="800" dirty="0" smtClean="0">
                <a:solidFill>
                  <a:schemeClr val="accent5"/>
                </a:solidFill>
                <a:latin typeface="Open Sans"/>
                <a:ea typeface="Open Sans"/>
                <a:cs typeface="Open Sans"/>
                <a:sym typeface="Open Sans"/>
              </a:rPr>
              <a:t>т 1</a:t>
            </a:r>
            <a:r>
              <a:rPr lang="en-US" sz="800" dirty="0" smtClean="0">
                <a:solidFill>
                  <a:schemeClr val="accent5"/>
                </a:solidFill>
                <a:latin typeface="Open Sans"/>
                <a:ea typeface="Open Sans"/>
                <a:cs typeface="Open Sans"/>
                <a:sym typeface="Open Sans"/>
              </a:rPr>
              <a:t>5</a:t>
            </a:r>
            <a:r>
              <a:rPr lang="bg-BG" sz="800" dirty="0" smtClean="0">
                <a:solidFill>
                  <a:schemeClr val="accent5"/>
                </a:solidFill>
                <a:latin typeface="Open Sans"/>
                <a:ea typeface="Open Sans"/>
                <a:cs typeface="Open Sans"/>
                <a:sym typeface="Open Sans"/>
              </a:rPr>
              <a:t>00 </a:t>
            </a:r>
            <a:r>
              <a:rPr lang="bg-BG" sz="800" dirty="0">
                <a:solidFill>
                  <a:schemeClr val="accent5"/>
                </a:solidFill>
                <a:latin typeface="Open Sans"/>
                <a:ea typeface="Open Sans"/>
                <a:cs typeface="Open Sans"/>
                <a:sym typeface="Open Sans"/>
              </a:rPr>
              <a:t>до 2000 лв.</a:t>
            </a:r>
            <a:endParaRPr sz="800" dirty="0">
              <a:solidFill>
                <a:schemeClr val="accent5"/>
              </a:solidFill>
              <a:latin typeface="Open Sans"/>
              <a:ea typeface="Open Sans"/>
              <a:cs typeface="Open Sans"/>
              <a:sym typeface="Open Sans"/>
            </a:endParaRPr>
          </a:p>
        </p:txBody>
      </p:sp>
      <p:sp>
        <p:nvSpPr>
          <p:cNvPr id="1213" name="Google Shape;1213;p40"/>
          <p:cNvSpPr txBox="1"/>
          <p:nvPr/>
        </p:nvSpPr>
        <p:spPr>
          <a:xfrm>
            <a:off x="3978000" y="3814318"/>
            <a:ext cx="1322100" cy="8539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bg-BG" sz="800" dirty="0">
                <a:solidFill>
                  <a:schemeClr val="accent5"/>
                </a:solidFill>
                <a:latin typeface="Open Sans"/>
                <a:ea typeface="Open Sans"/>
                <a:cs typeface="Open Sans"/>
                <a:sym typeface="Open Sans"/>
              </a:rPr>
              <a:t>Спрямо юни заедно с „</a:t>
            </a:r>
            <a:r>
              <a:rPr lang="bg-BG" sz="800" dirty="0" err="1">
                <a:solidFill>
                  <a:schemeClr val="accent5"/>
                </a:solidFill>
                <a:latin typeface="Open Sans"/>
                <a:ea typeface="Open Sans"/>
                <a:cs typeface="Open Sans"/>
                <a:sym typeface="Open Sans"/>
              </a:rPr>
              <a:t>ковид</a:t>
            </a:r>
            <a:r>
              <a:rPr lang="bg-BG" sz="800" dirty="0">
                <a:solidFill>
                  <a:schemeClr val="accent5"/>
                </a:solidFill>
                <a:latin typeface="Open Sans"/>
                <a:ea typeface="Open Sans"/>
                <a:cs typeface="Open Sans"/>
                <a:sym typeface="Open Sans"/>
              </a:rPr>
              <a:t> добавка</a:t>
            </a:r>
            <a:r>
              <a:rPr lang="bg-BG" sz="800" dirty="0" smtClean="0">
                <a:solidFill>
                  <a:schemeClr val="accent5"/>
                </a:solidFill>
                <a:latin typeface="Open Sans"/>
                <a:ea typeface="Open Sans"/>
                <a:cs typeface="Open Sans"/>
                <a:sym typeface="Open Sans"/>
              </a:rPr>
              <a:t>“ или с 9.8% без добавки.</a:t>
            </a:r>
            <a:endParaRPr lang="bg-BG" sz="800" dirty="0">
              <a:solidFill>
                <a:schemeClr val="accent5"/>
              </a:solidFill>
              <a:latin typeface="Open Sans"/>
              <a:ea typeface="Open Sans"/>
              <a:cs typeface="Open Sans"/>
              <a:sym typeface="Open Sans"/>
            </a:endParaRPr>
          </a:p>
          <a:p>
            <a:pPr marL="0" lvl="0" indent="0" algn="l" rtl="0">
              <a:spcBef>
                <a:spcPts val="0"/>
              </a:spcBef>
              <a:spcAft>
                <a:spcPts val="0"/>
              </a:spcAft>
              <a:buNone/>
            </a:pPr>
            <a:endParaRPr lang="bg-BG" dirty="0">
              <a:solidFill>
                <a:schemeClr val="accent5"/>
              </a:solidFill>
              <a:latin typeface="Open Sans"/>
              <a:ea typeface="Open Sans"/>
              <a:cs typeface="Open Sans"/>
              <a:sym typeface="Open Sans"/>
            </a:endParaRPr>
          </a:p>
          <a:p>
            <a:pPr marL="0" lvl="0" indent="0" algn="l" rtl="0">
              <a:spcBef>
                <a:spcPts val="0"/>
              </a:spcBef>
              <a:spcAft>
                <a:spcPts val="0"/>
              </a:spcAft>
              <a:buNone/>
            </a:pPr>
            <a:endParaRPr lang="en" dirty="0">
              <a:solidFill>
                <a:schemeClr val="accent5"/>
              </a:solidFill>
              <a:latin typeface="Open Sans"/>
              <a:ea typeface="Open Sans"/>
              <a:cs typeface="Open Sans"/>
              <a:sym typeface="Open Sans"/>
            </a:endParaRPr>
          </a:p>
        </p:txBody>
      </p:sp>
      <p:sp>
        <p:nvSpPr>
          <p:cNvPr id="1214" name="Google Shape;1214;p40"/>
          <p:cNvSpPr txBox="1"/>
          <p:nvPr/>
        </p:nvSpPr>
        <p:spPr>
          <a:xfrm>
            <a:off x="5620874" y="3814318"/>
            <a:ext cx="2027477" cy="931932"/>
          </a:xfrm>
          <a:prstGeom prst="rect">
            <a:avLst/>
          </a:prstGeom>
          <a:noFill/>
          <a:ln>
            <a:noFill/>
          </a:ln>
        </p:spPr>
        <p:txBody>
          <a:bodyPr spcFirstLastPara="1" wrap="square" lIns="91425" tIns="91425" rIns="91425" bIns="91425" anchor="ctr" anchorCtr="0">
            <a:noAutofit/>
          </a:bodyPr>
          <a:lstStyle/>
          <a:p>
            <a:pPr lvl="0"/>
            <a:r>
              <a:rPr lang="bg-BG" sz="800" dirty="0" smtClean="0">
                <a:solidFill>
                  <a:schemeClr val="accent5"/>
                </a:solidFill>
                <a:latin typeface="Open Sans"/>
                <a:ea typeface="Open Sans"/>
                <a:cs typeface="Open Sans"/>
                <a:sym typeface="Open Sans"/>
              </a:rPr>
              <a:t>Размерът й се повиши о</a:t>
            </a:r>
            <a:r>
              <a:rPr lang="bg-BG" sz="800" dirty="0" smtClean="0">
                <a:solidFill>
                  <a:schemeClr val="accent5"/>
                </a:solidFill>
                <a:latin typeface="Open Sans"/>
                <a:ea typeface="Open Sans"/>
                <a:cs typeface="Open Sans"/>
                <a:sym typeface="Open Sans"/>
              </a:rPr>
              <a:t>т </a:t>
            </a:r>
            <a:r>
              <a:rPr lang="ru-RU" sz="800" dirty="0" smtClean="0">
                <a:solidFill>
                  <a:schemeClr val="accent5"/>
                </a:solidFill>
                <a:latin typeface="Open Sans"/>
                <a:ea typeface="Open Sans"/>
                <a:cs typeface="Open Sans"/>
                <a:sym typeface="Open Sans"/>
              </a:rPr>
              <a:t>170 лв. </a:t>
            </a:r>
            <a:r>
              <a:rPr lang="ru-RU" sz="800" dirty="0">
                <a:solidFill>
                  <a:schemeClr val="accent5"/>
                </a:solidFill>
                <a:latin typeface="Open Sans"/>
                <a:ea typeface="Open Sans"/>
                <a:cs typeface="Open Sans"/>
                <a:sym typeface="Open Sans"/>
              </a:rPr>
              <a:t>на 247 лв. </a:t>
            </a:r>
            <a:r>
              <a:rPr lang="ru-RU" sz="800" dirty="0" smtClean="0">
                <a:solidFill>
                  <a:schemeClr val="accent5"/>
                </a:solidFill>
                <a:latin typeface="Open Sans"/>
                <a:ea typeface="Open Sans"/>
                <a:cs typeface="Open Sans"/>
                <a:sym typeface="Open Sans"/>
              </a:rPr>
              <a:t>Това доведе до 45% ръст на социалните пенсии за инвалидност, получавани от  </a:t>
            </a:r>
            <a:r>
              <a:rPr lang="ru-RU" sz="800" dirty="0" smtClean="0">
                <a:solidFill>
                  <a:schemeClr val="accent5"/>
                </a:solidFill>
                <a:latin typeface="Open Sans"/>
                <a:ea typeface="Open Sans"/>
                <a:cs typeface="Open Sans"/>
                <a:sym typeface="Open Sans"/>
              </a:rPr>
              <a:t>50 </a:t>
            </a:r>
            <a:r>
              <a:rPr lang="ru-RU" sz="800" dirty="0">
                <a:solidFill>
                  <a:schemeClr val="accent5"/>
                </a:solidFill>
                <a:latin typeface="Open Sans"/>
                <a:ea typeface="Open Sans"/>
                <a:cs typeface="Open Sans"/>
                <a:sym typeface="Open Sans"/>
              </a:rPr>
              <a:t>200 деца и възрастни. Със същия процент </a:t>
            </a:r>
            <a:r>
              <a:rPr lang="ru-RU" sz="800" dirty="0" smtClean="0">
                <a:solidFill>
                  <a:schemeClr val="accent5"/>
                </a:solidFill>
                <a:latin typeface="Open Sans"/>
                <a:ea typeface="Open Sans"/>
                <a:cs typeface="Open Sans"/>
                <a:sym typeface="Open Sans"/>
              </a:rPr>
              <a:t>се увеличиха и </a:t>
            </a:r>
            <a:r>
              <a:rPr lang="ru-RU" sz="800" dirty="0">
                <a:solidFill>
                  <a:schemeClr val="accent5"/>
                </a:solidFill>
                <a:latin typeface="Open Sans"/>
                <a:ea typeface="Open Sans"/>
                <a:cs typeface="Open Sans"/>
                <a:sym typeface="Open Sans"/>
              </a:rPr>
              <a:t>добавките за чужда помощ и за ветераните от войните, които се получават от 65 000 души. </a:t>
            </a:r>
            <a:endParaRPr sz="800" dirty="0">
              <a:solidFill>
                <a:schemeClr val="accent5"/>
              </a:solidFill>
              <a:latin typeface="Open Sans"/>
              <a:ea typeface="Open Sans"/>
              <a:cs typeface="Open Sans"/>
              <a:sym typeface="Open Sans"/>
            </a:endParaRPr>
          </a:p>
        </p:txBody>
      </p:sp>
      <p:sp>
        <p:nvSpPr>
          <p:cNvPr id="1215" name="Google Shape;1215;p40"/>
          <p:cNvSpPr txBox="1"/>
          <p:nvPr/>
        </p:nvSpPr>
        <p:spPr>
          <a:xfrm>
            <a:off x="2353624" y="3125974"/>
            <a:ext cx="1459919" cy="446565"/>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lang="bg-BG" sz="1600" dirty="0" smtClean="0">
              <a:solidFill>
                <a:schemeClr val="dk1"/>
              </a:solidFill>
              <a:latin typeface="Raleway Black"/>
              <a:ea typeface="Raleway Black"/>
              <a:cs typeface="Raleway Black"/>
              <a:sym typeface="Raleway Black"/>
            </a:endParaRPr>
          </a:p>
          <a:p>
            <a:pPr marL="0" lvl="0" indent="0" algn="l" rtl="0">
              <a:spcBef>
                <a:spcPts val="0"/>
              </a:spcBef>
              <a:spcAft>
                <a:spcPts val="0"/>
              </a:spcAft>
              <a:buNone/>
            </a:pPr>
            <a:endParaRPr lang="bg-BG" sz="1600" dirty="0">
              <a:solidFill>
                <a:schemeClr val="dk1"/>
              </a:solidFill>
              <a:latin typeface="Raleway Black"/>
              <a:ea typeface="Raleway Black"/>
              <a:cs typeface="Raleway Black"/>
              <a:sym typeface="Raleway Black"/>
            </a:endParaRPr>
          </a:p>
          <a:p>
            <a:pPr marL="0" lvl="0" indent="0" algn="l" rtl="0">
              <a:spcBef>
                <a:spcPts val="0"/>
              </a:spcBef>
              <a:spcAft>
                <a:spcPts val="0"/>
              </a:spcAft>
              <a:buNone/>
            </a:pPr>
            <a:endParaRPr lang="bg-BG" sz="1600" dirty="0" smtClean="0">
              <a:solidFill>
                <a:schemeClr val="dk1"/>
              </a:solidFill>
              <a:latin typeface="Raleway Black"/>
              <a:ea typeface="Raleway Black"/>
              <a:cs typeface="Raleway Black"/>
              <a:sym typeface="Raleway Black"/>
            </a:endParaRPr>
          </a:p>
          <a:p>
            <a:pPr marL="0" lvl="0" indent="0" algn="l" rtl="0">
              <a:spcBef>
                <a:spcPts val="0"/>
              </a:spcBef>
              <a:spcAft>
                <a:spcPts val="0"/>
              </a:spcAft>
              <a:buNone/>
            </a:pPr>
            <a:endParaRPr lang="bg-BG" sz="1600" dirty="0">
              <a:solidFill>
                <a:schemeClr val="dk1"/>
              </a:solidFill>
              <a:latin typeface="Raleway Black"/>
              <a:ea typeface="Raleway Black"/>
              <a:cs typeface="Raleway Black"/>
              <a:sym typeface="Raleway Black"/>
            </a:endParaRPr>
          </a:p>
          <a:p>
            <a:pPr marL="0" lvl="0" indent="0" algn="l" rtl="0">
              <a:spcBef>
                <a:spcPts val="0"/>
              </a:spcBef>
              <a:spcAft>
                <a:spcPts val="0"/>
              </a:spcAft>
              <a:buNone/>
            </a:pPr>
            <a:r>
              <a:rPr lang="bg-BG" sz="1600" dirty="0" smtClean="0">
                <a:solidFill>
                  <a:schemeClr val="dk1"/>
                </a:solidFill>
                <a:latin typeface="Raleway Black"/>
                <a:ea typeface="Raleway Black"/>
                <a:cs typeface="Raleway Black"/>
                <a:sym typeface="Raleway Black"/>
              </a:rPr>
              <a:t>Максимален размер</a:t>
            </a:r>
            <a:endParaRPr sz="1600" dirty="0">
              <a:solidFill>
                <a:schemeClr val="dk1"/>
              </a:solidFill>
              <a:latin typeface="Raleway Black"/>
              <a:ea typeface="Raleway Black"/>
              <a:cs typeface="Raleway Black"/>
              <a:sym typeface="Raleway Black"/>
            </a:endParaRPr>
          </a:p>
        </p:txBody>
      </p:sp>
      <p:sp>
        <p:nvSpPr>
          <p:cNvPr id="1216" name="Google Shape;1216;p40"/>
          <p:cNvSpPr txBox="1"/>
          <p:nvPr/>
        </p:nvSpPr>
        <p:spPr>
          <a:xfrm>
            <a:off x="3987250" y="3182679"/>
            <a:ext cx="1469168" cy="38986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lang="bg-BG" sz="1600" dirty="0" smtClean="0">
              <a:solidFill>
                <a:schemeClr val="dk1"/>
              </a:solidFill>
              <a:latin typeface="Raleway Black"/>
              <a:ea typeface="Raleway Black"/>
              <a:cs typeface="Raleway Black"/>
              <a:sym typeface="Raleway Black"/>
            </a:endParaRPr>
          </a:p>
          <a:p>
            <a:pPr marL="0" lvl="0" indent="0" algn="l" rtl="0">
              <a:spcBef>
                <a:spcPts val="0"/>
              </a:spcBef>
              <a:spcAft>
                <a:spcPts val="0"/>
              </a:spcAft>
              <a:buNone/>
            </a:pPr>
            <a:r>
              <a:rPr lang="bg-BG" sz="1600" dirty="0" smtClean="0">
                <a:solidFill>
                  <a:schemeClr val="dk1"/>
                </a:solidFill>
                <a:latin typeface="Raleway Black"/>
                <a:ea typeface="Raleway Black"/>
                <a:cs typeface="Raleway Black"/>
                <a:sym typeface="Raleway Black"/>
              </a:rPr>
              <a:t>Средна пенсия</a:t>
            </a:r>
            <a:endParaRPr sz="1600" dirty="0">
              <a:solidFill>
                <a:schemeClr val="dk1"/>
              </a:solidFill>
              <a:latin typeface="Raleway Black"/>
              <a:ea typeface="Raleway Black"/>
              <a:cs typeface="Raleway Black"/>
              <a:sym typeface="Raleway Black"/>
            </a:endParaRPr>
          </a:p>
        </p:txBody>
      </p:sp>
      <p:sp>
        <p:nvSpPr>
          <p:cNvPr id="1217" name="Google Shape;1217;p40"/>
          <p:cNvSpPr txBox="1"/>
          <p:nvPr/>
        </p:nvSpPr>
        <p:spPr>
          <a:xfrm>
            <a:off x="5620875" y="2855650"/>
            <a:ext cx="2027477" cy="727768"/>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bg-BG" sz="1600" dirty="0" smtClean="0">
                <a:solidFill>
                  <a:schemeClr val="dk1"/>
                </a:solidFill>
                <a:latin typeface="Raleway Black"/>
                <a:ea typeface="Raleway Black"/>
                <a:cs typeface="Raleway Black"/>
                <a:sym typeface="Raleway Black"/>
              </a:rPr>
              <a:t>Социална пенсия за старост</a:t>
            </a:r>
            <a:endParaRPr sz="1600" dirty="0">
              <a:solidFill>
                <a:schemeClr val="dk1"/>
              </a:solidFill>
              <a:latin typeface="Raleway Black"/>
              <a:ea typeface="Raleway Black"/>
              <a:cs typeface="Raleway Black"/>
              <a:sym typeface="Raleway Black"/>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45"/>
          <p:cNvSpPr txBox="1">
            <a:spLocks noGrp="1"/>
          </p:cNvSpPr>
          <p:nvPr>
            <p:ph type="title" idx="2"/>
          </p:nvPr>
        </p:nvSpPr>
        <p:spPr>
          <a:xfrm>
            <a:off x="2273592" y="2375556"/>
            <a:ext cx="4541400" cy="59233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bg-BG" sz="2400" dirty="0" smtClean="0"/>
              <a:t>722 </a:t>
            </a:r>
            <a:r>
              <a:rPr lang="bg-BG" sz="2400" dirty="0" smtClean="0"/>
              <a:t>лв.</a:t>
            </a:r>
            <a:endParaRPr sz="2400" dirty="0"/>
          </a:p>
        </p:txBody>
      </p:sp>
      <p:sp>
        <p:nvSpPr>
          <p:cNvPr id="1488" name="Google Shape;1488;p45"/>
          <p:cNvSpPr txBox="1">
            <a:spLocks noGrp="1"/>
          </p:cNvSpPr>
          <p:nvPr>
            <p:ph type="subTitle" idx="3"/>
          </p:nvPr>
        </p:nvSpPr>
        <p:spPr>
          <a:xfrm>
            <a:off x="2264356" y="2842429"/>
            <a:ext cx="4490100" cy="562814"/>
          </a:xfrm>
          <a:prstGeom prst="rect">
            <a:avLst/>
          </a:prstGeom>
        </p:spPr>
        <p:txBody>
          <a:bodyPr spcFirstLastPara="1" wrap="square" lIns="91425" tIns="91425" rIns="91425" bIns="91425" anchor="ctr" anchorCtr="0">
            <a:noAutofit/>
          </a:bodyPr>
          <a:lstStyle/>
          <a:p>
            <a:pPr marL="0" lvl="0" indent="0" algn="just">
              <a:buClr>
                <a:schemeClr val="dk1"/>
              </a:buClr>
              <a:buSzPts val="1100"/>
            </a:pPr>
            <a:r>
              <a:rPr lang="ru-RU" sz="1200" dirty="0" smtClean="0"/>
              <a:t>Средна пенсия - </a:t>
            </a:r>
            <a:r>
              <a:rPr lang="ru-RU" sz="1200" dirty="0" smtClean="0"/>
              <a:t>19</a:t>
            </a:r>
            <a:r>
              <a:rPr lang="ru-RU" sz="1200" dirty="0" smtClean="0"/>
              <a:t>% </a:t>
            </a:r>
            <a:r>
              <a:rPr lang="ru-RU" sz="1200" dirty="0" smtClean="0"/>
              <a:t>ръст спрямо </a:t>
            </a:r>
            <a:r>
              <a:rPr lang="ru-RU" sz="1200" dirty="0" smtClean="0"/>
              <a:t>юни 2022 г.</a:t>
            </a:r>
            <a:endParaRPr lang="ru-RU" sz="1200" dirty="0"/>
          </a:p>
        </p:txBody>
      </p:sp>
      <p:sp>
        <p:nvSpPr>
          <p:cNvPr id="1489" name="Google Shape;1489;p45"/>
          <p:cNvSpPr txBox="1">
            <a:spLocks noGrp="1"/>
          </p:cNvSpPr>
          <p:nvPr>
            <p:ph type="title"/>
          </p:nvPr>
        </p:nvSpPr>
        <p:spPr>
          <a:xfrm>
            <a:off x="2239424" y="900429"/>
            <a:ext cx="5715169" cy="767095"/>
          </a:xfrm>
          <a:prstGeom prst="rect">
            <a:avLst/>
          </a:prstGeom>
        </p:spPr>
        <p:txBody>
          <a:bodyPr spcFirstLastPara="1" wrap="square" lIns="91425" tIns="91425" rIns="91425" bIns="91425" anchor="ctr" anchorCtr="0">
            <a:noAutofit/>
          </a:bodyPr>
          <a:lstStyle/>
          <a:p>
            <a:pPr lvl="0"/>
            <a:r>
              <a:rPr lang="bg-BG" sz="2400" dirty="0"/>
              <a:t>715 </a:t>
            </a:r>
            <a:r>
              <a:rPr lang="bg-BG" sz="2400" dirty="0" smtClean="0"/>
              <a:t>000 пенсионери</a:t>
            </a:r>
            <a:endParaRPr sz="2400" dirty="0"/>
          </a:p>
        </p:txBody>
      </p:sp>
      <p:sp>
        <p:nvSpPr>
          <p:cNvPr id="1490" name="Google Shape;1490;p45"/>
          <p:cNvSpPr txBox="1">
            <a:spLocks noGrp="1"/>
          </p:cNvSpPr>
          <p:nvPr>
            <p:ph type="subTitle" idx="1"/>
          </p:nvPr>
        </p:nvSpPr>
        <p:spPr>
          <a:xfrm>
            <a:off x="2239424" y="1488600"/>
            <a:ext cx="5491412" cy="449603"/>
          </a:xfrm>
          <a:prstGeom prst="rect">
            <a:avLst/>
          </a:prstGeom>
        </p:spPr>
        <p:txBody>
          <a:bodyPr spcFirstLastPara="1" wrap="square" lIns="91425" tIns="91425" rIns="91425" bIns="91425" anchor="ctr" anchorCtr="0">
            <a:noAutofit/>
          </a:bodyPr>
          <a:lstStyle/>
          <a:p>
            <a:pPr marL="0" indent="0" algn="just"/>
            <a:r>
              <a:rPr lang="ru-RU" sz="1200" dirty="0"/>
              <a:t>Щ</a:t>
            </a:r>
            <a:r>
              <a:rPr lang="ru-RU" sz="1200" dirty="0" smtClean="0"/>
              <a:t>е </a:t>
            </a:r>
            <a:r>
              <a:rPr lang="ru-RU" sz="1200" dirty="0"/>
              <a:t>получат увеличение на пенсията си. </a:t>
            </a:r>
            <a:endParaRPr dirty="0"/>
          </a:p>
        </p:txBody>
      </p:sp>
      <p:sp>
        <p:nvSpPr>
          <p:cNvPr id="1491" name="Google Shape;1491;p45"/>
          <p:cNvSpPr txBox="1">
            <a:spLocks noGrp="1"/>
          </p:cNvSpPr>
          <p:nvPr>
            <p:ph type="title" idx="4"/>
          </p:nvPr>
        </p:nvSpPr>
        <p:spPr>
          <a:xfrm>
            <a:off x="2282828" y="3538098"/>
            <a:ext cx="4541400" cy="69100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bg-BG" sz="2400" dirty="0" smtClean="0"/>
              <a:t>70%</a:t>
            </a:r>
            <a:endParaRPr sz="2400" dirty="0"/>
          </a:p>
        </p:txBody>
      </p:sp>
      <p:sp>
        <p:nvSpPr>
          <p:cNvPr id="1492" name="Google Shape;1492;p45"/>
          <p:cNvSpPr txBox="1">
            <a:spLocks noGrp="1"/>
          </p:cNvSpPr>
          <p:nvPr>
            <p:ph type="subTitle" idx="5"/>
          </p:nvPr>
        </p:nvSpPr>
        <p:spPr>
          <a:xfrm>
            <a:off x="2273591" y="3975450"/>
            <a:ext cx="4625974" cy="444759"/>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bg-BG" sz="1200" dirty="0"/>
              <a:t>У</a:t>
            </a:r>
            <a:r>
              <a:rPr lang="bg-BG" sz="1200" dirty="0" smtClean="0"/>
              <a:t>величение </a:t>
            </a:r>
            <a:r>
              <a:rPr lang="bg-BG" sz="1200" dirty="0" smtClean="0"/>
              <a:t>на тавана на пенсиите от 2000 лв. до 3400 лв</a:t>
            </a:r>
            <a:r>
              <a:rPr lang="bg-BG" sz="800" dirty="0"/>
              <a:t>.</a:t>
            </a:r>
            <a:endParaRPr sz="800" dirty="0"/>
          </a:p>
        </p:txBody>
      </p:sp>
      <p:sp>
        <p:nvSpPr>
          <p:cNvPr id="10" name="Google Shape;1193;p40"/>
          <p:cNvSpPr txBox="1">
            <a:spLocks/>
          </p:cNvSpPr>
          <p:nvPr/>
        </p:nvSpPr>
        <p:spPr>
          <a:xfrm>
            <a:off x="1236082" y="152401"/>
            <a:ext cx="6993961" cy="7659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Raleway Black"/>
              <a:buNone/>
              <a:defRPr sz="480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4800"/>
              <a:buFont typeface="Staatliches"/>
              <a:buNone/>
              <a:defRPr sz="4800" b="0" i="0" u="sng" strike="noStrike" cap="none">
                <a:solidFill>
                  <a:schemeClr val="dk1"/>
                </a:solidFill>
                <a:latin typeface="Staatliches"/>
                <a:ea typeface="Staatliches"/>
                <a:cs typeface="Staatliches"/>
                <a:sym typeface="Staatliches"/>
              </a:defRPr>
            </a:lvl2pPr>
            <a:lvl3pPr marR="0" lvl="2" algn="l" rtl="0">
              <a:lnSpc>
                <a:spcPct val="100000"/>
              </a:lnSpc>
              <a:spcBef>
                <a:spcPts val="0"/>
              </a:spcBef>
              <a:spcAft>
                <a:spcPts val="0"/>
              </a:spcAft>
              <a:buClr>
                <a:schemeClr val="dk1"/>
              </a:buClr>
              <a:buSzPts val="4800"/>
              <a:buFont typeface="Staatliches"/>
              <a:buNone/>
              <a:defRPr sz="4800" b="0" i="0" u="sng" strike="noStrike" cap="none">
                <a:solidFill>
                  <a:schemeClr val="dk1"/>
                </a:solidFill>
                <a:latin typeface="Staatliches"/>
                <a:ea typeface="Staatliches"/>
                <a:cs typeface="Staatliches"/>
                <a:sym typeface="Staatliches"/>
              </a:defRPr>
            </a:lvl3pPr>
            <a:lvl4pPr marR="0" lvl="3" algn="l" rtl="0">
              <a:lnSpc>
                <a:spcPct val="100000"/>
              </a:lnSpc>
              <a:spcBef>
                <a:spcPts val="0"/>
              </a:spcBef>
              <a:spcAft>
                <a:spcPts val="0"/>
              </a:spcAft>
              <a:buClr>
                <a:schemeClr val="dk1"/>
              </a:buClr>
              <a:buSzPts val="4800"/>
              <a:buFont typeface="Staatliches"/>
              <a:buNone/>
              <a:defRPr sz="4800" b="0" i="0" u="sng" strike="noStrike" cap="none">
                <a:solidFill>
                  <a:schemeClr val="dk1"/>
                </a:solidFill>
                <a:latin typeface="Staatliches"/>
                <a:ea typeface="Staatliches"/>
                <a:cs typeface="Staatliches"/>
                <a:sym typeface="Staatliches"/>
              </a:defRPr>
            </a:lvl4pPr>
            <a:lvl5pPr marR="0" lvl="4" algn="l" rtl="0">
              <a:lnSpc>
                <a:spcPct val="100000"/>
              </a:lnSpc>
              <a:spcBef>
                <a:spcPts val="0"/>
              </a:spcBef>
              <a:spcAft>
                <a:spcPts val="0"/>
              </a:spcAft>
              <a:buClr>
                <a:schemeClr val="dk1"/>
              </a:buClr>
              <a:buSzPts val="4800"/>
              <a:buFont typeface="Staatliches"/>
              <a:buNone/>
              <a:defRPr sz="4800" b="0" i="0" u="sng" strike="noStrike" cap="none">
                <a:solidFill>
                  <a:schemeClr val="dk1"/>
                </a:solidFill>
                <a:latin typeface="Staatliches"/>
                <a:ea typeface="Staatliches"/>
                <a:cs typeface="Staatliches"/>
                <a:sym typeface="Staatliches"/>
              </a:defRPr>
            </a:lvl5pPr>
            <a:lvl6pPr marR="0" lvl="5" algn="l" rtl="0">
              <a:lnSpc>
                <a:spcPct val="100000"/>
              </a:lnSpc>
              <a:spcBef>
                <a:spcPts val="0"/>
              </a:spcBef>
              <a:spcAft>
                <a:spcPts val="0"/>
              </a:spcAft>
              <a:buClr>
                <a:schemeClr val="dk1"/>
              </a:buClr>
              <a:buSzPts val="4800"/>
              <a:buFont typeface="Staatliches"/>
              <a:buNone/>
              <a:defRPr sz="4800" b="0" i="0" u="sng" strike="noStrike" cap="none">
                <a:solidFill>
                  <a:schemeClr val="dk1"/>
                </a:solidFill>
                <a:latin typeface="Staatliches"/>
                <a:ea typeface="Staatliches"/>
                <a:cs typeface="Staatliches"/>
                <a:sym typeface="Staatliches"/>
              </a:defRPr>
            </a:lvl6pPr>
            <a:lvl7pPr marR="0" lvl="6" algn="l" rtl="0">
              <a:lnSpc>
                <a:spcPct val="100000"/>
              </a:lnSpc>
              <a:spcBef>
                <a:spcPts val="0"/>
              </a:spcBef>
              <a:spcAft>
                <a:spcPts val="0"/>
              </a:spcAft>
              <a:buClr>
                <a:schemeClr val="dk1"/>
              </a:buClr>
              <a:buSzPts val="4800"/>
              <a:buFont typeface="Staatliches"/>
              <a:buNone/>
              <a:defRPr sz="4800" b="0" i="0" u="sng" strike="noStrike" cap="none">
                <a:solidFill>
                  <a:schemeClr val="dk1"/>
                </a:solidFill>
                <a:latin typeface="Staatliches"/>
                <a:ea typeface="Staatliches"/>
                <a:cs typeface="Staatliches"/>
                <a:sym typeface="Staatliches"/>
              </a:defRPr>
            </a:lvl7pPr>
            <a:lvl8pPr marR="0" lvl="7" algn="l" rtl="0">
              <a:lnSpc>
                <a:spcPct val="100000"/>
              </a:lnSpc>
              <a:spcBef>
                <a:spcPts val="0"/>
              </a:spcBef>
              <a:spcAft>
                <a:spcPts val="0"/>
              </a:spcAft>
              <a:buClr>
                <a:schemeClr val="dk1"/>
              </a:buClr>
              <a:buSzPts val="4800"/>
              <a:buFont typeface="Staatliches"/>
              <a:buNone/>
              <a:defRPr sz="4800" b="0" i="0" u="sng" strike="noStrike" cap="none">
                <a:solidFill>
                  <a:schemeClr val="dk1"/>
                </a:solidFill>
                <a:latin typeface="Staatliches"/>
                <a:ea typeface="Staatliches"/>
                <a:cs typeface="Staatliches"/>
                <a:sym typeface="Staatliches"/>
              </a:defRPr>
            </a:lvl8pPr>
            <a:lvl9pPr marR="0" lvl="8" algn="l" rtl="0">
              <a:lnSpc>
                <a:spcPct val="100000"/>
              </a:lnSpc>
              <a:spcBef>
                <a:spcPts val="0"/>
              </a:spcBef>
              <a:spcAft>
                <a:spcPts val="0"/>
              </a:spcAft>
              <a:buClr>
                <a:schemeClr val="dk1"/>
              </a:buClr>
              <a:buSzPts val="4800"/>
              <a:buFont typeface="Staatliches"/>
              <a:buNone/>
              <a:defRPr sz="4800" b="0" i="0" u="sng" strike="noStrike" cap="none">
                <a:solidFill>
                  <a:schemeClr val="dk1"/>
                </a:solidFill>
                <a:latin typeface="Staatliches"/>
                <a:ea typeface="Staatliches"/>
                <a:cs typeface="Staatliches"/>
                <a:sym typeface="Staatliches"/>
              </a:defRPr>
            </a:lvl9pPr>
          </a:lstStyle>
          <a:p>
            <a:r>
              <a:rPr lang="ru-RU" sz="3600" dirty="0" smtClean="0"/>
              <a:t>Пенсии от 1 октомври 2022 г. </a:t>
            </a:r>
            <a:endParaRPr lang="ru-RU" sz="3600" dirty="0"/>
          </a:p>
        </p:txBody>
      </p:sp>
    </p:spTree>
    <p:extLst>
      <p:ext uri="{BB962C8B-B14F-4D97-AF65-F5344CB8AC3E}">
        <p14:creationId xmlns:p14="http://schemas.microsoft.com/office/powerpoint/2010/main" val="1447322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9"/>
        <p:cNvGrpSpPr/>
        <p:nvPr/>
      </p:nvGrpSpPr>
      <p:grpSpPr>
        <a:xfrm>
          <a:off x="0" y="0"/>
          <a:ext cx="0" cy="0"/>
          <a:chOff x="0" y="0"/>
          <a:chExt cx="0" cy="0"/>
        </a:xfrm>
      </p:grpSpPr>
      <p:sp>
        <p:nvSpPr>
          <p:cNvPr id="1820" name="Google Shape;1820;p53"/>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bg-BG" dirty="0" smtClean="0"/>
              <a:t>Обезщетения от 1 април 2022</a:t>
            </a:r>
            <a:endParaRPr dirty="0"/>
          </a:p>
        </p:txBody>
      </p:sp>
      <p:sp>
        <p:nvSpPr>
          <p:cNvPr id="1821" name="Google Shape;1821;p53"/>
          <p:cNvSpPr txBox="1">
            <a:spLocks noGrp="1"/>
          </p:cNvSpPr>
          <p:nvPr>
            <p:ph type="ctrTitle" idx="2"/>
          </p:nvPr>
        </p:nvSpPr>
        <p:spPr>
          <a:xfrm>
            <a:off x="1879287" y="3166375"/>
            <a:ext cx="1902300" cy="502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bg-BG" dirty="0" smtClean="0"/>
              <a:t>80 000 родители</a:t>
            </a:r>
            <a:endParaRPr dirty="0"/>
          </a:p>
        </p:txBody>
      </p:sp>
      <p:sp>
        <p:nvSpPr>
          <p:cNvPr id="1822" name="Google Shape;1822;p53"/>
          <p:cNvSpPr txBox="1">
            <a:spLocks noGrp="1"/>
          </p:cNvSpPr>
          <p:nvPr>
            <p:ph type="subTitle" idx="1"/>
          </p:nvPr>
        </p:nvSpPr>
        <p:spPr>
          <a:xfrm>
            <a:off x="1879288" y="3668574"/>
            <a:ext cx="1902300" cy="11764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bg-BG" sz="1200" dirty="0" smtClean="0"/>
              <a:t>Получават увеличен размер на обезщетението </a:t>
            </a:r>
            <a:r>
              <a:rPr lang="bg-BG" sz="1200" dirty="0" smtClean="0"/>
              <a:t>за гледане на дете до 2 г. от </a:t>
            </a:r>
            <a:r>
              <a:rPr lang="bg-BG" sz="1200" b="1" dirty="0" smtClean="0"/>
              <a:t>650 лв. на 710 лв. </a:t>
            </a:r>
            <a:endParaRPr sz="1200" b="1" dirty="0"/>
          </a:p>
        </p:txBody>
      </p:sp>
      <p:sp>
        <p:nvSpPr>
          <p:cNvPr id="1823" name="Google Shape;1823;p53"/>
          <p:cNvSpPr txBox="1">
            <a:spLocks noGrp="1"/>
          </p:cNvSpPr>
          <p:nvPr>
            <p:ph type="ctrTitle" idx="3"/>
          </p:nvPr>
        </p:nvSpPr>
        <p:spPr>
          <a:xfrm>
            <a:off x="5153900" y="3166375"/>
            <a:ext cx="2166724" cy="502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bg-BG" dirty="0" smtClean="0"/>
              <a:t>40 000 безработни</a:t>
            </a:r>
            <a:endParaRPr dirty="0"/>
          </a:p>
        </p:txBody>
      </p:sp>
      <p:sp>
        <p:nvSpPr>
          <p:cNvPr id="1824" name="Google Shape;1824;p53"/>
          <p:cNvSpPr txBox="1">
            <a:spLocks noGrp="1"/>
          </p:cNvSpPr>
          <p:nvPr>
            <p:ph type="subTitle" idx="4"/>
          </p:nvPr>
        </p:nvSpPr>
        <p:spPr>
          <a:xfrm>
            <a:off x="5163127" y="3668573"/>
            <a:ext cx="2652373" cy="1263645"/>
          </a:xfrm>
          <a:prstGeom prst="rect">
            <a:avLst/>
          </a:prstGeom>
        </p:spPr>
        <p:txBody>
          <a:bodyPr spcFirstLastPara="1" wrap="square" lIns="91425" tIns="91425" rIns="91425" bIns="91425" anchor="t" anchorCtr="0">
            <a:noAutofit/>
          </a:bodyPr>
          <a:lstStyle/>
          <a:p>
            <a:pPr marL="0" lvl="0" indent="0" algn="l"/>
            <a:r>
              <a:rPr lang="bg-BG" sz="1200" dirty="0" smtClean="0"/>
              <a:t>с по-високи обезщетения. Минималното дневно обезщ</a:t>
            </a:r>
            <a:r>
              <a:rPr lang="bg-BG" sz="1200" dirty="0" smtClean="0"/>
              <a:t>етение за безработица се повиши </a:t>
            </a:r>
            <a:r>
              <a:rPr lang="bg-BG" sz="1200" dirty="0" smtClean="0"/>
              <a:t>от </a:t>
            </a:r>
            <a:r>
              <a:rPr lang="bg-BG" sz="1200" b="1" dirty="0" smtClean="0"/>
              <a:t>12 лв. на 18 лв</a:t>
            </a:r>
            <a:r>
              <a:rPr lang="bg-BG" sz="1200" b="1" dirty="0" smtClean="0"/>
              <a:t>., а максималното - </a:t>
            </a:r>
            <a:r>
              <a:rPr lang="ru-RU" sz="1200" dirty="0" smtClean="0"/>
              <a:t> от </a:t>
            </a:r>
            <a:r>
              <a:rPr lang="ru-RU" sz="1200" b="1" dirty="0"/>
              <a:t>74,29 лв. на 85,71 лв.</a:t>
            </a:r>
            <a:endParaRPr lang="bg-BG" sz="1200" b="1" dirty="0" smtClean="0"/>
          </a:p>
        </p:txBody>
      </p:sp>
      <p:grpSp>
        <p:nvGrpSpPr>
          <p:cNvPr id="1825" name="Google Shape;1825;p53"/>
          <p:cNvGrpSpPr/>
          <p:nvPr/>
        </p:nvGrpSpPr>
        <p:grpSpPr>
          <a:xfrm>
            <a:off x="5941613" y="2341800"/>
            <a:ext cx="743825" cy="748375"/>
            <a:chOff x="4200088" y="2341800"/>
            <a:chExt cx="743825" cy="748375"/>
          </a:xfrm>
        </p:grpSpPr>
        <p:sp>
          <p:nvSpPr>
            <p:cNvPr id="1826" name="Google Shape;1826;p53"/>
            <p:cNvSpPr/>
            <p:nvPr/>
          </p:nvSpPr>
          <p:spPr>
            <a:xfrm>
              <a:off x="4312713" y="2458975"/>
              <a:ext cx="631200" cy="631200"/>
            </a:xfrm>
            <a:prstGeom prst="rect">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3"/>
            <p:cNvSpPr/>
            <p:nvPr/>
          </p:nvSpPr>
          <p:spPr>
            <a:xfrm>
              <a:off x="4200088" y="2341800"/>
              <a:ext cx="631200" cy="631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8" name="Google Shape;1828;p53"/>
          <p:cNvGrpSpPr/>
          <p:nvPr/>
        </p:nvGrpSpPr>
        <p:grpSpPr>
          <a:xfrm>
            <a:off x="2458538" y="2341800"/>
            <a:ext cx="743825" cy="748375"/>
            <a:chOff x="1299238" y="2341800"/>
            <a:chExt cx="743825" cy="748375"/>
          </a:xfrm>
        </p:grpSpPr>
        <p:sp>
          <p:nvSpPr>
            <p:cNvPr id="1829" name="Google Shape;1829;p53"/>
            <p:cNvSpPr/>
            <p:nvPr/>
          </p:nvSpPr>
          <p:spPr>
            <a:xfrm>
              <a:off x="1411863" y="2458975"/>
              <a:ext cx="631200" cy="631200"/>
            </a:xfrm>
            <a:prstGeom prst="rect">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3"/>
            <p:cNvSpPr/>
            <p:nvPr/>
          </p:nvSpPr>
          <p:spPr>
            <a:xfrm>
              <a:off x="1299238" y="2341800"/>
              <a:ext cx="631200" cy="631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1" name="Google Shape;1831;p53"/>
          <p:cNvGrpSpPr/>
          <p:nvPr/>
        </p:nvGrpSpPr>
        <p:grpSpPr>
          <a:xfrm>
            <a:off x="6082117" y="2482135"/>
            <a:ext cx="350198" cy="350548"/>
            <a:chOff x="3094217" y="1976585"/>
            <a:chExt cx="350198" cy="350548"/>
          </a:xfrm>
        </p:grpSpPr>
        <p:sp>
          <p:nvSpPr>
            <p:cNvPr id="1832" name="Google Shape;1832;p53"/>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3"/>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3"/>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3"/>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3"/>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3"/>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3"/>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3"/>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3"/>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3"/>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3"/>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3"/>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3"/>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5" name="Google Shape;1845;p53"/>
          <p:cNvSpPr/>
          <p:nvPr/>
        </p:nvSpPr>
        <p:spPr>
          <a:xfrm>
            <a:off x="2588070" y="2471320"/>
            <a:ext cx="372159" cy="372159"/>
          </a:xfrm>
          <a:custGeom>
            <a:avLst/>
            <a:gdLst/>
            <a:ahLst/>
            <a:cxnLst/>
            <a:rect l="l" t="t" r="r" b="b"/>
            <a:pathLst>
              <a:path w="11693" h="11693" extrusionOk="0">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3"/>
          <p:cNvSpPr/>
          <p:nvPr/>
        </p:nvSpPr>
        <p:spPr>
          <a:xfrm>
            <a:off x="1328475" y="1837026"/>
            <a:ext cx="3003925" cy="3399587"/>
          </a:xfrm>
          <a:custGeom>
            <a:avLst/>
            <a:gdLst/>
            <a:ahLst/>
            <a:cxnLst/>
            <a:rect l="l" t="t" r="r" b="b"/>
            <a:pathLst>
              <a:path w="120157" h="129225" extrusionOk="0">
                <a:moveTo>
                  <a:pt x="0" y="126958"/>
                </a:moveTo>
                <a:lnTo>
                  <a:pt x="0" y="0"/>
                </a:lnTo>
                <a:lnTo>
                  <a:pt x="120157" y="0"/>
                </a:lnTo>
                <a:lnTo>
                  <a:pt x="120157" y="129225"/>
                </a:lnTo>
              </a:path>
            </a:pathLst>
          </a:custGeom>
          <a:noFill/>
          <a:ln w="19050" cap="flat" cmpd="sng">
            <a:solidFill>
              <a:schemeClr val="dk1"/>
            </a:solidFill>
            <a:prstDash val="solid"/>
            <a:round/>
            <a:headEnd type="none" w="med" len="med"/>
            <a:tailEnd type="none" w="med" len="med"/>
          </a:ln>
        </p:spPr>
      </p:sp>
      <p:sp>
        <p:nvSpPr>
          <p:cNvPr id="1847" name="Google Shape;1847;p53"/>
          <p:cNvSpPr/>
          <p:nvPr/>
        </p:nvSpPr>
        <p:spPr>
          <a:xfrm>
            <a:off x="4811575" y="1837026"/>
            <a:ext cx="3003925" cy="3399587"/>
          </a:xfrm>
          <a:custGeom>
            <a:avLst/>
            <a:gdLst/>
            <a:ahLst/>
            <a:cxnLst/>
            <a:rect l="l" t="t" r="r" b="b"/>
            <a:pathLst>
              <a:path w="120157" h="129225" extrusionOk="0">
                <a:moveTo>
                  <a:pt x="0" y="126958"/>
                </a:moveTo>
                <a:lnTo>
                  <a:pt x="0" y="0"/>
                </a:lnTo>
                <a:lnTo>
                  <a:pt x="120157" y="0"/>
                </a:lnTo>
                <a:lnTo>
                  <a:pt x="120157" y="129225"/>
                </a:lnTo>
              </a:path>
            </a:pathLst>
          </a:custGeom>
          <a:noFill/>
          <a:ln w="19050" cap="flat" cmpd="sng">
            <a:solidFill>
              <a:schemeClr val="dk1"/>
            </a:solidFill>
            <a:prstDash val="solid"/>
            <a:round/>
            <a:headEnd type="none" w="med" len="med"/>
            <a:tailEnd type="none" w="med" len="med"/>
          </a:ln>
        </p:spPr>
      </p:sp>
      <p:grpSp>
        <p:nvGrpSpPr>
          <p:cNvPr id="1848" name="Google Shape;1848;p53"/>
          <p:cNvGrpSpPr/>
          <p:nvPr/>
        </p:nvGrpSpPr>
        <p:grpSpPr>
          <a:xfrm rot="5400000">
            <a:off x="6157198" y="959519"/>
            <a:ext cx="312682" cy="1748105"/>
            <a:chOff x="8954936" y="1923919"/>
            <a:chExt cx="312682" cy="1748105"/>
          </a:xfrm>
        </p:grpSpPr>
        <p:sp>
          <p:nvSpPr>
            <p:cNvPr id="1849" name="Google Shape;1849;p53"/>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3"/>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3"/>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3"/>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3"/>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3"/>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3"/>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3"/>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3"/>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3"/>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3"/>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3"/>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3"/>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3"/>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3"/>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3"/>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3"/>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3"/>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3"/>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3"/>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3"/>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3"/>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3"/>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3"/>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3" name="Google Shape;1873;p53"/>
          <p:cNvGrpSpPr/>
          <p:nvPr/>
        </p:nvGrpSpPr>
        <p:grpSpPr>
          <a:xfrm rot="5400000">
            <a:off x="2674098" y="959519"/>
            <a:ext cx="312682" cy="1748105"/>
            <a:chOff x="8954936" y="1923919"/>
            <a:chExt cx="312682" cy="1748105"/>
          </a:xfrm>
        </p:grpSpPr>
        <p:sp>
          <p:nvSpPr>
            <p:cNvPr id="1874" name="Google Shape;1874;p53"/>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3"/>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3"/>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3"/>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3"/>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3"/>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3"/>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3"/>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3"/>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3"/>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3"/>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3"/>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3"/>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3"/>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3"/>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3"/>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3"/>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3"/>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3"/>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3"/>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3"/>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3"/>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3"/>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3"/>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91204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2"/>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940" y="824116"/>
            <a:ext cx="4877193" cy="4033633"/>
          </a:xfrm>
          <a:prstGeom prst="rect">
            <a:avLst/>
          </a:prstGeom>
        </p:spPr>
      </p:pic>
      <p:sp>
        <p:nvSpPr>
          <p:cNvPr id="1264" name="Google Shape;1264;p42"/>
          <p:cNvSpPr/>
          <p:nvPr/>
        </p:nvSpPr>
        <p:spPr>
          <a:xfrm>
            <a:off x="1270259" y="1906316"/>
            <a:ext cx="2366042" cy="2538761"/>
          </a:xfrm>
          <a:prstGeom prst="rect">
            <a:avLst/>
          </a:prstGeom>
          <a:solidFill>
            <a:schemeClr val="hlink">
              <a:alpha val="67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2"/>
          <p:cNvSpPr/>
          <p:nvPr/>
        </p:nvSpPr>
        <p:spPr>
          <a:xfrm>
            <a:off x="465275" y="630000"/>
            <a:ext cx="5565600" cy="393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2"/>
          <p:cNvSpPr txBox="1">
            <a:spLocks noGrp="1"/>
          </p:cNvSpPr>
          <p:nvPr>
            <p:ph type="title" idx="2"/>
          </p:nvPr>
        </p:nvSpPr>
        <p:spPr>
          <a:xfrm>
            <a:off x="3217200" y="801450"/>
            <a:ext cx="866733" cy="1790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2</a:t>
            </a:r>
            <a:endParaRPr dirty="0"/>
          </a:p>
        </p:txBody>
      </p:sp>
      <p:grpSp>
        <p:nvGrpSpPr>
          <p:cNvPr id="1269" name="Google Shape;1269;p42"/>
          <p:cNvGrpSpPr/>
          <p:nvPr/>
        </p:nvGrpSpPr>
        <p:grpSpPr>
          <a:xfrm>
            <a:off x="5923861" y="1725294"/>
            <a:ext cx="312682" cy="1748105"/>
            <a:chOff x="8954936" y="1923919"/>
            <a:chExt cx="312682" cy="1748105"/>
          </a:xfrm>
        </p:grpSpPr>
        <p:sp>
          <p:nvSpPr>
            <p:cNvPr id="1270" name="Google Shape;1270;p42"/>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2"/>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2"/>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2"/>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2"/>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2"/>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2"/>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2"/>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2"/>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2"/>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2"/>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2"/>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2"/>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2"/>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2"/>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2"/>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2"/>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2"/>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2"/>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2"/>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2"/>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2"/>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2"/>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2"/>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Mass Media Agency by Slidesgo">
  <a:themeElements>
    <a:clrScheme name="Simple Light">
      <a:dk1>
        <a:srgbClr val="000000"/>
      </a:dk1>
      <a:lt1>
        <a:srgbClr val="FFFFFF"/>
      </a:lt1>
      <a:dk2>
        <a:srgbClr val="595959"/>
      </a:dk2>
      <a:lt2>
        <a:srgbClr val="EEEEEE"/>
      </a:lt2>
      <a:accent1>
        <a:srgbClr val="FF4F4F"/>
      </a:accent1>
      <a:accent2>
        <a:srgbClr val="EFEFEF"/>
      </a:accent2>
      <a:accent3>
        <a:srgbClr val="B7B7B7"/>
      </a:accent3>
      <a:accent4>
        <a:srgbClr val="666666"/>
      </a:accent4>
      <a:accent5>
        <a:srgbClr val="434343"/>
      </a:accent5>
      <a:accent6>
        <a:srgbClr val="000000"/>
      </a:accent6>
      <a:hlink>
        <a:srgbClr val="FF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3176</Words>
  <Application>Microsoft Office PowerPoint</Application>
  <PresentationFormat>On-screen Show (16:9)</PresentationFormat>
  <Paragraphs>207</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Wingdings</vt:lpstr>
      <vt:lpstr>Raleway ExtraBold</vt:lpstr>
      <vt:lpstr>Staatliches</vt:lpstr>
      <vt:lpstr>Open Sans</vt:lpstr>
      <vt:lpstr>Raleway Black</vt:lpstr>
      <vt:lpstr>Mass Media Agency by Slidesgo</vt:lpstr>
      <vt:lpstr> Отчет на МТСП за постигнатите резултати в периода   декември 2021 г. – юни 2022 г.</vt:lpstr>
      <vt:lpstr>Политика по заетост и доходи</vt:lpstr>
      <vt:lpstr>Пазар на труда</vt:lpstr>
      <vt:lpstr>Жизнено равнище</vt:lpstr>
      <vt:lpstr>Трудово право, осигурителни отношения и условия на труд</vt:lpstr>
      <vt:lpstr>Пенсии от 1 юли 2022 г.</vt:lpstr>
      <vt:lpstr>722 лв.</vt:lpstr>
      <vt:lpstr>Обезщетения от 1 април 2022</vt:lpstr>
      <vt:lpstr>2</vt:lpstr>
      <vt:lpstr>Политика за хората с увреждания</vt:lpstr>
      <vt:lpstr>Социално подпомагане</vt:lpstr>
      <vt:lpstr>Подкрепа за деца и семейства</vt:lpstr>
      <vt:lpstr>Социални услуги</vt:lpstr>
      <vt:lpstr>Управление на средствата от ЕС</vt:lpstr>
      <vt:lpstr>Международно сътрудничество Информационни дни</vt:lpstr>
      <vt:lpstr>Благодаря за вниманието!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MEDIA AGENCY</dc:title>
  <dc:creator>Natalia Efremova</dc:creator>
  <cp:lastModifiedBy>Mishel Gutsuzyan</cp:lastModifiedBy>
  <cp:revision>52</cp:revision>
  <dcterms:modified xsi:type="dcterms:W3CDTF">2022-07-18T14:09:11Z</dcterms:modified>
</cp:coreProperties>
</file>