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8" r:id="rId9"/>
    <p:sldId id="269" r:id="rId10"/>
    <p:sldId id="271" r:id="rId11"/>
    <p:sldId id="272" r:id="rId12"/>
    <p:sldId id="273" r:id="rId13"/>
    <p:sldId id="270" r:id="rId14"/>
    <p:sldId id="267" r:id="rId15"/>
    <p:sldId id="265" r:id="rId16"/>
    <p:sldId id="266" r:id="rId17"/>
    <p:sldId id="258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7D8A4-10B4-4B6A-9DF4-1914118BC4E7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bg-BG"/>
        </a:p>
      </dgm:t>
    </dgm:pt>
    <dgm:pt modelId="{41A21CD0-F6AC-4BD7-846F-B1F8BB3437D0}">
      <dgm:prSet phldrT="[Text]"/>
      <dgm:spPr/>
      <dgm:t>
        <a:bodyPr/>
        <a:lstStyle/>
        <a:p>
          <a:r>
            <a:rPr lang="bg-BG" b="1" dirty="0" smtClean="0"/>
            <a:t>Кой може да кандидатства</a:t>
          </a:r>
          <a:endParaRPr lang="bg-BG" b="1" dirty="0"/>
        </a:p>
      </dgm:t>
    </dgm:pt>
    <dgm:pt modelId="{1D76D8B1-308C-453C-9C84-C39BC174D9C2}" type="parTrans" cxnId="{B41A2F93-EA0E-4807-93BB-1BB53A2E3216}">
      <dgm:prSet/>
      <dgm:spPr/>
      <dgm:t>
        <a:bodyPr/>
        <a:lstStyle/>
        <a:p>
          <a:endParaRPr lang="bg-BG"/>
        </a:p>
      </dgm:t>
    </dgm:pt>
    <dgm:pt modelId="{080BAFC1-F98A-4208-B7F1-A7276E478A9F}" type="sibTrans" cxnId="{B41A2F93-EA0E-4807-93BB-1BB53A2E3216}">
      <dgm:prSet/>
      <dgm:spPr/>
      <dgm:t>
        <a:bodyPr/>
        <a:lstStyle/>
        <a:p>
          <a:endParaRPr lang="bg-BG"/>
        </a:p>
      </dgm:t>
    </dgm:pt>
    <dgm:pt modelId="{F30CFFAC-EB5F-49DB-9BB2-30B96190C056}">
      <dgm:prSet phldrT="[Text]"/>
      <dgm:spPr/>
      <dgm:t>
        <a:bodyPr/>
        <a:lstStyle/>
        <a:p>
          <a:r>
            <a:rPr lang="bg-BG" i="1" dirty="0" smtClean="0"/>
            <a:t>Училища</a:t>
          </a:r>
          <a:endParaRPr lang="bg-BG" i="1" dirty="0"/>
        </a:p>
      </dgm:t>
    </dgm:pt>
    <dgm:pt modelId="{90DED170-8BD7-4ACC-BE74-3A2484946B36}" type="parTrans" cxnId="{2E0AA3AA-D7B6-4D95-9887-27AA7D25DA26}">
      <dgm:prSet/>
      <dgm:spPr/>
      <dgm:t>
        <a:bodyPr/>
        <a:lstStyle/>
        <a:p>
          <a:endParaRPr lang="bg-BG"/>
        </a:p>
      </dgm:t>
    </dgm:pt>
    <dgm:pt modelId="{19151A1F-63C3-4559-A800-998B15EFABC3}" type="sibTrans" cxnId="{2E0AA3AA-D7B6-4D95-9887-27AA7D25DA26}">
      <dgm:prSet/>
      <dgm:spPr/>
      <dgm:t>
        <a:bodyPr/>
        <a:lstStyle/>
        <a:p>
          <a:endParaRPr lang="bg-BG"/>
        </a:p>
      </dgm:t>
    </dgm:pt>
    <dgm:pt modelId="{530BAC44-26E1-4FE8-B9A6-D0B311FCEFDB}">
      <dgm:prSet phldrT="[Text]"/>
      <dgm:spPr/>
      <dgm:t>
        <a:bodyPr/>
        <a:lstStyle/>
        <a:p>
          <a:r>
            <a:rPr lang="bg-BG" i="1" dirty="0" smtClean="0"/>
            <a:t>Детски градини</a:t>
          </a:r>
          <a:endParaRPr lang="bg-BG" i="1" dirty="0"/>
        </a:p>
      </dgm:t>
    </dgm:pt>
    <dgm:pt modelId="{7DACAFDB-C016-4DE1-8E10-A9B821C479BA}" type="parTrans" cxnId="{375B84D3-9737-4486-888D-0E43230D62CC}">
      <dgm:prSet/>
      <dgm:spPr/>
      <dgm:t>
        <a:bodyPr/>
        <a:lstStyle/>
        <a:p>
          <a:endParaRPr lang="bg-BG"/>
        </a:p>
      </dgm:t>
    </dgm:pt>
    <dgm:pt modelId="{63AEB2C4-4B63-44B3-AB6C-2E0C43D311F5}" type="sibTrans" cxnId="{375B84D3-9737-4486-888D-0E43230D62CC}">
      <dgm:prSet/>
      <dgm:spPr/>
      <dgm:t>
        <a:bodyPr/>
        <a:lstStyle/>
        <a:p>
          <a:endParaRPr lang="bg-BG"/>
        </a:p>
      </dgm:t>
    </dgm:pt>
    <dgm:pt modelId="{27871B80-3A56-46AB-939D-00DF10AF6260}">
      <dgm:prSet phldrT="[Text]"/>
      <dgm:spPr/>
      <dgm:t>
        <a:bodyPr/>
        <a:lstStyle/>
        <a:p>
          <a:r>
            <a:rPr lang="bg-BG" i="1" dirty="0" smtClean="0"/>
            <a:t>ЦПЛР/ОДК</a:t>
          </a:r>
          <a:endParaRPr lang="bg-BG" i="1" dirty="0"/>
        </a:p>
      </dgm:t>
    </dgm:pt>
    <dgm:pt modelId="{C07DC27A-D4E0-45FA-BCBD-EA1058393154}" type="parTrans" cxnId="{CC712D22-06A3-47C3-9948-D48EB8D014A2}">
      <dgm:prSet/>
      <dgm:spPr/>
      <dgm:t>
        <a:bodyPr/>
        <a:lstStyle/>
        <a:p>
          <a:endParaRPr lang="bg-BG"/>
        </a:p>
      </dgm:t>
    </dgm:pt>
    <dgm:pt modelId="{789ABF83-08D6-4238-AB18-0588B0D6D83C}" type="sibTrans" cxnId="{CC712D22-06A3-47C3-9948-D48EB8D014A2}">
      <dgm:prSet/>
      <dgm:spPr/>
      <dgm:t>
        <a:bodyPr/>
        <a:lstStyle/>
        <a:p>
          <a:endParaRPr lang="bg-BG"/>
        </a:p>
      </dgm:t>
    </dgm:pt>
    <dgm:pt modelId="{614C6EF4-9B10-4E31-9A55-898B6E38B5AD}" type="pres">
      <dgm:prSet presAssocID="{D6B7D8A4-10B4-4B6A-9DF4-1914118BC4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1DCF464-70E1-4060-B239-0D367A3BF23F}" type="pres">
      <dgm:prSet presAssocID="{41A21CD0-F6AC-4BD7-846F-B1F8BB3437D0}" presName="root1" presStyleCnt="0"/>
      <dgm:spPr/>
    </dgm:pt>
    <dgm:pt modelId="{7A6ECE93-A1B9-4FB8-BA31-176C3402BD16}" type="pres">
      <dgm:prSet presAssocID="{41A21CD0-F6AC-4BD7-846F-B1F8BB3437D0}" presName="LevelOneTextNode" presStyleLbl="node0" presStyleIdx="0" presStyleCnt="1" custLinFactX="-26221" custLinFactNeighborX="-100000" custLinFactNeighborY="38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11002229-CF47-4C6E-9EB8-D1178286C13D}" type="pres">
      <dgm:prSet presAssocID="{41A21CD0-F6AC-4BD7-846F-B1F8BB3437D0}" presName="level2hierChild" presStyleCnt="0"/>
      <dgm:spPr/>
    </dgm:pt>
    <dgm:pt modelId="{33D87E9A-1EDF-4071-A4B8-8FBACDA7DA85}" type="pres">
      <dgm:prSet presAssocID="{90DED170-8BD7-4ACC-BE74-3A2484946B36}" presName="conn2-1" presStyleLbl="parChTrans1D2" presStyleIdx="0" presStyleCnt="3"/>
      <dgm:spPr/>
      <dgm:t>
        <a:bodyPr/>
        <a:lstStyle/>
        <a:p>
          <a:endParaRPr lang="bg-BG"/>
        </a:p>
      </dgm:t>
    </dgm:pt>
    <dgm:pt modelId="{797F930B-478B-4839-A60D-66C3CD22075A}" type="pres">
      <dgm:prSet presAssocID="{90DED170-8BD7-4ACC-BE74-3A2484946B36}" presName="connTx" presStyleLbl="parChTrans1D2" presStyleIdx="0" presStyleCnt="3"/>
      <dgm:spPr/>
      <dgm:t>
        <a:bodyPr/>
        <a:lstStyle/>
        <a:p>
          <a:endParaRPr lang="bg-BG"/>
        </a:p>
      </dgm:t>
    </dgm:pt>
    <dgm:pt modelId="{5788C7C4-55D3-498F-8E24-548ECEB0CAA0}" type="pres">
      <dgm:prSet presAssocID="{F30CFFAC-EB5F-49DB-9BB2-30B96190C056}" presName="root2" presStyleCnt="0"/>
      <dgm:spPr/>
    </dgm:pt>
    <dgm:pt modelId="{8A1ED738-117E-41A6-ACC5-BA90403F44B5}" type="pres">
      <dgm:prSet presAssocID="{F30CFFAC-EB5F-49DB-9BB2-30B96190C056}" presName="LevelTwoTextNode" presStyleLbl="node2" presStyleIdx="0" presStyleCnt="3" custScaleX="159905" custLinFactNeighborX="689" custLinFactNeighborY="-2185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BADEA949-D3F1-4C8C-8F86-A62D02A835A4}" type="pres">
      <dgm:prSet presAssocID="{F30CFFAC-EB5F-49DB-9BB2-30B96190C056}" presName="level3hierChild" presStyleCnt="0"/>
      <dgm:spPr/>
    </dgm:pt>
    <dgm:pt modelId="{102D62A5-3783-4C99-B6EB-4F07AA42FA93}" type="pres">
      <dgm:prSet presAssocID="{7DACAFDB-C016-4DE1-8E10-A9B821C479BA}" presName="conn2-1" presStyleLbl="parChTrans1D2" presStyleIdx="1" presStyleCnt="3"/>
      <dgm:spPr/>
      <dgm:t>
        <a:bodyPr/>
        <a:lstStyle/>
        <a:p>
          <a:endParaRPr lang="bg-BG"/>
        </a:p>
      </dgm:t>
    </dgm:pt>
    <dgm:pt modelId="{D1ECD51C-2E81-4423-8A53-6C37E412DBB6}" type="pres">
      <dgm:prSet presAssocID="{7DACAFDB-C016-4DE1-8E10-A9B821C479BA}" presName="connTx" presStyleLbl="parChTrans1D2" presStyleIdx="1" presStyleCnt="3"/>
      <dgm:spPr/>
      <dgm:t>
        <a:bodyPr/>
        <a:lstStyle/>
        <a:p>
          <a:endParaRPr lang="bg-BG"/>
        </a:p>
      </dgm:t>
    </dgm:pt>
    <dgm:pt modelId="{6D6743DC-E1F1-4D08-BD80-2C8A5110B7FE}" type="pres">
      <dgm:prSet presAssocID="{530BAC44-26E1-4FE8-B9A6-D0B311FCEFDB}" presName="root2" presStyleCnt="0"/>
      <dgm:spPr/>
    </dgm:pt>
    <dgm:pt modelId="{0C1C27A2-B81F-4959-AFE8-F26D437DD644}" type="pres">
      <dgm:prSet presAssocID="{530BAC44-26E1-4FE8-B9A6-D0B311FCEFDB}" presName="LevelTwoTextNode" presStyleLbl="node2" presStyleIdx="1" presStyleCnt="3" custScaleX="159905" custLinFactNeighborX="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EABD4266-A958-4D3D-9189-3DD4281998D2}" type="pres">
      <dgm:prSet presAssocID="{530BAC44-26E1-4FE8-B9A6-D0B311FCEFDB}" presName="level3hierChild" presStyleCnt="0"/>
      <dgm:spPr/>
    </dgm:pt>
    <dgm:pt modelId="{95AD253F-A20B-43CC-97BF-A15FBD45837B}" type="pres">
      <dgm:prSet presAssocID="{C07DC27A-D4E0-45FA-BCBD-EA1058393154}" presName="conn2-1" presStyleLbl="parChTrans1D2" presStyleIdx="2" presStyleCnt="3"/>
      <dgm:spPr/>
      <dgm:t>
        <a:bodyPr/>
        <a:lstStyle/>
        <a:p>
          <a:endParaRPr lang="bg-BG"/>
        </a:p>
      </dgm:t>
    </dgm:pt>
    <dgm:pt modelId="{F206CA79-0381-466D-82B5-EE7379FF6B3D}" type="pres">
      <dgm:prSet presAssocID="{C07DC27A-D4E0-45FA-BCBD-EA1058393154}" presName="connTx" presStyleLbl="parChTrans1D2" presStyleIdx="2" presStyleCnt="3"/>
      <dgm:spPr/>
      <dgm:t>
        <a:bodyPr/>
        <a:lstStyle/>
        <a:p>
          <a:endParaRPr lang="bg-BG"/>
        </a:p>
      </dgm:t>
    </dgm:pt>
    <dgm:pt modelId="{C8500314-2492-47A4-A5E7-AE845DDBBA44}" type="pres">
      <dgm:prSet presAssocID="{27871B80-3A56-46AB-939D-00DF10AF6260}" presName="root2" presStyleCnt="0"/>
      <dgm:spPr/>
    </dgm:pt>
    <dgm:pt modelId="{996B8587-B18B-4C59-8179-F91780C080DE}" type="pres">
      <dgm:prSet presAssocID="{27871B80-3A56-46AB-939D-00DF10AF6260}" presName="LevelTwoTextNode" presStyleLbl="node2" presStyleIdx="2" presStyleCnt="3" custScaleX="159905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E4284080-B7D1-4B40-9B5D-39A862E41E12}" type="pres">
      <dgm:prSet presAssocID="{27871B80-3A56-46AB-939D-00DF10AF6260}" presName="level3hierChild" presStyleCnt="0"/>
      <dgm:spPr/>
    </dgm:pt>
  </dgm:ptLst>
  <dgm:cxnLst>
    <dgm:cxn modelId="{5CF88D7D-84CF-4832-8775-55BB3312DD33}" type="presOf" srcId="{D6B7D8A4-10B4-4B6A-9DF4-1914118BC4E7}" destId="{614C6EF4-9B10-4E31-9A55-898B6E38B5AD}" srcOrd="0" destOrd="0" presId="urn:microsoft.com/office/officeart/2008/layout/HorizontalMultiLevelHierarchy"/>
    <dgm:cxn modelId="{CCB0F9E6-6CA4-4078-AF37-ADB5C89F9767}" type="presOf" srcId="{C07DC27A-D4E0-45FA-BCBD-EA1058393154}" destId="{95AD253F-A20B-43CC-97BF-A15FBD45837B}" srcOrd="0" destOrd="0" presId="urn:microsoft.com/office/officeart/2008/layout/HorizontalMultiLevelHierarchy"/>
    <dgm:cxn modelId="{2E0AA3AA-D7B6-4D95-9887-27AA7D25DA26}" srcId="{41A21CD0-F6AC-4BD7-846F-B1F8BB3437D0}" destId="{F30CFFAC-EB5F-49DB-9BB2-30B96190C056}" srcOrd="0" destOrd="0" parTransId="{90DED170-8BD7-4ACC-BE74-3A2484946B36}" sibTransId="{19151A1F-63C3-4559-A800-998B15EFABC3}"/>
    <dgm:cxn modelId="{375B84D3-9737-4486-888D-0E43230D62CC}" srcId="{41A21CD0-F6AC-4BD7-846F-B1F8BB3437D0}" destId="{530BAC44-26E1-4FE8-B9A6-D0B311FCEFDB}" srcOrd="1" destOrd="0" parTransId="{7DACAFDB-C016-4DE1-8E10-A9B821C479BA}" sibTransId="{63AEB2C4-4B63-44B3-AB6C-2E0C43D311F5}"/>
    <dgm:cxn modelId="{5BE59185-45A8-4769-8FEB-F7E079BD77F6}" type="presOf" srcId="{7DACAFDB-C016-4DE1-8E10-A9B821C479BA}" destId="{102D62A5-3783-4C99-B6EB-4F07AA42FA93}" srcOrd="0" destOrd="0" presId="urn:microsoft.com/office/officeart/2008/layout/HorizontalMultiLevelHierarchy"/>
    <dgm:cxn modelId="{23CF6BED-857D-43BE-B5F1-3E81AD30886F}" type="presOf" srcId="{27871B80-3A56-46AB-939D-00DF10AF6260}" destId="{996B8587-B18B-4C59-8179-F91780C080DE}" srcOrd="0" destOrd="0" presId="urn:microsoft.com/office/officeart/2008/layout/HorizontalMultiLevelHierarchy"/>
    <dgm:cxn modelId="{A1BB8B23-4675-44BF-A581-E04D07946E4A}" type="presOf" srcId="{90DED170-8BD7-4ACC-BE74-3A2484946B36}" destId="{33D87E9A-1EDF-4071-A4B8-8FBACDA7DA85}" srcOrd="0" destOrd="0" presId="urn:microsoft.com/office/officeart/2008/layout/HorizontalMultiLevelHierarchy"/>
    <dgm:cxn modelId="{248C3AE9-CAAA-4DA0-8AFD-86DDC045FD97}" type="presOf" srcId="{41A21CD0-F6AC-4BD7-846F-B1F8BB3437D0}" destId="{7A6ECE93-A1B9-4FB8-BA31-176C3402BD16}" srcOrd="0" destOrd="0" presId="urn:microsoft.com/office/officeart/2008/layout/HorizontalMultiLevelHierarchy"/>
    <dgm:cxn modelId="{5D3A3EBA-EAED-4245-BCC4-6F907933C1B3}" type="presOf" srcId="{C07DC27A-D4E0-45FA-BCBD-EA1058393154}" destId="{F206CA79-0381-466D-82B5-EE7379FF6B3D}" srcOrd="1" destOrd="0" presId="urn:microsoft.com/office/officeart/2008/layout/HorizontalMultiLevelHierarchy"/>
    <dgm:cxn modelId="{D166F5A0-5E4F-40B6-A6D0-92EA1DA29389}" type="presOf" srcId="{90DED170-8BD7-4ACC-BE74-3A2484946B36}" destId="{797F930B-478B-4839-A60D-66C3CD22075A}" srcOrd="1" destOrd="0" presId="urn:microsoft.com/office/officeart/2008/layout/HorizontalMultiLevelHierarchy"/>
    <dgm:cxn modelId="{0CF9A0AD-52B5-453D-8C5A-5751020252F8}" type="presOf" srcId="{530BAC44-26E1-4FE8-B9A6-D0B311FCEFDB}" destId="{0C1C27A2-B81F-4959-AFE8-F26D437DD644}" srcOrd="0" destOrd="0" presId="urn:microsoft.com/office/officeart/2008/layout/HorizontalMultiLevelHierarchy"/>
    <dgm:cxn modelId="{7851E018-8DF7-4663-A016-FA6C2F06EEA1}" type="presOf" srcId="{F30CFFAC-EB5F-49DB-9BB2-30B96190C056}" destId="{8A1ED738-117E-41A6-ACC5-BA90403F44B5}" srcOrd="0" destOrd="0" presId="urn:microsoft.com/office/officeart/2008/layout/HorizontalMultiLevelHierarchy"/>
    <dgm:cxn modelId="{B41A2F93-EA0E-4807-93BB-1BB53A2E3216}" srcId="{D6B7D8A4-10B4-4B6A-9DF4-1914118BC4E7}" destId="{41A21CD0-F6AC-4BD7-846F-B1F8BB3437D0}" srcOrd="0" destOrd="0" parTransId="{1D76D8B1-308C-453C-9C84-C39BC174D9C2}" sibTransId="{080BAFC1-F98A-4208-B7F1-A7276E478A9F}"/>
    <dgm:cxn modelId="{CC712D22-06A3-47C3-9948-D48EB8D014A2}" srcId="{41A21CD0-F6AC-4BD7-846F-B1F8BB3437D0}" destId="{27871B80-3A56-46AB-939D-00DF10AF6260}" srcOrd="2" destOrd="0" parTransId="{C07DC27A-D4E0-45FA-BCBD-EA1058393154}" sibTransId="{789ABF83-08D6-4238-AB18-0588B0D6D83C}"/>
    <dgm:cxn modelId="{C517A9A5-775B-4A4F-973B-835D7AF91EC1}" type="presOf" srcId="{7DACAFDB-C016-4DE1-8E10-A9B821C479BA}" destId="{D1ECD51C-2E81-4423-8A53-6C37E412DBB6}" srcOrd="1" destOrd="0" presId="urn:microsoft.com/office/officeart/2008/layout/HorizontalMultiLevelHierarchy"/>
    <dgm:cxn modelId="{F70E4985-D0B2-42C4-9D38-58D06F052A83}" type="presParOf" srcId="{614C6EF4-9B10-4E31-9A55-898B6E38B5AD}" destId="{E1DCF464-70E1-4060-B239-0D367A3BF23F}" srcOrd="0" destOrd="0" presId="urn:microsoft.com/office/officeart/2008/layout/HorizontalMultiLevelHierarchy"/>
    <dgm:cxn modelId="{D2150811-6DCA-4FCA-91A9-EF96CC153B3A}" type="presParOf" srcId="{E1DCF464-70E1-4060-B239-0D367A3BF23F}" destId="{7A6ECE93-A1B9-4FB8-BA31-176C3402BD16}" srcOrd="0" destOrd="0" presId="urn:microsoft.com/office/officeart/2008/layout/HorizontalMultiLevelHierarchy"/>
    <dgm:cxn modelId="{91EE6284-B712-4C2F-9101-C92BB652AEA2}" type="presParOf" srcId="{E1DCF464-70E1-4060-B239-0D367A3BF23F}" destId="{11002229-CF47-4C6E-9EB8-D1178286C13D}" srcOrd="1" destOrd="0" presId="urn:microsoft.com/office/officeart/2008/layout/HorizontalMultiLevelHierarchy"/>
    <dgm:cxn modelId="{05139D25-98E9-4679-AFCB-5B80F8AB3DB6}" type="presParOf" srcId="{11002229-CF47-4C6E-9EB8-D1178286C13D}" destId="{33D87E9A-1EDF-4071-A4B8-8FBACDA7DA85}" srcOrd="0" destOrd="0" presId="urn:microsoft.com/office/officeart/2008/layout/HorizontalMultiLevelHierarchy"/>
    <dgm:cxn modelId="{23D06D80-B636-409D-913D-448AFD532EBB}" type="presParOf" srcId="{33D87E9A-1EDF-4071-A4B8-8FBACDA7DA85}" destId="{797F930B-478B-4839-A60D-66C3CD22075A}" srcOrd="0" destOrd="0" presId="urn:microsoft.com/office/officeart/2008/layout/HorizontalMultiLevelHierarchy"/>
    <dgm:cxn modelId="{06D1F4ED-2080-4794-A3B8-D0389BE7CEF5}" type="presParOf" srcId="{11002229-CF47-4C6E-9EB8-D1178286C13D}" destId="{5788C7C4-55D3-498F-8E24-548ECEB0CAA0}" srcOrd="1" destOrd="0" presId="urn:microsoft.com/office/officeart/2008/layout/HorizontalMultiLevelHierarchy"/>
    <dgm:cxn modelId="{FA240A71-6CFE-4003-8417-C78F370C8C9F}" type="presParOf" srcId="{5788C7C4-55D3-498F-8E24-548ECEB0CAA0}" destId="{8A1ED738-117E-41A6-ACC5-BA90403F44B5}" srcOrd="0" destOrd="0" presId="urn:microsoft.com/office/officeart/2008/layout/HorizontalMultiLevelHierarchy"/>
    <dgm:cxn modelId="{ECE1F120-32CD-4BB0-BDFB-36260EEF2F53}" type="presParOf" srcId="{5788C7C4-55D3-498F-8E24-548ECEB0CAA0}" destId="{BADEA949-D3F1-4C8C-8F86-A62D02A835A4}" srcOrd="1" destOrd="0" presId="urn:microsoft.com/office/officeart/2008/layout/HorizontalMultiLevelHierarchy"/>
    <dgm:cxn modelId="{7A19B620-3873-4B81-8AB4-F1D05877A89C}" type="presParOf" srcId="{11002229-CF47-4C6E-9EB8-D1178286C13D}" destId="{102D62A5-3783-4C99-B6EB-4F07AA42FA93}" srcOrd="2" destOrd="0" presId="urn:microsoft.com/office/officeart/2008/layout/HorizontalMultiLevelHierarchy"/>
    <dgm:cxn modelId="{B136581A-99F6-4EE3-A465-FFDEDD4EBC6D}" type="presParOf" srcId="{102D62A5-3783-4C99-B6EB-4F07AA42FA93}" destId="{D1ECD51C-2E81-4423-8A53-6C37E412DBB6}" srcOrd="0" destOrd="0" presId="urn:microsoft.com/office/officeart/2008/layout/HorizontalMultiLevelHierarchy"/>
    <dgm:cxn modelId="{D7DBE908-5BB0-48B0-8662-F22F0D8CFD47}" type="presParOf" srcId="{11002229-CF47-4C6E-9EB8-D1178286C13D}" destId="{6D6743DC-E1F1-4D08-BD80-2C8A5110B7FE}" srcOrd="3" destOrd="0" presId="urn:microsoft.com/office/officeart/2008/layout/HorizontalMultiLevelHierarchy"/>
    <dgm:cxn modelId="{2386622C-6ADB-4C62-894C-1C3EC8558CD7}" type="presParOf" srcId="{6D6743DC-E1F1-4D08-BD80-2C8A5110B7FE}" destId="{0C1C27A2-B81F-4959-AFE8-F26D437DD644}" srcOrd="0" destOrd="0" presId="urn:microsoft.com/office/officeart/2008/layout/HorizontalMultiLevelHierarchy"/>
    <dgm:cxn modelId="{71006868-F137-4B78-AB63-CB419849A13C}" type="presParOf" srcId="{6D6743DC-E1F1-4D08-BD80-2C8A5110B7FE}" destId="{EABD4266-A958-4D3D-9189-3DD4281998D2}" srcOrd="1" destOrd="0" presId="urn:microsoft.com/office/officeart/2008/layout/HorizontalMultiLevelHierarchy"/>
    <dgm:cxn modelId="{B1148028-5151-4050-8A29-11768F2BC6DB}" type="presParOf" srcId="{11002229-CF47-4C6E-9EB8-D1178286C13D}" destId="{95AD253F-A20B-43CC-97BF-A15FBD45837B}" srcOrd="4" destOrd="0" presId="urn:microsoft.com/office/officeart/2008/layout/HorizontalMultiLevelHierarchy"/>
    <dgm:cxn modelId="{FA3B59C5-A091-4E73-8961-6AF147A6D8B0}" type="presParOf" srcId="{95AD253F-A20B-43CC-97BF-A15FBD45837B}" destId="{F206CA79-0381-466D-82B5-EE7379FF6B3D}" srcOrd="0" destOrd="0" presId="urn:microsoft.com/office/officeart/2008/layout/HorizontalMultiLevelHierarchy"/>
    <dgm:cxn modelId="{ACCEAB30-9A4F-47BF-B54E-B6C1E893D3CA}" type="presParOf" srcId="{11002229-CF47-4C6E-9EB8-D1178286C13D}" destId="{C8500314-2492-47A4-A5E7-AE845DDBBA44}" srcOrd="5" destOrd="0" presId="urn:microsoft.com/office/officeart/2008/layout/HorizontalMultiLevelHierarchy"/>
    <dgm:cxn modelId="{00465090-456D-428C-B2C6-F6F7F055CCF7}" type="presParOf" srcId="{C8500314-2492-47A4-A5E7-AE845DDBBA44}" destId="{996B8587-B18B-4C59-8179-F91780C080DE}" srcOrd="0" destOrd="0" presId="urn:microsoft.com/office/officeart/2008/layout/HorizontalMultiLevelHierarchy"/>
    <dgm:cxn modelId="{8F6A5BA1-8B57-4ED7-9416-6D1917372EEE}" type="presParOf" srcId="{C8500314-2492-47A4-A5E7-AE845DDBBA44}" destId="{E4284080-B7D1-4B40-9B5D-39A862E41E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D253F-A20B-43CC-97BF-A15FBD45837B}">
      <dsp:nvSpPr>
        <dsp:cNvPr id="0" name=""/>
        <dsp:cNvSpPr/>
      </dsp:nvSpPr>
      <dsp:spPr>
        <a:xfrm>
          <a:off x="772160" y="2032000"/>
          <a:ext cx="890243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5121" y="0"/>
              </a:lnTo>
              <a:lnTo>
                <a:pt x="445121" y="965199"/>
              </a:lnTo>
              <a:lnTo>
                <a:pt x="890243" y="96519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00" kern="1200"/>
        </a:p>
      </dsp:txBody>
      <dsp:txXfrm>
        <a:off x="1184455" y="2481773"/>
        <a:ext cx="65653" cy="65653"/>
      </dsp:txXfrm>
    </dsp:sp>
    <dsp:sp modelId="{102D62A5-3783-4C99-B6EB-4F07AA42FA93}">
      <dsp:nvSpPr>
        <dsp:cNvPr id="0" name=""/>
        <dsp:cNvSpPr/>
      </dsp:nvSpPr>
      <dsp:spPr>
        <a:xfrm>
          <a:off x="772160" y="1986280"/>
          <a:ext cx="8902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90243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00" kern="1200"/>
        </a:p>
      </dsp:txBody>
      <dsp:txXfrm>
        <a:off x="1195025" y="2009743"/>
        <a:ext cx="44512" cy="44512"/>
      </dsp:txXfrm>
    </dsp:sp>
    <dsp:sp modelId="{33D87E9A-1EDF-4071-A4B8-8FBACDA7DA85}">
      <dsp:nvSpPr>
        <dsp:cNvPr id="0" name=""/>
        <dsp:cNvSpPr/>
      </dsp:nvSpPr>
      <dsp:spPr>
        <a:xfrm>
          <a:off x="772160" y="1049928"/>
          <a:ext cx="907693" cy="982071"/>
        </a:xfrm>
        <a:custGeom>
          <a:avLst/>
          <a:gdLst/>
          <a:ahLst/>
          <a:cxnLst/>
          <a:rect l="0" t="0" r="0" b="0"/>
          <a:pathLst>
            <a:path>
              <a:moveTo>
                <a:pt x="0" y="982071"/>
              </a:moveTo>
              <a:lnTo>
                <a:pt x="453846" y="982071"/>
              </a:lnTo>
              <a:lnTo>
                <a:pt x="453846" y="0"/>
              </a:lnTo>
              <a:lnTo>
                <a:pt x="90769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00" kern="1200"/>
        </a:p>
      </dsp:txBody>
      <dsp:txXfrm>
        <a:off x="1192574" y="1507531"/>
        <a:ext cx="66865" cy="66865"/>
      </dsp:txXfrm>
    </dsp:sp>
    <dsp:sp modelId="{7A6ECE93-A1B9-4FB8-BA31-176C3402BD16}">
      <dsp:nvSpPr>
        <dsp:cNvPr id="0" name=""/>
        <dsp:cNvSpPr/>
      </dsp:nvSpPr>
      <dsp:spPr>
        <a:xfrm rot="16200000">
          <a:off x="-1645920" y="1645920"/>
          <a:ext cx="4064000" cy="772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b="1" kern="1200" dirty="0" smtClean="0"/>
            <a:t>Кой може да кандидатства</a:t>
          </a:r>
          <a:endParaRPr lang="bg-BG" sz="2600" b="1" kern="1200" dirty="0"/>
        </a:p>
      </dsp:txBody>
      <dsp:txXfrm>
        <a:off x="-1645920" y="1645920"/>
        <a:ext cx="4064000" cy="772160"/>
      </dsp:txXfrm>
    </dsp:sp>
    <dsp:sp modelId="{8A1ED738-117E-41A6-ACC5-BA90403F44B5}">
      <dsp:nvSpPr>
        <dsp:cNvPr id="0" name=""/>
        <dsp:cNvSpPr/>
      </dsp:nvSpPr>
      <dsp:spPr>
        <a:xfrm>
          <a:off x="1679853" y="663848"/>
          <a:ext cx="4049889" cy="772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i="1" kern="1200" dirty="0" smtClean="0"/>
            <a:t>Училища</a:t>
          </a:r>
          <a:endParaRPr lang="bg-BG" sz="2600" i="1" kern="1200" dirty="0"/>
        </a:p>
      </dsp:txBody>
      <dsp:txXfrm>
        <a:off x="1679853" y="663848"/>
        <a:ext cx="4049889" cy="772160"/>
      </dsp:txXfrm>
    </dsp:sp>
    <dsp:sp modelId="{0C1C27A2-B81F-4959-AFE8-F26D437DD644}">
      <dsp:nvSpPr>
        <dsp:cNvPr id="0" name=""/>
        <dsp:cNvSpPr/>
      </dsp:nvSpPr>
      <dsp:spPr>
        <a:xfrm>
          <a:off x="1662403" y="1645920"/>
          <a:ext cx="4049889" cy="772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i="1" kern="1200" dirty="0" smtClean="0"/>
            <a:t>Детски градини</a:t>
          </a:r>
          <a:endParaRPr lang="bg-BG" sz="2600" i="1" kern="1200" dirty="0"/>
        </a:p>
      </dsp:txBody>
      <dsp:txXfrm>
        <a:off x="1662403" y="1645920"/>
        <a:ext cx="4049889" cy="772160"/>
      </dsp:txXfrm>
    </dsp:sp>
    <dsp:sp modelId="{996B8587-B18B-4C59-8179-F91780C080DE}">
      <dsp:nvSpPr>
        <dsp:cNvPr id="0" name=""/>
        <dsp:cNvSpPr/>
      </dsp:nvSpPr>
      <dsp:spPr>
        <a:xfrm>
          <a:off x="1662403" y="2611119"/>
          <a:ext cx="4049889" cy="772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i="1" kern="1200" dirty="0" smtClean="0"/>
            <a:t>ЦПЛР/ОДК</a:t>
          </a:r>
          <a:endParaRPr lang="bg-BG" sz="2600" i="1" kern="1200" dirty="0"/>
        </a:p>
      </dsp:txBody>
      <dsp:txXfrm>
        <a:off x="1662403" y="2611119"/>
        <a:ext cx="4049889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5B0CC-9E5B-4450-B241-7D740AD680E5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CD573-72DF-4A53-9FDE-E04F9151EC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50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CD573-72DF-4A53-9FDE-E04F9151EC11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870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507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717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086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405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748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027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006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467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387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314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311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EA9F6-835E-4EAF-AE69-077E8331F719}" type="datetimeFigureOut">
              <a:rPr lang="bg-BG" smtClean="0"/>
              <a:t>6.2.2024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C7C0-8649-4A8A-91AA-73D08AB70C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829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Министерство на околната среда и води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5" y="190312"/>
            <a:ext cx="4123133" cy="9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6109" y="6075093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defRPr/>
            </a:pPr>
            <a:r>
              <a:rPr lang="ru-RU" altLang="bg-BG" sz="1000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Проект: ,,Осигуряване функционирането на Областен информационен център – Шумен‘‘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ru-RU" altLang="bg-BG" sz="1000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Договор № BG05SFOP001–4.001-0001-0023-C01 ”,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ru-RU" altLang="bg-BG" sz="1000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съфинансирана от Европейския съюз чрез Европейския социален  фонд.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ru-RU" altLang="bg-BG" sz="1000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Бенефициент: Община Шумен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2" y="5727461"/>
            <a:ext cx="1226198" cy="10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9"/>
          <a:stretch/>
        </p:blipFill>
        <p:spPr bwMode="auto">
          <a:xfrm>
            <a:off x="7812361" y="5725429"/>
            <a:ext cx="1224136" cy="10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31"/>
          <a:stretch/>
        </p:blipFill>
        <p:spPr bwMode="auto">
          <a:xfrm>
            <a:off x="4508457" y="178640"/>
            <a:ext cx="4312015" cy="93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Започна кампанията на МОСВ „Чиста околна среда“ за 2024 г. - 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3" y="2132856"/>
            <a:ext cx="3393755" cy="26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7904" y="2848435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„Чиста околна среда“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за 2024 г.</a:t>
            </a:r>
            <a:endParaRPr lang="bg-BG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8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" y="19748"/>
            <a:ext cx="9133104" cy="684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08" y="18864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ВИЗУАЛИЗАЦИЯ – ИДЕИ!!!</a:t>
            </a:r>
            <a:endParaRPr lang="bg-BG" sz="32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9504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" y="19749"/>
            <a:ext cx="9133104" cy="6849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08" y="18864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ВИЗУАЛИЗАЦИЯ – ИДЕИ!!!</a:t>
            </a:r>
            <a:endParaRPr lang="bg-BG" sz="32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7355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" y="1052736"/>
            <a:ext cx="9133104" cy="5123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08" y="18864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ВИЗУАЛИЗАЦИЯ – ИДЕИ!!!</a:t>
            </a:r>
            <a:endParaRPr lang="bg-BG" sz="32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26646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3" y="764704"/>
            <a:ext cx="7992888" cy="5994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08" y="5681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ВИЗУАЛИЗАЦИЯ – ИДЕИ!!!</a:t>
            </a:r>
            <a:endParaRPr lang="bg-BG" sz="32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34168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" y="1124744"/>
            <a:ext cx="9133104" cy="4913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08" y="18864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ВИЗУАЛИЗАЦИЯ – ИДЕИ!!!</a:t>
            </a:r>
            <a:endParaRPr lang="bg-BG" sz="32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59816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3" y="19748"/>
            <a:ext cx="7390802" cy="684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08" y="18864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ВИЗУАЛИЗАЦИЯ – ИДЕИ!!!</a:t>
            </a:r>
            <a:endParaRPr lang="bg-BG" sz="32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52947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75" y="879282"/>
            <a:ext cx="7048029" cy="5286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08" y="18864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ВИЗУАЛИЗАЦИЯ – ИДЕИ!!!</a:t>
            </a:r>
            <a:endParaRPr lang="bg-BG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65902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9402" y="3284984"/>
            <a:ext cx="7772400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Благодаря за вниманието!</a:t>
            </a:r>
            <a:endParaRPr lang="bg-BG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5812083"/>
            <a:ext cx="5171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Областен информационен център  - Шумен</a:t>
            </a:r>
          </a:p>
          <a:p>
            <a:pPr algn="ctr">
              <a:defRPr/>
            </a:pP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бул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. „Славянски“ № 17</a:t>
            </a:r>
          </a:p>
          <a:p>
            <a:pPr algn="ctr">
              <a:defRPr/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e-mail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: oic_shumen@abv.bg</a:t>
            </a:r>
            <a:endParaRPr lang="bg-BG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7"/>
            <a:ext cx="2011288" cy="10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838" y="1140045"/>
            <a:ext cx="201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ОБЛАСТЕН ИНФОРМАЦИОНЕН ЦЕНТЪР - ШУМЕН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2" y="5727461"/>
            <a:ext cx="1226198" cy="10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9"/>
          <a:stretch/>
        </p:blipFill>
        <p:spPr bwMode="auto">
          <a:xfrm>
            <a:off x="7812361" y="5725429"/>
            <a:ext cx="1224136" cy="10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Община Шумен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9" y="119093"/>
            <a:ext cx="944008" cy="9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Започна кампанията на МОСВ „Чиста околна среда“ за 2024 г. - 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50" y="908720"/>
            <a:ext cx="2805704" cy="21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28588" y="1140045"/>
            <a:ext cx="2015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ОБЩИНА ШУМЕН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11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„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ОБИЧАМ ПРИРОДАТА – И АЗ УЧАСТВАМ “</a:t>
            </a:r>
            <a:endParaRPr lang="bg-BG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28833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2" descr="Бланки, Формуляри, Образци, Молби, Завления » ДОКУМЕНТИ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AutoShape 4" descr="Бланки, Формуляри, Образци, Молби, Завления » ДОКУМЕНТИ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AutoShape 6" descr="Бланки, Формуляри, Образци, Молби, Завления » ДОКУМЕНТИ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25144"/>
            <a:ext cx="2403477" cy="17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71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20735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i="1" dirty="0" smtClean="0"/>
              <a:t>До 7 500 лева (с вкл. ДДС);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i="1" dirty="0" smtClean="0"/>
              <a:t>Само по e-mail: proekti2024@pudoos.bg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i="1" dirty="0" smtClean="0"/>
              <a:t>Проектът заедно с приложенията задължително следва да бъдат сканиран и изпратен като един файл;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i="1" dirty="0" smtClean="0"/>
              <a:t>Кандидата да не е получил финансиране в Националната кампания „Чиста околна среда“ през 2022г. и 2023г.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i="1" dirty="0" smtClean="0"/>
              <a:t>Краен срок за изпращане – до 23.02.2024г.;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i="1" dirty="0" smtClean="0"/>
              <a:t>Краен срок за изпълнение – до 31.10.2024г.;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i="1" dirty="0" smtClean="0"/>
              <a:t>Резултатите от класиране - до 15.04.2024г.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150" y="26064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УСЛОВИЯ</a:t>
            </a:r>
            <a:endParaRPr lang="bg-BG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51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50" y="26064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ДОПУСТИМИ РАЗХОДИ</a:t>
            </a:r>
            <a:endParaRPr lang="bg-BG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62" y="1124744"/>
            <a:ext cx="854230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Озеленителни мероприятия в дворното пространство на учебното заведение с подходящи местни видове;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/>
              <a:t>Мини екосистеми;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Къщички и хранилки за птици;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/>
              <a:t>Хотели за несекоми;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Поставяне на стойки за велосипеди;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Билкови и зеленчукови градинки;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Опитни полета</a:t>
            </a:r>
            <a:r>
              <a:rPr lang="bg-BG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/>
              <a:t>Мобилни лаборатории;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/>
              <a:t>Метеорологични станции;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Компостери/компостерни комплекти за биоразградими отпадъци;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Фитнес уреди и спортни съоръжения на открито;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Футболни игрища;</a:t>
            </a:r>
          </a:p>
        </p:txBody>
      </p:sp>
      <p:pic>
        <p:nvPicPr>
          <p:cNvPr id="6146" name="Picture 2" descr="Къщички за птици | Ита Българ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r="14819"/>
          <a:stretch/>
        </p:blipFill>
        <p:spPr bwMode="auto">
          <a:xfrm>
            <a:off x="7020272" y="1556791"/>
            <a:ext cx="1728192" cy="23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За начинаещи: В 4 стъпки - планирайте зеленчуци и плодове | Български Ферме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t="1859" r="16176" b="10331"/>
          <a:stretch/>
        </p:blipFill>
        <p:spPr bwMode="auto">
          <a:xfrm>
            <a:off x="4218550" y="2772898"/>
            <a:ext cx="2801722" cy="18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Горещ дървен хотел за насекоми Къща за пчели Стая за дървени буболечки  Хотелски подслон Градинска декорация Кутия за гнезда за калинки Lacewings  Пеперуда - Badu.b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r="10810" b="3501"/>
          <a:stretch/>
        </p:blipFill>
        <p:spPr bwMode="auto">
          <a:xfrm>
            <a:off x="7020272" y="4293096"/>
            <a:ext cx="18485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20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50" y="26064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ДОПУСТИМИ РАЗХОДИ</a:t>
            </a:r>
            <a:endParaRPr lang="bg-BG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9" y="1534950"/>
            <a:ext cx="86156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Интерактивни дъски за обучение;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Канцеларски материали за изложби, конкурси и др.;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Класни стаи на открито – беседки, пейки, маси, кошчета;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Съоръжения за игра на открито – комбинирани детски съоръжения, люлки, пързалки, клатушки, ремонт на пясъчници и др.;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Оборудване на кабинети по екология, биология и химия;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Създаване на еко-кът/стаи за обучение на открито;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Помощни обучителни материали – енциклопедии, игри, образователни книжки и други образователни материали.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4100" name="Picture 4" descr="PRIVILEG Интерактивна мобилна бяла дъска IWB03, на ТОП Цена — Sim.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47272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етски площадки - D07 Комбинирано детско съоръжение с пързалка и люл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069" r="11540" b="9013"/>
          <a:stretch/>
        </p:blipFill>
        <p:spPr bwMode="auto">
          <a:xfrm>
            <a:off x="3635896" y="4843299"/>
            <a:ext cx="2291078" cy="18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Дизайн кабинета биологии должен быть близок к природе»: интервью с  участницей проекта «(в)Месте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39" y="4956495"/>
            <a:ext cx="301810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Стоманени стойки за велосипеди с 2-6 мест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2449" b="24047"/>
          <a:stretch/>
        </p:blipFill>
        <p:spPr bwMode="auto">
          <a:xfrm>
            <a:off x="6577184" y="3284984"/>
            <a:ext cx="2267744" cy="13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22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50" y="26064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НЕОБХОДИМИ ДОКУМЕНТИ</a:t>
            </a:r>
            <a:endParaRPr lang="bg-BG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12" y="1052736"/>
            <a:ext cx="86744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bg-BG" sz="2400" i="1" dirty="0" smtClean="0"/>
              <a:t>Обяснителна записка;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i="1" dirty="0" smtClean="0"/>
              <a:t>Удостоверение за бюджетна банкова сметка;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bg-BG" sz="2400" i="1" dirty="0" smtClean="0"/>
              <a:t>План–сметка на необходимите разходи;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bg-BG" sz="2400" i="1" dirty="0" smtClean="0"/>
              <a:t>План/ситуация (където е приложимо);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i="1" dirty="0" smtClean="0"/>
              <a:t>Декларация от Директора на учебното/детско заведение и/или център че не е получавал финансиране по тази програма за последните две години;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i="1" dirty="0" smtClean="0"/>
              <a:t>Декларация по образец за потвърждаване актуалността на данните и автентичността на подписите в представения проект по електронен път.</a:t>
            </a:r>
            <a:endParaRPr lang="bg-BG" sz="2400" i="1" dirty="0"/>
          </a:p>
        </p:txBody>
      </p:sp>
    </p:spTree>
    <p:extLst>
      <p:ext uri="{BB962C8B-B14F-4D97-AF65-F5344CB8AC3E}">
        <p14:creationId xmlns:p14="http://schemas.microsoft.com/office/powerpoint/2010/main" val="973743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" y="19748"/>
            <a:ext cx="9133104" cy="684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08" y="18864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ВИЗУАЛИЗАЦИЯ – ИДЕИ!!!</a:t>
            </a:r>
            <a:endParaRPr lang="bg-BG" sz="32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2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" y="19748"/>
            <a:ext cx="9133104" cy="684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08" y="18864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ВИЗУАЛИЗАЦИЯ – ИДЕИ!!!</a:t>
            </a:r>
            <a:endParaRPr lang="bg-BG" sz="32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05881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" y="19748"/>
            <a:ext cx="9133104" cy="684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08" y="18864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ВИЗУАЛИЗАЦИЯ – ИДЕИ!!!</a:t>
            </a:r>
            <a:endParaRPr lang="bg-BG" sz="32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47432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356</TotalTime>
  <Words>406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2024-02-06T07:22:59Z</dcterms:created>
  <dcterms:modified xsi:type="dcterms:W3CDTF">2024-02-06T13:21:11Z</dcterms:modified>
</cp:coreProperties>
</file>