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9622" y="83127"/>
            <a:ext cx="7689273" cy="1895302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latin typeface="Monotype Corsiva" panose="03010101010201010101" pitchFamily="66" charset="0"/>
                <a:cs typeface="Arial" panose="020B0604020202020204" pitchFamily="34" charset="0"/>
              </a:rPr>
              <a:t/>
            </a:r>
            <a:br>
              <a:rPr lang="ru-RU" sz="2000" dirty="0" smtClean="0">
                <a:latin typeface="Monotype Corsiva" panose="03010101010201010101" pitchFamily="66" charset="0"/>
                <a:cs typeface="Arial" panose="020B0604020202020204" pitchFamily="34" charset="0"/>
              </a:rPr>
            </a:br>
            <a:r>
              <a:rPr lang="bg-BG" sz="2000" dirty="0" smtClean="0">
                <a:latin typeface="Monotype Corsiva" panose="03010101010201010101" pitchFamily="66" charset="0"/>
                <a:cs typeface="Arial" panose="020B0604020202020204" pitchFamily="34" charset="0"/>
              </a:rPr>
              <a:t>Регионална инспекция по околната среда и водите</a:t>
            </a:r>
            <a:br>
              <a:rPr lang="bg-BG" sz="2000" dirty="0" smtClean="0">
                <a:latin typeface="Monotype Corsiva" panose="03010101010201010101" pitchFamily="66" charset="0"/>
                <a:cs typeface="Arial" panose="020B0604020202020204" pitchFamily="34" charset="0"/>
              </a:rPr>
            </a:br>
            <a:r>
              <a:rPr lang="bg-BG" sz="2000" dirty="0" smtClean="0">
                <a:latin typeface="Monotype Corsiva" panose="03010101010201010101" pitchFamily="66" charset="0"/>
                <a:cs typeface="Arial" panose="020B0604020202020204" pitchFamily="34" charset="0"/>
              </a:rPr>
              <a:t>и</a:t>
            </a:r>
            <a:br>
              <a:rPr lang="bg-BG" sz="2000" dirty="0" smtClean="0">
                <a:latin typeface="Monotype Corsiva" panose="03010101010201010101" pitchFamily="66" charset="0"/>
                <a:cs typeface="Arial" panose="020B0604020202020204" pitchFamily="34" charset="0"/>
              </a:rPr>
            </a:br>
            <a:r>
              <a:rPr lang="bg-BG" sz="2000" dirty="0" smtClean="0">
                <a:latin typeface="Monotype Corsiva" panose="03010101010201010101" pitchFamily="66" charset="0"/>
                <a:cs typeface="Arial" panose="020B0604020202020204" pitchFamily="34" charset="0"/>
              </a:rPr>
              <a:t>Регионална библиотека „Николай Вранчев“ – Смолян</a:t>
            </a:r>
            <a:br>
              <a:rPr lang="bg-BG" sz="2000" dirty="0" smtClean="0">
                <a:latin typeface="Monotype Corsiva" panose="03010101010201010101" pitchFamily="66" charset="0"/>
                <a:cs typeface="Arial" panose="020B0604020202020204" pitchFamily="34" charset="0"/>
              </a:rPr>
            </a:br>
            <a:r>
              <a:rPr lang="bg-BG" sz="2000" dirty="0" smtClean="0">
                <a:latin typeface="Monotype Corsiva" panose="03010101010201010101" pitchFamily="66" charset="0"/>
                <a:cs typeface="Arial" panose="020B0604020202020204" pitchFamily="34" charset="0"/>
              </a:rPr>
              <a:t>Обявяват литературен конкурс на тема :</a:t>
            </a:r>
            <a:br>
              <a:rPr lang="bg-BG" sz="2000" dirty="0" smtClean="0">
                <a:latin typeface="Monotype Corsiva" panose="03010101010201010101" pitchFamily="66" charset="0"/>
                <a:cs typeface="Arial" panose="020B0604020202020204" pitchFamily="34" charset="0"/>
              </a:rPr>
            </a:br>
            <a:r>
              <a:rPr lang="bg-BG" sz="2000" b="1" dirty="0" smtClean="0">
                <a:latin typeface="Monotype Corsiva" panose="03010101010201010101" pitchFamily="66" charset="0"/>
                <a:cs typeface="Arial" panose="020B0604020202020204" pitchFamily="34" charset="0"/>
              </a:rPr>
              <a:t>„Биоразнообразието – Богатството на Родопите“</a:t>
            </a:r>
            <a:br>
              <a:rPr lang="bg-BG" sz="2000" b="1" dirty="0" smtClean="0">
                <a:latin typeface="Monotype Corsiva" panose="03010101010201010101" pitchFamily="66" charset="0"/>
                <a:cs typeface="Arial" panose="020B0604020202020204" pitchFamily="34" charset="0"/>
              </a:rPr>
            </a:br>
            <a:endParaRPr lang="bg-BG" sz="2000" b="1" dirty="0">
              <a:latin typeface="Monotype Corsiva" panose="03010101010201010101" pitchFamily="66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94314"/>
            <a:ext cx="12061767" cy="429767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bg-BG" sz="1500" b="1" dirty="0" smtClean="0">
                <a:latin typeface="Monotype Corsiva" panose="03010101010201010101" pitchFamily="66" charset="0"/>
              </a:rPr>
              <a:t>По повод Европейския ден на Натура 2000 – 21 май и</a:t>
            </a:r>
            <a:br>
              <a:rPr lang="bg-BG" sz="1500" b="1" dirty="0" smtClean="0">
                <a:latin typeface="Monotype Corsiva" panose="03010101010201010101" pitchFamily="66" charset="0"/>
              </a:rPr>
            </a:br>
            <a:r>
              <a:rPr lang="bg-BG" sz="1500" b="1" dirty="0" smtClean="0">
                <a:latin typeface="Monotype Corsiva" panose="03010101010201010101" pitchFamily="66" charset="0"/>
              </a:rPr>
              <a:t>Международния ден на биологичното разнообразие – 22 май</a:t>
            </a:r>
            <a:br>
              <a:rPr lang="bg-BG" sz="1500" b="1" dirty="0" smtClean="0">
                <a:latin typeface="Monotype Corsiva" panose="03010101010201010101" pitchFamily="66" charset="0"/>
              </a:rPr>
            </a:br>
            <a:r>
              <a:rPr lang="bg-BG" sz="1500" b="1" dirty="0" smtClean="0">
                <a:latin typeface="Monotype Corsiva" panose="03010101010201010101" pitchFamily="66" charset="0"/>
              </a:rPr>
              <a:t>Цел на конкурса: Популяризиране на екологичната мрежа НАТУРА 2000  и повишаване информираността на обществото по отношение на защитените растителни и животински видове в Родопите.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bg-BG" sz="1500" b="1" u="sng" dirty="0" smtClean="0">
                <a:latin typeface="Monotype Corsiva" panose="03010101010201010101" pitchFamily="66" charset="0"/>
              </a:rPr>
              <a:t>Правила и условия за участие: </a:t>
            </a:r>
            <a:r>
              <a:rPr lang="bg-BG" sz="1500" b="1" dirty="0" smtClean="0">
                <a:latin typeface="Monotype Corsiva" panose="03010101010201010101" pitchFamily="66" charset="0"/>
              </a:rPr>
              <a:t>Конкурсът е предназначен за ученици в две възрастови групи: 5-8 клас и 9-12 клас; Текстът трябва да е свързан с темата; Да бъде с обем от 1 до 3 стандартни страници –едностранно, формат А4, шрифт и размер – </a:t>
            </a:r>
            <a:r>
              <a:rPr lang="bg-BG" sz="1500" b="1" dirty="0" err="1" smtClean="0">
                <a:latin typeface="Monotype Corsiva" panose="03010101010201010101" pitchFamily="66" charset="0"/>
              </a:rPr>
              <a:t>Arial</a:t>
            </a:r>
            <a:r>
              <a:rPr lang="bg-BG" sz="1500" b="1" dirty="0" smtClean="0">
                <a:latin typeface="Monotype Corsiva" panose="03010101010201010101" pitchFamily="66" charset="0"/>
              </a:rPr>
              <a:t> 12.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bg-BG" sz="1500" b="1" u="sng" dirty="0" smtClean="0">
                <a:latin typeface="Monotype Corsiva" panose="03010101010201010101" pitchFamily="66" charset="0"/>
              </a:rPr>
              <a:t>Критерии за оценяване: </a:t>
            </a:r>
            <a:r>
              <a:rPr lang="bg-BG" sz="1500" b="1" dirty="0" smtClean="0">
                <a:latin typeface="Monotype Corsiva" panose="03010101010201010101" pitchFamily="66" charset="0"/>
              </a:rPr>
              <a:t>Текстовете трябва да включват  познания за защитените видове в Родопите, лични впечатления, наблюдения и преживявания по проблеми, свързани с опазването на биологичното разнообразие, разсъждения и препоръки относно връзката човек-природа и запазване на екологичното равновесие.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bg-BG" sz="1500" b="1" u="sng" dirty="0" smtClean="0">
                <a:latin typeface="Monotype Corsiva" panose="03010101010201010101" pitchFamily="66" charset="0"/>
              </a:rPr>
              <a:t>Срок за подаване на творбите: </a:t>
            </a:r>
            <a:r>
              <a:rPr lang="bg-BG" sz="1500" b="1" dirty="0" smtClean="0">
                <a:latin typeface="Monotype Corsiva" panose="03010101010201010101" pitchFamily="66" charset="0"/>
              </a:rPr>
              <a:t>Участниците трябва да предадат своите конкурсни предложения на място в библиотеката, по пощата на адрес: 4700, гр. Смолян, ул. „Дичо Петров“ № 7, отдел „Обща читалня и МЗС” или на е-</a:t>
            </a:r>
            <a:r>
              <a:rPr lang="bg-BG" sz="1500" b="1" dirty="0" err="1" smtClean="0">
                <a:latin typeface="Monotype Corsiva" panose="03010101010201010101" pitchFamily="66" charset="0"/>
              </a:rPr>
              <a:t>майл</a:t>
            </a:r>
            <a:r>
              <a:rPr lang="bg-BG" sz="1500" b="1" dirty="0" smtClean="0">
                <a:latin typeface="Monotype Corsiva" panose="03010101010201010101" pitchFamily="66" charset="0"/>
              </a:rPr>
              <a:t>: sm_lib_chit@abv.bg до 31.05.2022г., като се посочат имена на участника, клас, населено място и телефон за връзка.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bg-BG" sz="1500" b="1" dirty="0" smtClean="0">
                <a:latin typeface="Monotype Corsiva" panose="03010101010201010101" pitchFamily="66" charset="0"/>
              </a:rPr>
              <a:t>Компетентно жури ще излъчи победителите!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bg-BG" sz="1500" b="1" dirty="0" smtClean="0">
                <a:latin typeface="Monotype Corsiva" panose="03010101010201010101" pitchFamily="66" charset="0"/>
              </a:rPr>
              <a:t>Награждаване: Всички отличили се творби ще бъдат наградени на </a:t>
            </a:r>
            <a:r>
              <a:rPr lang="bg-BG" sz="1500" b="1" dirty="0">
                <a:latin typeface="Monotype Corsiva" panose="03010101010201010101" pitchFamily="66" charset="0"/>
              </a:rPr>
              <a:t>8</a:t>
            </a:r>
            <a:r>
              <a:rPr lang="bg-BG" sz="1500" b="1" dirty="0" smtClean="0">
                <a:latin typeface="Monotype Corsiva" panose="03010101010201010101" pitchFamily="66" charset="0"/>
              </a:rPr>
              <a:t> юни 2022 г.</a:t>
            </a:r>
          </a:p>
          <a:p>
            <a:pPr marL="0" indent="0" algn="ctr">
              <a:lnSpc>
                <a:spcPct val="120000"/>
              </a:lnSpc>
              <a:buNone/>
            </a:pPr>
            <a:endParaRPr lang="bg-BG" sz="1500" b="1" dirty="0">
              <a:latin typeface="Palatino Linotype" panose="0204050205050503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2758"/>
            <a:ext cx="2495550" cy="1828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6269" y="418623"/>
            <a:ext cx="2097206" cy="145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961073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207</TotalTime>
  <Words>268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Century Schoolbook</vt:lpstr>
      <vt:lpstr>Corbel</vt:lpstr>
      <vt:lpstr>Monotype Corsiva</vt:lpstr>
      <vt:lpstr>Palatino Linotype</vt:lpstr>
      <vt:lpstr>Feathered</vt:lpstr>
      <vt:lpstr> Регионална инспекция по околната среда и водите и Регионална библиотека „Николай Вранчев“ – Смолян Обявяват литературен конкурс на тема : „Биоразнообразието – Богатството на Родопите“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Потребител на Windows</dc:creator>
  <cp:lastModifiedBy>Потребител на Windows</cp:lastModifiedBy>
  <cp:revision>19</cp:revision>
  <cp:lastPrinted>2018-04-25T12:26:30Z</cp:lastPrinted>
  <dcterms:created xsi:type="dcterms:W3CDTF">2018-04-25T11:42:03Z</dcterms:created>
  <dcterms:modified xsi:type="dcterms:W3CDTF">2022-05-03T08:00:58Z</dcterms:modified>
</cp:coreProperties>
</file>