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9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57" r:id="rId4"/>
    <p:sldId id="258" r:id="rId5"/>
    <p:sldId id="266" r:id="rId6"/>
    <p:sldId id="267" r:id="rId7"/>
    <p:sldId id="270" r:id="rId8"/>
    <p:sldId id="272" r:id="rId9"/>
    <p:sldId id="269" r:id="rId10"/>
    <p:sldId id="271" r:id="rId11"/>
    <p:sldId id="273" r:id="rId12"/>
    <p:sldId id="274" r:id="rId13"/>
    <p:sldId id="275" r:id="rId14"/>
    <p:sldId id="276" r:id="rId15"/>
    <p:sldId id="259" r:id="rId16"/>
    <p:sldId id="277" r:id="rId17"/>
    <p:sldId id="278" r:id="rId18"/>
    <p:sldId id="280" r:id="rId19"/>
    <p:sldId id="279" r:id="rId20"/>
    <p:sldId id="260" r:id="rId21"/>
    <p:sldId id="265" r:id="rId2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36" autoAdjust="0"/>
  </p:normalViewPr>
  <p:slideViewPr>
    <p:cSldViewPr>
      <p:cViewPr varScale="1">
        <p:scale>
          <a:sx n="85" d="100"/>
          <a:sy n="85" d="100"/>
        </p:scale>
        <p:origin x="-1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5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12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__________Microsoft_Excel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ЕС-27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Косвени</c:v>
                </c:pt>
                <c:pt idx="1">
                  <c:v>Преки</c:v>
                </c:pt>
                <c:pt idx="2">
                  <c:v>Осигурителни вноски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32.799999999999997</c:v>
                </c:pt>
                <c:pt idx="1">
                  <c:v>32.799999999999997</c:v>
                </c:pt>
                <c:pt idx="2">
                  <c:v>34.4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България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Косвени</c:v>
                </c:pt>
                <c:pt idx="1">
                  <c:v>Преки</c:v>
                </c:pt>
                <c:pt idx="2">
                  <c:v>Осигурителни вноски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48.8</c:v>
                </c:pt>
                <c:pt idx="1">
                  <c:v>22.1</c:v>
                </c:pt>
                <c:pt idx="2">
                  <c:v>29.1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1284864"/>
        <c:axId val="181286400"/>
      </c:barChart>
      <c:catAx>
        <c:axId val="1812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1286400"/>
        <c:crosses val="autoZero"/>
        <c:auto val="1"/>
        <c:lblAlgn val="ctr"/>
        <c:lblOffset val="100"/>
        <c:noMultiLvlLbl val="0"/>
      </c:catAx>
      <c:valAx>
        <c:axId val="181286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12848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 b="1"/>
      </a:pPr>
      <a:endParaRPr lang="bg-BG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 sz="2400" b="0" dirty="0"/>
              <a:t>Ефективна осигурителна тежест в България, 2023 </a:t>
            </a:r>
            <a:endParaRPr lang="bg-BG" sz="1400" b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тежест осигуровки 2023</c:v>
                </c:pt>
              </c:strCache>
            </c:strRef>
          </c:tx>
          <c:marker>
            <c:symbol val="none"/>
          </c:marker>
          <c:cat>
            <c:numRef>
              <c:f>Sheet1!$A$2:$A$19223</c:f>
              <c:numCache>
                <c:formatCode>General</c:formatCode>
                <c:ptCount val="19222"/>
                <c:pt idx="0">
                  <c:v>780</c:v>
                </c:pt>
                <c:pt idx="1">
                  <c:v>781</c:v>
                </c:pt>
                <c:pt idx="2">
                  <c:v>782</c:v>
                </c:pt>
                <c:pt idx="3">
                  <c:v>783</c:v>
                </c:pt>
                <c:pt idx="4">
                  <c:v>784</c:v>
                </c:pt>
                <c:pt idx="5">
                  <c:v>785</c:v>
                </c:pt>
                <c:pt idx="6">
                  <c:v>786</c:v>
                </c:pt>
                <c:pt idx="7">
                  <c:v>787</c:v>
                </c:pt>
                <c:pt idx="8">
                  <c:v>788</c:v>
                </c:pt>
                <c:pt idx="9">
                  <c:v>789</c:v>
                </c:pt>
                <c:pt idx="10">
                  <c:v>790</c:v>
                </c:pt>
                <c:pt idx="11">
                  <c:v>791</c:v>
                </c:pt>
                <c:pt idx="12">
                  <c:v>792</c:v>
                </c:pt>
                <c:pt idx="13">
                  <c:v>793</c:v>
                </c:pt>
                <c:pt idx="14">
                  <c:v>794</c:v>
                </c:pt>
                <c:pt idx="15">
                  <c:v>795</c:v>
                </c:pt>
                <c:pt idx="16">
                  <c:v>796</c:v>
                </c:pt>
                <c:pt idx="17">
                  <c:v>797</c:v>
                </c:pt>
                <c:pt idx="18">
                  <c:v>798</c:v>
                </c:pt>
                <c:pt idx="19">
                  <c:v>799</c:v>
                </c:pt>
                <c:pt idx="20">
                  <c:v>800</c:v>
                </c:pt>
                <c:pt idx="21">
                  <c:v>801</c:v>
                </c:pt>
                <c:pt idx="22">
                  <c:v>802</c:v>
                </c:pt>
                <c:pt idx="23">
                  <c:v>803</c:v>
                </c:pt>
                <c:pt idx="24">
                  <c:v>804</c:v>
                </c:pt>
                <c:pt idx="25">
                  <c:v>805</c:v>
                </c:pt>
                <c:pt idx="26">
                  <c:v>806</c:v>
                </c:pt>
                <c:pt idx="27">
                  <c:v>807</c:v>
                </c:pt>
                <c:pt idx="28">
                  <c:v>808</c:v>
                </c:pt>
                <c:pt idx="29">
                  <c:v>809</c:v>
                </c:pt>
                <c:pt idx="30">
                  <c:v>810</c:v>
                </c:pt>
                <c:pt idx="31">
                  <c:v>811</c:v>
                </c:pt>
                <c:pt idx="32">
                  <c:v>812</c:v>
                </c:pt>
                <c:pt idx="33">
                  <c:v>813</c:v>
                </c:pt>
                <c:pt idx="34">
                  <c:v>814</c:v>
                </c:pt>
                <c:pt idx="35">
                  <c:v>815</c:v>
                </c:pt>
                <c:pt idx="36">
                  <c:v>816</c:v>
                </c:pt>
                <c:pt idx="37">
                  <c:v>817</c:v>
                </c:pt>
                <c:pt idx="38">
                  <c:v>818</c:v>
                </c:pt>
                <c:pt idx="39">
                  <c:v>819</c:v>
                </c:pt>
                <c:pt idx="40">
                  <c:v>820</c:v>
                </c:pt>
                <c:pt idx="41">
                  <c:v>821</c:v>
                </c:pt>
                <c:pt idx="42">
                  <c:v>822</c:v>
                </c:pt>
                <c:pt idx="43">
                  <c:v>823</c:v>
                </c:pt>
                <c:pt idx="44">
                  <c:v>824</c:v>
                </c:pt>
                <c:pt idx="45">
                  <c:v>825</c:v>
                </c:pt>
                <c:pt idx="46">
                  <c:v>826</c:v>
                </c:pt>
                <c:pt idx="47">
                  <c:v>827</c:v>
                </c:pt>
                <c:pt idx="48">
                  <c:v>828</c:v>
                </c:pt>
                <c:pt idx="49">
                  <c:v>829</c:v>
                </c:pt>
                <c:pt idx="50">
                  <c:v>830</c:v>
                </c:pt>
                <c:pt idx="51">
                  <c:v>831</c:v>
                </c:pt>
                <c:pt idx="52">
                  <c:v>832</c:v>
                </c:pt>
                <c:pt idx="53">
                  <c:v>833</c:v>
                </c:pt>
                <c:pt idx="54">
                  <c:v>834</c:v>
                </c:pt>
                <c:pt idx="55">
                  <c:v>835</c:v>
                </c:pt>
                <c:pt idx="56">
                  <c:v>836</c:v>
                </c:pt>
                <c:pt idx="57">
                  <c:v>837</c:v>
                </c:pt>
                <c:pt idx="58">
                  <c:v>838</c:v>
                </c:pt>
                <c:pt idx="59">
                  <c:v>839</c:v>
                </c:pt>
                <c:pt idx="60">
                  <c:v>840</c:v>
                </c:pt>
                <c:pt idx="61">
                  <c:v>841</c:v>
                </c:pt>
                <c:pt idx="62">
                  <c:v>842</c:v>
                </c:pt>
                <c:pt idx="63">
                  <c:v>843</c:v>
                </c:pt>
                <c:pt idx="64">
                  <c:v>844</c:v>
                </c:pt>
                <c:pt idx="65">
                  <c:v>845</c:v>
                </c:pt>
                <c:pt idx="66">
                  <c:v>846</c:v>
                </c:pt>
                <c:pt idx="67">
                  <c:v>847</c:v>
                </c:pt>
                <c:pt idx="68">
                  <c:v>848</c:v>
                </c:pt>
                <c:pt idx="69">
                  <c:v>849</c:v>
                </c:pt>
                <c:pt idx="70">
                  <c:v>850</c:v>
                </c:pt>
                <c:pt idx="71">
                  <c:v>851</c:v>
                </c:pt>
                <c:pt idx="72">
                  <c:v>852</c:v>
                </c:pt>
                <c:pt idx="73">
                  <c:v>853</c:v>
                </c:pt>
                <c:pt idx="74">
                  <c:v>854</c:v>
                </c:pt>
                <c:pt idx="75">
                  <c:v>855</c:v>
                </c:pt>
                <c:pt idx="76">
                  <c:v>856</c:v>
                </c:pt>
                <c:pt idx="77">
                  <c:v>857</c:v>
                </c:pt>
                <c:pt idx="78">
                  <c:v>858</c:v>
                </c:pt>
                <c:pt idx="79">
                  <c:v>859</c:v>
                </c:pt>
                <c:pt idx="80">
                  <c:v>860</c:v>
                </c:pt>
                <c:pt idx="81">
                  <c:v>861</c:v>
                </c:pt>
                <c:pt idx="82">
                  <c:v>862</c:v>
                </c:pt>
                <c:pt idx="83">
                  <c:v>863</c:v>
                </c:pt>
                <c:pt idx="84">
                  <c:v>864</c:v>
                </c:pt>
                <c:pt idx="85">
                  <c:v>865</c:v>
                </c:pt>
                <c:pt idx="86">
                  <c:v>866</c:v>
                </c:pt>
                <c:pt idx="87">
                  <c:v>867</c:v>
                </c:pt>
                <c:pt idx="88">
                  <c:v>868</c:v>
                </c:pt>
                <c:pt idx="89">
                  <c:v>869</c:v>
                </c:pt>
                <c:pt idx="90">
                  <c:v>870</c:v>
                </c:pt>
                <c:pt idx="91">
                  <c:v>871</c:v>
                </c:pt>
                <c:pt idx="92">
                  <c:v>872</c:v>
                </c:pt>
                <c:pt idx="93">
                  <c:v>873</c:v>
                </c:pt>
                <c:pt idx="94">
                  <c:v>874</c:v>
                </c:pt>
                <c:pt idx="95">
                  <c:v>875</c:v>
                </c:pt>
                <c:pt idx="96">
                  <c:v>876</c:v>
                </c:pt>
                <c:pt idx="97">
                  <c:v>877</c:v>
                </c:pt>
                <c:pt idx="98">
                  <c:v>878</c:v>
                </c:pt>
                <c:pt idx="99">
                  <c:v>879</c:v>
                </c:pt>
                <c:pt idx="100">
                  <c:v>880</c:v>
                </c:pt>
                <c:pt idx="101">
                  <c:v>881</c:v>
                </c:pt>
                <c:pt idx="102">
                  <c:v>882</c:v>
                </c:pt>
                <c:pt idx="103">
                  <c:v>883</c:v>
                </c:pt>
                <c:pt idx="104">
                  <c:v>884</c:v>
                </c:pt>
                <c:pt idx="105">
                  <c:v>885</c:v>
                </c:pt>
                <c:pt idx="106">
                  <c:v>886</c:v>
                </c:pt>
                <c:pt idx="107">
                  <c:v>887</c:v>
                </c:pt>
                <c:pt idx="108">
                  <c:v>888</c:v>
                </c:pt>
                <c:pt idx="109">
                  <c:v>889</c:v>
                </c:pt>
                <c:pt idx="110">
                  <c:v>890</c:v>
                </c:pt>
                <c:pt idx="111">
                  <c:v>891</c:v>
                </c:pt>
                <c:pt idx="112">
                  <c:v>892</c:v>
                </c:pt>
                <c:pt idx="113">
                  <c:v>893</c:v>
                </c:pt>
                <c:pt idx="114">
                  <c:v>894</c:v>
                </c:pt>
                <c:pt idx="115">
                  <c:v>895</c:v>
                </c:pt>
                <c:pt idx="116">
                  <c:v>896</c:v>
                </c:pt>
                <c:pt idx="117">
                  <c:v>897</c:v>
                </c:pt>
                <c:pt idx="118">
                  <c:v>898</c:v>
                </c:pt>
                <c:pt idx="119">
                  <c:v>899</c:v>
                </c:pt>
                <c:pt idx="120">
                  <c:v>900</c:v>
                </c:pt>
                <c:pt idx="121">
                  <c:v>901</c:v>
                </c:pt>
                <c:pt idx="122">
                  <c:v>902</c:v>
                </c:pt>
                <c:pt idx="123">
                  <c:v>903</c:v>
                </c:pt>
                <c:pt idx="124">
                  <c:v>904</c:v>
                </c:pt>
                <c:pt idx="125">
                  <c:v>905</c:v>
                </c:pt>
                <c:pt idx="126">
                  <c:v>906</c:v>
                </c:pt>
                <c:pt idx="127">
                  <c:v>907</c:v>
                </c:pt>
                <c:pt idx="128">
                  <c:v>908</c:v>
                </c:pt>
                <c:pt idx="129">
                  <c:v>909</c:v>
                </c:pt>
                <c:pt idx="130">
                  <c:v>910</c:v>
                </c:pt>
                <c:pt idx="131">
                  <c:v>911</c:v>
                </c:pt>
                <c:pt idx="132">
                  <c:v>912</c:v>
                </c:pt>
                <c:pt idx="133">
                  <c:v>913</c:v>
                </c:pt>
                <c:pt idx="134">
                  <c:v>914</c:v>
                </c:pt>
                <c:pt idx="135">
                  <c:v>915</c:v>
                </c:pt>
                <c:pt idx="136">
                  <c:v>916</c:v>
                </c:pt>
                <c:pt idx="137">
                  <c:v>917</c:v>
                </c:pt>
                <c:pt idx="138">
                  <c:v>918</c:v>
                </c:pt>
                <c:pt idx="139">
                  <c:v>919</c:v>
                </c:pt>
                <c:pt idx="140">
                  <c:v>920</c:v>
                </c:pt>
                <c:pt idx="141">
                  <c:v>921</c:v>
                </c:pt>
                <c:pt idx="142">
                  <c:v>922</c:v>
                </c:pt>
                <c:pt idx="143">
                  <c:v>923</c:v>
                </c:pt>
                <c:pt idx="144">
                  <c:v>924</c:v>
                </c:pt>
                <c:pt idx="145">
                  <c:v>925</c:v>
                </c:pt>
                <c:pt idx="146">
                  <c:v>926</c:v>
                </c:pt>
                <c:pt idx="147">
                  <c:v>927</c:v>
                </c:pt>
                <c:pt idx="148">
                  <c:v>928</c:v>
                </c:pt>
                <c:pt idx="149">
                  <c:v>929</c:v>
                </c:pt>
                <c:pt idx="150">
                  <c:v>930</c:v>
                </c:pt>
                <c:pt idx="151">
                  <c:v>931</c:v>
                </c:pt>
                <c:pt idx="152">
                  <c:v>932</c:v>
                </c:pt>
                <c:pt idx="153">
                  <c:v>933</c:v>
                </c:pt>
                <c:pt idx="154">
                  <c:v>934</c:v>
                </c:pt>
                <c:pt idx="155">
                  <c:v>935</c:v>
                </c:pt>
                <c:pt idx="156">
                  <c:v>936</c:v>
                </c:pt>
                <c:pt idx="157">
                  <c:v>937</c:v>
                </c:pt>
                <c:pt idx="158">
                  <c:v>938</c:v>
                </c:pt>
                <c:pt idx="159">
                  <c:v>939</c:v>
                </c:pt>
                <c:pt idx="160">
                  <c:v>940</c:v>
                </c:pt>
                <c:pt idx="161">
                  <c:v>941</c:v>
                </c:pt>
                <c:pt idx="162">
                  <c:v>942</c:v>
                </c:pt>
                <c:pt idx="163">
                  <c:v>943</c:v>
                </c:pt>
                <c:pt idx="164">
                  <c:v>944</c:v>
                </c:pt>
                <c:pt idx="165">
                  <c:v>945</c:v>
                </c:pt>
                <c:pt idx="166">
                  <c:v>946</c:v>
                </c:pt>
                <c:pt idx="167">
                  <c:v>947</c:v>
                </c:pt>
                <c:pt idx="168">
                  <c:v>948</c:v>
                </c:pt>
                <c:pt idx="169">
                  <c:v>949</c:v>
                </c:pt>
                <c:pt idx="170">
                  <c:v>950</c:v>
                </c:pt>
                <c:pt idx="171">
                  <c:v>951</c:v>
                </c:pt>
                <c:pt idx="172">
                  <c:v>952</c:v>
                </c:pt>
                <c:pt idx="173">
                  <c:v>953</c:v>
                </c:pt>
                <c:pt idx="174">
                  <c:v>954</c:v>
                </c:pt>
                <c:pt idx="175">
                  <c:v>955</c:v>
                </c:pt>
                <c:pt idx="176">
                  <c:v>956</c:v>
                </c:pt>
                <c:pt idx="177">
                  <c:v>957</c:v>
                </c:pt>
                <c:pt idx="178">
                  <c:v>958</c:v>
                </c:pt>
                <c:pt idx="179">
                  <c:v>959</c:v>
                </c:pt>
                <c:pt idx="180">
                  <c:v>960</c:v>
                </c:pt>
                <c:pt idx="181">
                  <c:v>961</c:v>
                </c:pt>
                <c:pt idx="182">
                  <c:v>962</c:v>
                </c:pt>
                <c:pt idx="183">
                  <c:v>963</c:v>
                </c:pt>
                <c:pt idx="184">
                  <c:v>964</c:v>
                </c:pt>
                <c:pt idx="185">
                  <c:v>965</c:v>
                </c:pt>
                <c:pt idx="186">
                  <c:v>966</c:v>
                </c:pt>
                <c:pt idx="187">
                  <c:v>967</c:v>
                </c:pt>
                <c:pt idx="188">
                  <c:v>968</c:v>
                </c:pt>
                <c:pt idx="189">
                  <c:v>969</c:v>
                </c:pt>
                <c:pt idx="190">
                  <c:v>970</c:v>
                </c:pt>
                <c:pt idx="191">
                  <c:v>971</c:v>
                </c:pt>
                <c:pt idx="192">
                  <c:v>972</c:v>
                </c:pt>
                <c:pt idx="193">
                  <c:v>973</c:v>
                </c:pt>
                <c:pt idx="194">
                  <c:v>974</c:v>
                </c:pt>
                <c:pt idx="195">
                  <c:v>975</c:v>
                </c:pt>
                <c:pt idx="196">
                  <c:v>976</c:v>
                </c:pt>
                <c:pt idx="197">
                  <c:v>977</c:v>
                </c:pt>
                <c:pt idx="198">
                  <c:v>978</c:v>
                </c:pt>
                <c:pt idx="199">
                  <c:v>979</c:v>
                </c:pt>
                <c:pt idx="200">
                  <c:v>980</c:v>
                </c:pt>
                <c:pt idx="201">
                  <c:v>981</c:v>
                </c:pt>
                <c:pt idx="202">
                  <c:v>982</c:v>
                </c:pt>
                <c:pt idx="203">
                  <c:v>983</c:v>
                </c:pt>
                <c:pt idx="204">
                  <c:v>984</c:v>
                </c:pt>
                <c:pt idx="205">
                  <c:v>985</c:v>
                </c:pt>
                <c:pt idx="206">
                  <c:v>986</c:v>
                </c:pt>
                <c:pt idx="207">
                  <c:v>987</c:v>
                </c:pt>
                <c:pt idx="208">
                  <c:v>988</c:v>
                </c:pt>
                <c:pt idx="209">
                  <c:v>989</c:v>
                </c:pt>
                <c:pt idx="210">
                  <c:v>990</c:v>
                </c:pt>
                <c:pt idx="211">
                  <c:v>991</c:v>
                </c:pt>
                <c:pt idx="212">
                  <c:v>992</c:v>
                </c:pt>
                <c:pt idx="213">
                  <c:v>993</c:v>
                </c:pt>
                <c:pt idx="214">
                  <c:v>994</c:v>
                </c:pt>
                <c:pt idx="215">
                  <c:v>995</c:v>
                </c:pt>
                <c:pt idx="216">
                  <c:v>996</c:v>
                </c:pt>
                <c:pt idx="217">
                  <c:v>997</c:v>
                </c:pt>
                <c:pt idx="218">
                  <c:v>998</c:v>
                </c:pt>
                <c:pt idx="219">
                  <c:v>999</c:v>
                </c:pt>
                <c:pt idx="220">
                  <c:v>1000</c:v>
                </c:pt>
                <c:pt idx="221">
                  <c:v>1001</c:v>
                </c:pt>
                <c:pt idx="222">
                  <c:v>1002</c:v>
                </c:pt>
                <c:pt idx="223">
                  <c:v>1003</c:v>
                </c:pt>
                <c:pt idx="224">
                  <c:v>1004</c:v>
                </c:pt>
                <c:pt idx="225">
                  <c:v>1005</c:v>
                </c:pt>
                <c:pt idx="226">
                  <c:v>1006</c:v>
                </c:pt>
                <c:pt idx="227">
                  <c:v>1007</c:v>
                </c:pt>
                <c:pt idx="228">
                  <c:v>1008</c:v>
                </c:pt>
                <c:pt idx="229">
                  <c:v>1009</c:v>
                </c:pt>
                <c:pt idx="230">
                  <c:v>1010</c:v>
                </c:pt>
                <c:pt idx="231">
                  <c:v>1011</c:v>
                </c:pt>
                <c:pt idx="232">
                  <c:v>1012</c:v>
                </c:pt>
                <c:pt idx="233">
                  <c:v>1013</c:v>
                </c:pt>
                <c:pt idx="234">
                  <c:v>1014</c:v>
                </c:pt>
                <c:pt idx="235">
                  <c:v>1015</c:v>
                </c:pt>
                <c:pt idx="236">
                  <c:v>1016</c:v>
                </c:pt>
                <c:pt idx="237">
                  <c:v>1017</c:v>
                </c:pt>
                <c:pt idx="238">
                  <c:v>1018</c:v>
                </c:pt>
                <c:pt idx="239">
                  <c:v>1019</c:v>
                </c:pt>
                <c:pt idx="240">
                  <c:v>1020</c:v>
                </c:pt>
                <c:pt idx="241">
                  <c:v>1021</c:v>
                </c:pt>
                <c:pt idx="242">
                  <c:v>1022</c:v>
                </c:pt>
                <c:pt idx="243">
                  <c:v>1023</c:v>
                </c:pt>
                <c:pt idx="244">
                  <c:v>1024</c:v>
                </c:pt>
                <c:pt idx="245">
                  <c:v>1025</c:v>
                </c:pt>
                <c:pt idx="246">
                  <c:v>1026</c:v>
                </c:pt>
                <c:pt idx="247">
                  <c:v>1027</c:v>
                </c:pt>
                <c:pt idx="248">
                  <c:v>1028</c:v>
                </c:pt>
                <c:pt idx="249">
                  <c:v>1029</c:v>
                </c:pt>
                <c:pt idx="250">
                  <c:v>1030</c:v>
                </c:pt>
                <c:pt idx="251">
                  <c:v>1031</c:v>
                </c:pt>
                <c:pt idx="252">
                  <c:v>1032</c:v>
                </c:pt>
                <c:pt idx="253">
                  <c:v>1033</c:v>
                </c:pt>
                <c:pt idx="254">
                  <c:v>1034</c:v>
                </c:pt>
                <c:pt idx="255">
                  <c:v>1035</c:v>
                </c:pt>
                <c:pt idx="256">
                  <c:v>1036</c:v>
                </c:pt>
                <c:pt idx="257">
                  <c:v>1037</c:v>
                </c:pt>
                <c:pt idx="258">
                  <c:v>1038</c:v>
                </c:pt>
                <c:pt idx="259">
                  <c:v>1039</c:v>
                </c:pt>
                <c:pt idx="260">
                  <c:v>1040</c:v>
                </c:pt>
                <c:pt idx="261">
                  <c:v>1041</c:v>
                </c:pt>
                <c:pt idx="262">
                  <c:v>1042</c:v>
                </c:pt>
                <c:pt idx="263">
                  <c:v>1043</c:v>
                </c:pt>
                <c:pt idx="264">
                  <c:v>1044</c:v>
                </c:pt>
                <c:pt idx="265">
                  <c:v>1045</c:v>
                </c:pt>
                <c:pt idx="266">
                  <c:v>1046</c:v>
                </c:pt>
                <c:pt idx="267">
                  <c:v>1047</c:v>
                </c:pt>
                <c:pt idx="268">
                  <c:v>1048</c:v>
                </c:pt>
                <c:pt idx="269">
                  <c:v>1049</c:v>
                </c:pt>
                <c:pt idx="270">
                  <c:v>1050</c:v>
                </c:pt>
                <c:pt idx="271">
                  <c:v>1051</c:v>
                </c:pt>
                <c:pt idx="272">
                  <c:v>1052</c:v>
                </c:pt>
                <c:pt idx="273">
                  <c:v>1053</c:v>
                </c:pt>
                <c:pt idx="274">
                  <c:v>1054</c:v>
                </c:pt>
                <c:pt idx="275">
                  <c:v>1055</c:v>
                </c:pt>
                <c:pt idx="276">
                  <c:v>1056</c:v>
                </c:pt>
                <c:pt idx="277">
                  <c:v>1057</c:v>
                </c:pt>
                <c:pt idx="278">
                  <c:v>1058</c:v>
                </c:pt>
                <c:pt idx="279">
                  <c:v>1059</c:v>
                </c:pt>
                <c:pt idx="280">
                  <c:v>1060</c:v>
                </c:pt>
                <c:pt idx="281">
                  <c:v>1061</c:v>
                </c:pt>
                <c:pt idx="282">
                  <c:v>1062</c:v>
                </c:pt>
                <c:pt idx="283">
                  <c:v>1063</c:v>
                </c:pt>
                <c:pt idx="284">
                  <c:v>1064</c:v>
                </c:pt>
                <c:pt idx="285">
                  <c:v>1065</c:v>
                </c:pt>
                <c:pt idx="286">
                  <c:v>1066</c:v>
                </c:pt>
                <c:pt idx="287">
                  <c:v>1067</c:v>
                </c:pt>
                <c:pt idx="288">
                  <c:v>1068</c:v>
                </c:pt>
                <c:pt idx="289">
                  <c:v>1069</c:v>
                </c:pt>
                <c:pt idx="290">
                  <c:v>1070</c:v>
                </c:pt>
                <c:pt idx="291">
                  <c:v>1071</c:v>
                </c:pt>
                <c:pt idx="292">
                  <c:v>1072</c:v>
                </c:pt>
                <c:pt idx="293">
                  <c:v>1073</c:v>
                </c:pt>
                <c:pt idx="294">
                  <c:v>1074</c:v>
                </c:pt>
                <c:pt idx="295">
                  <c:v>1075</c:v>
                </c:pt>
                <c:pt idx="296">
                  <c:v>1076</c:v>
                </c:pt>
                <c:pt idx="297">
                  <c:v>1077</c:v>
                </c:pt>
                <c:pt idx="298">
                  <c:v>1078</c:v>
                </c:pt>
                <c:pt idx="299">
                  <c:v>1079</c:v>
                </c:pt>
                <c:pt idx="300">
                  <c:v>1080</c:v>
                </c:pt>
                <c:pt idx="301">
                  <c:v>1081</c:v>
                </c:pt>
                <c:pt idx="302">
                  <c:v>1082</c:v>
                </c:pt>
                <c:pt idx="303">
                  <c:v>1083</c:v>
                </c:pt>
                <c:pt idx="304">
                  <c:v>1084</c:v>
                </c:pt>
                <c:pt idx="305">
                  <c:v>1085</c:v>
                </c:pt>
                <c:pt idx="306">
                  <c:v>1086</c:v>
                </c:pt>
                <c:pt idx="307">
                  <c:v>1087</c:v>
                </c:pt>
                <c:pt idx="308">
                  <c:v>1088</c:v>
                </c:pt>
                <c:pt idx="309">
                  <c:v>1089</c:v>
                </c:pt>
                <c:pt idx="310">
                  <c:v>1090</c:v>
                </c:pt>
                <c:pt idx="311">
                  <c:v>1091</c:v>
                </c:pt>
                <c:pt idx="312">
                  <c:v>1092</c:v>
                </c:pt>
                <c:pt idx="313">
                  <c:v>1093</c:v>
                </c:pt>
                <c:pt idx="314">
                  <c:v>1094</c:v>
                </c:pt>
                <c:pt idx="315">
                  <c:v>1095</c:v>
                </c:pt>
                <c:pt idx="316">
                  <c:v>1096</c:v>
                </c:pt>
                <c:pt idx="317">
                  <c:v>1097</c:v>
                </c:pt>
                <c:pt idx="318">
                  <c:v>1098</c:v>
                </c:pt>
                <c:pt idx="319">
                  <c:v>1099</c:v>
                </c:pt>
                <c:pt idx="320">
                  <c:v>1100</c:v>
                </c:pt>
                <c:pt idx="321">
                  <c:v>1101</c:v>
                </c:pt>
                <c:pt idx="322">
                  <c:v>1102</c:v>
                </c:pt>
                <c:pt idx="323">
                  <c:v>1103</c:v>
                </c:pt>
                <c:pt idx="324">
                  <c:v>1104</c:v>
                </c:pt>
                <c:pt idx="325">
                  <c:v>1105</c:v>
                </c:pt>
                <c:pt idx="326">
                  <c:v>1106</c:v>
                </c:pt>
                <c:pt idx="327">
                  <c:v>1107</c:v>
                </c:pt>
                <c:pt idx="328">
                  <c:v>1108</c:v>
                </c:pt>
                <c:pt idx="329">
                  <c:v>1109</c:v>
                </c:pt>
                <c:pt idx="330">
                  <c:v>1110</c:v>
                </c:pt>
                <c:pt idx="331">
                  <c:v>1111</c:v>
                </c:pt>
                <c:pt idx="332">
                  <c:v>1112</c:v>
                </c:pt>
                <c:pt idx="333">
                  <c:v>1113</c:v>
                </c:pt>
                <c:pt idx="334">
                  <c:v>1114</c:v>
                </c:pt>
                <c:pt idx="335">
                  <c:v>1115</c:v>
                </c:pt>
                <c:pt idx="336">
                  <c:v>1116</c:v>
                </c:pt>
                <c:pt idx="337">
                  <c:v>1117</c:v>
                </c:pt>
                <c:pt idx="338">
                  <c:v>1118</c:v>
                </c:pt>
                <c:pt idx="339">
                  <c:v>1119</c:v>
                </c:pt>
                <c:pt idx="340">
                  <c:v>1120</c:v>
                </c:pt>
                <c:pt idx="341">
                  <c:v>1121</c:v>
                </c:pt>
                <c:pt idx="342">
                  <c:v>1122</c:v>
                </c:pt>
                <c:pt idx="343">
                  <c:v>1123</c:v>
                </c:pt>
                <c:pt idx="344">
                  <c:v>1124</c:v>
                </c:pt>
                <c:pt idx="345">
                  <c:v>1125</c:v>
                </c:pt>
                <c:pt idx="346">
                  <c:v>1126</c:v>
                </c:pt>
                <c:pt idx="347">
                  <c:v>1127</c:v>
                </c:pt>
                <c:pt idx="348">
                  <c:v>1128</c:v>
                </c:pt>
                <c:pt idx="349">
                  <c:v>1129</c:v>
                </c:pt>
                <c:pt idx="350">
                  <c:v>1130</c:v>
                </c:pt>
                <c:pt idx="351">
                  <c:v>1131</c:v>
                </c:pt>
                <c:pt idx="352">
                  <c:v>1132</c:v>
                </c:pt>
                <c:pt idx="353">
                  <c:v>1133</c:v>
                </c:pt>
                <c:pt idx="354">
                  <c:v>1134</c:v>
                </c:pt>
                <c:pt idx="355">
                  <c:v>1135</c:v>
                </c:pt>
                <c:pt idx="356">
                  <c:v>1136</c:v>
                </c:pt>
                <c:pt idx="357">
                  <c:v>1137</c:v>
                </c:pt>
                <c:pt idx="358">
                  <c:v>1138</c:v>
                </c:pt>
                <c:pt idx="359">
                  <c:v>1139</c:v>
                </c:pt>
                <c:pt idx="360">
                  <c:v>1140</c:v>
                </c:pt>
                <c:pt idx="361">
                  <c:v>1141</c:v>
                </c:pt>
                <c:pt idx="362">
                  <c:v>1142</c:v>
                </c:pt>
                <c:pt idx="363">
                  <c:v>1143</c:v>
                </c:pt>
                <c:pt idx="364">
                  <c:v>1144</c:v>
                </c:pt>
                <c:pt idx="365">
                  <c:v>1145</c:v>
                </c:pt>
                <c:pt idx="366">
                  <c:v>1146</c:v>
                </c:pt>
                <c:pt idx="367">
                  <c:v>1147</c:v>
                </c:pt>
                <c:pt idx="368">
                  <c:v>1148</c:v>
                </c:pt>
                <c:pt idx="369">
                  <c:v>1149</c:v>
                </c:pt>
                <c:pt idx="370">
                  <c:v>1150</c:v>
                </c:pt>
                <c:pt idx="371">
                  <c:v>1151</c:v>
                </c:pt>
                <c:pt idx="372">
                  <c:v>1152</c:v>
                </c:pt>
                <c:pt idx="373">
                  <c:v>1153</c:v>
                </c:pt>
                <c:pt idx="374">
                  <c:v>1154</c:v>
                </c:pt>
                <c:pt idx="375">
                  <c:v>1155</c:v>
                </c:pt>
                <c:pt idx="376">
                  <c:v>1156</c:v>
                </c:pt>
                <c:pt idx="377">
                  <c:v>1157</c:v>
                </c:pt>
                <c:pt idx="378">
                  <c:v>1158</c:v>
                </c:pt>
                <c:pt idx="379">
                  <c:v>1159</c:v>
                </c:pt>
                <c:pt idx="380">
                  <c:v>1160</c:v>
                </c:pt>
                <c:pt idx="381">
                  <c:v>1161</c:v>
                </c:pt>
                <c:pt idx="382">
                  <c:v>1162</c:v>
                </c:pt>
                <c:pt idx="383">
                  <c:v>1163</c:v>
                </c:pt>
                <c:pt idx="384">
                  <c:v>1164</c:v>
                </c:pt>
                <c:pt idx="385">
                  <c:v>1165</c:v>
                </c:pt>
                <c:pt idx="386">
                  <c:v>1166</c:v>
                </c:pt>
                <c:pt idx="387">
                  <c:v>1167</c:v>
                </c:pt>
                <c:pt idx="388">
                  <c:v>1168</c:v>
                </c:pt>
                <c:pt idx="389">
                  <c:v>1169</c:v>
                </c:pt>
                <c:pt idx="390">
                  <c:v>1170</c:v>
                </c:pt>
                <c:pt idx="391">
                  <c:v>1171</c:v>
                </c:pt>
                <c:pt idx="392">
                  <c:v>1172</c:v>
                </c:pt>
                <c:pt idx="393">
                  <c:v>1173</c:v>
                </c:pt>
                <c:pt idx="394">
                  <c:v>1174</c:v>
                </c:pt>
                <c:pt idx="395">
                  <c:v>1175</c:v>
                </c:pt>
                <c:pt idx="396">
                  <c:v>1176</c:v>
                </c:pt>
                <c:pt idx="397">
                  <c:v>1177</c:v>
                </c:pt>
                <c:pt idx="398">
                  <c:v>1178</c:v>
                </c:pt>
                <c:pt idx="399">
                  <c:v>1179</c:v>
                </c:pt>
                <c:pt idx="400">
                  <c:v>1180</c:v>
                </c:pt>
                <c:pt idx="401">
                  <c:v>1181</c:v>
                </c:pt>
                <c:pt idx="402">
                  <c:v>1182</c:v>
                </c:pt>
                <c:pt idx="403">
                  <c:v>1183</c:v>
                </c:pt>
                <c:pt idx="404">
                  <c:v>1184</c:v>
                </c:pt>
                <c:pt idx="405">
                  <c:v>1185</c:v>
                </c:pt>
                <c:pt idx="406">
                  <c:v>1186</c:v>
                </c:pt>
                <c:pt idx="407">
                  <c:v>1187</c:v>
                </c:pt>
                <c:pt idx="408">
                  <c:v>1188</c:v>
                </c:pt>
                <c:pt idx="409">
                  <c:v>1189</c:v>
                </c:pt>
                <c:pt idx="410">
                  <c:v>1190</c:v>
                </c:pt>
                <c:pt idx="411">
                  <c:v>1191</c:v>
                </c:pt>
                <c:pt idx="412">
                  <c:v>1192</c:v>
                </c:pt>
                <c:pt idx="413">
                  <c:v>1193</c:v>
                </c:pt>
                <c:pt idx="414">
                  <c:v>1194</c:v>
                </c:pt>
                <c:pt idx="415">
                  <c:v>1195</c:v>
                </c:pt>
                <c:pt idx="416">
                  <c:v>1196</c:v>
                </c:pt>
                <c:pt idx="417">
                  <c:v>1197</c:v>
                </c:pt>
                <c:pt idx="418">
                  <c:v>1198</c:v>
                </c:pt>
                <c:pt idx="419">
                  <c:v>1199</c:v>
                </c:pt>
                <c:pt idx="420">
                  <c:v>1200</c:v>
                </c:pt>
                <c:pt idx="421">
                  <c:v>1201</c:v>
                </c:pt>
                <c:pt idx="422">
                  <c:v>1202</c:v>
                </c:pt>
                <c:pt idx="423">
                  <c:v>1203</c:v>
                </c:pt>
                <c:pt idx="424">
                  <c:v>1204</c:v>
                </c:pt>
                <c:pt idx="425">
                  <c:v>1205</c:v>
                </c:pt>
                <c:pt idx="426">
                  <c:v>1206</c:v>
                </c:pt>
                <c:pt idx="427">
                  <c:v>1207</c:v>
                </c:pt>
                <c:pt idx="428">
                  <c:v>1208</c:v>
                </c:pt>
                <c:pt idx="429">
                  <c:v>1209</c:v>
                </c:pt>
                <c:pt idx="430">
                  <c:v>1210</c:v>
                </c:pt>
                <c:pt idx="431">
                  <c:v>1211</c:v>
                </c:pt>
                <c:pt idx="432">
                  <c:v>1212</c:v>
                </c:pt>
                <c:pt idx="433">
                  <c:v>1213</c:v>
                </c:pt>
                <c:pt idx="434">
                  <c:v>1214</c:v>
                </c:pt>
                <c:pt idx="435">
                  <c:v>1215</c:v>
                </c:pt>
                <c:pt idx="436">
                  <c:v>1216</c:v>
                </c:pt>
                <c:pt idx="437">
                  <c:v>1217</c:v>
                </c:pt>
                <c:pt idx="438">
                  <c:v>1218</c:v>
                </c:pt>
                <c:pt idx="439">
                  <c:v>1219</c:v>
                </c:pt>
                <c:pt idx="440">
                  <c:v>1220</c:v>
                </c:pt>
                <c:pt idx="441">
                  <c:v>1221</c:v>
                </c:pt>
                <c:pt idx="442">
                  <c:v>1222</c:v>
                </c:pt>
                <c:pt idx="443">
                  <c:v>1223</c:v>
                </c:pt>
                <c:pt idx="444">
                  <c:v>1224</c:v>
                </c:pt>
                <c:pt idx="445">
                  <c:v>1225</c:v>
                </c:pt>
                <c:pt idx="446">
                  <c:v>1226</c:v>
                </c:pt>
                <c:pt idx="447">
                  <c:v>1227</c:v>
                </c:pt>
                <c:pt idx="448">
                  <c:v>1228</c:v>
                </c:pt>
                <c:pt idx="449">
                  <c:v>1229</c:v>
                </c:pt>
                <c:pt idx="450">
                  <c:v>1230</c:v>
                </c:pt>
                <c:pt idx="451">
                  <c:v>1231</c:v>
                </c:pt>
                <c:pt idx="452">
                  <c:v>1232</c:v>
                </c:pt>
                <c:pt idx="453">
                  <c:v>1233</c:v>
                </c:pt>
                <c:pt idx="454">
                  <c:v>1234</c:v>
                </c:pt>
                <c:pt idx="455">
                  <c:v>1235</c:v>
                </c:pt>
                <c:pt idx="456">
                  <c:v>1236</c:v>
                </c:pt>
                <c:pt idx="457">
                  <c:v>1237</c:v>
                </c:pt>
                <c:pt idx="458">
                  <c:v>1238</c:v>
                </c:pt>
                <c:pt idx="459">
                  <c:v>1239</c:v>
                </c:pt>
                <c:pt idx="460">
                  <c:v>1240</c:v>
                </c:pt>
                <c:pt idx="461">
                  <c:v>1241</c:v>
                </c:pt>
                <c:pt idx="462">
                  <c:v>1242</c:v>
                </c:pt>
                <c:pt idx="463">
                  <c:v>1243</c:v>
                </c:pt>
                <c:pt idx="464">
                  <c:v>1244</c:v>
                </c:pt>
                <c:pt idx="465">
                  <c:v>1245</c:v>
                </c:pt>
                <c:pt idx="466">
                  <c:v>1246</c:v>
                </c:pt>
                <c:pt idx="467">
                  <c:v>1247</c:v>
                </c:pt>
                <c:pt idx="468">
                  <c:v>1248</c:v>
                </c:pt>
                <c:pt idx="469">
                  <c:v>1249</c:v>
                </c:pt>
                <c:pt idx="470">
                  <c:v>1250</c:v>
                </c:pt>
                <c:pt idx="471">
                  <c:v>1251</c:v>
                </c:pt>
                <c:pt idx="472">
                  <c:v>1252</c:v>
                </c:pt>
                <c:pt idx="473">
                  <c:v>1253</c:v>
                </c:pt>
                <c:pt idx="474">
                  <c:v>1254</c:v>
                </c:pt>
                <c:pt idx="475">
                  <c:v>1255</c:v>
                </c:pt>
                <c:pt idx="476">
                  <c:v>1256</c:v>
                </c:pt>
                <c:pt idx="477">
                  <c:v>1257</c:v>
                </c:pt>
                <c:pt idx="478">
                  <c:v>1258</c:v>
                </c:pt>
                <c:pt idx="479">
                  <c:v>1259</c:v>
                </c:pt>
                <c:pt idx="480">
                  <c:v>1260</c:v>
                </c:pt>
                <c:pt idx="481">
                  <c:v>1261</c:v>
                </c:pt>
                <c:pt idx="482">
                  <c:v>1262</c:v>
                </c:pt>
                <c:pt idx="483">
                  <c:v>1263</c:v>
                </c:pt>
                <c:pt idx="484">
                  <c:v>1264</c:v>
                </c:pt>
                <c:pt idx="485">
                  <c:v>1265</c:v>
                </c:pt>
                <c:pt idx="486">
                  <c:v>1266</c:v>
                </c:pt>
                <c:pt idx="487">
                  <c:v>1267</c:v>
                </c:pt>
                <c:pt idx="488">
                  <c:v>1268</c:v>
                </c:pt>
                <c:pt idx="489">
                  <c:v>1269</c:v>
                </c:pt>
                <c:pt idx="490">
                  <c:v>1270</c:v>
                </c:pt>
                <c:pt idx="491">
                  <c:v>1271</c:v>
                </c:pt>
                <c:pt idx="492">
                  <c:v>1272</c:v>
                </c:pt>
                <c:pt idx="493">
                  <c:v>1273</c:v>
                </c:pt>
                <c:pt idx="494">
                  <c:v>1274</c:v>
                </c:pt>
                <c:pt idx="495">
                  <c:v>1275</c:v>
                </c:pt>
                <c:pt idx="496">
                  <c:v>1276</c:v>
                </c:pt>
                <c:pt idx="497">
                  <c:v>1277</c:v>
                </c:pt>
                <c:pt idx="498">
                  <c:v>1278</c:v>
                </c:pt>
                <c:pt idx="499">
                  <c:v>1279</c:v>
                </c:pt>
                <c:pt idx="500">
                  <c:v>1280</c:v>
                </c:pt>
                <c:pt idx="501">
                  <c:v>1281</c:v>
                </c:pt>
                <c:pt idx="502">
                  <c:v>1282</c:v>
                </c:pt>
                <c:pt idx="503">
                  <c:v>1283</c:v>
                </c:pt>
                <c:pt idx="504">
                  <c:v>1284</c:v>
                </c:pt>
                <c:pt idx="505">
                  <c:v>1285</c:v>
                </c:pt>
                <c:pt idx="506">
                  <c:v>1286</c:v>
                </c:pt>
                <c:pt idx="507">
                  <c:v>1287</c:v>
                </c:pt>
                <c:pt idx="508">
                  <c:v>1288</c:v>
                </c:pt>
                <c:pt idx="509">
                  <c:v>1289</c:v>
                </c:pt>
                <c:pt idx="510">
                  <c:v>1290</c:v>
                </c:pt>
                <c:pt idx="511">
                  <c:v>1291</c:v>
                </c:pt>
                <c:pt idx="512">
                  <c:v>1292</c:v>
                </c:pt>
                <c:pt idx="513">
                  <c:v>1293</c:v>
                </c:pt>
                <c:pt idx="514">
                  <c:v>1294</c:v>
                </c:pt>
                <c:pt idx="515">
                  <c:v>1295</c:v>
                </c:pt>
                <c:pt idx="516">
                  <c:v>1296</c:v>
                </c:pt>
                <c:pt idx="517">
                  <c:v>1297</c:v>
                </c:pt>
                <c:pt idx="518">
                  <c:v>1298</c:v>
                </c:pt>
                <c:pt idx="519">
                  <c:v>1299</c:v>
                </c:pt>
                <c:pt idx="520">
                  <c:v>1300</c:v>
                </c:pt>
                <c:pt idx="521">
                  <c:v>1301</c:v>
                </c:pt>
                <c:pt idx="522">
                  <c:v>1302</c:v>
                </c:pt>
                <c:pt idx="523">
                  <c:v>1303</c:v>
                </c:pt>
                <c:pt idx="524">
                  <c:v>1304</c:v>
                </c:pt>
                <c:pt idx="525">
                  <c:v>1305</c:v>
                </c:pt>
                <c:pt idx="526">
                  <c:v>1306</c:v>
                </c:pt>
                <c:pt idx="527">
                  <c:v>1307</c:v>
                </c:pt>
                <c:pt idx="528">
                  <c:v>1308</c:v>
                </c:pt>
                <c:pt idx="529">
                  <c:v>1309</c:v>
                </c:pt>
                <c:pt idx="530">
                  <c:v>1310</c:v>
                </c:pt>
                <c:pt idx="531">
                  <c:v>1311</c:v>
                </c:pt>
                <c:pt idx="532">
                  <c:v>1312</c:v>
                </c:pt>
                <c:pt idx="533">
                  <c:v>1313</c:v>
                </c:pt>
                <c:pt idx="534">
                  <c:v>1314</c:v>
                </c:pt>
                <c:pt idx="535">
                  <c:v>1315</c:v>
                </c:pt>
                <c:pt idx="536">
                  <c:v>1316</c:v>
                </c:pt>
                <c:pt idx="537">
                  <c:v>1317</c:v>
                </c:pt>
                <c:pt idx="538">
                  <c:v>1318</c:v>
                </c:pt>
                <c:pt idx="539">
                  <c:v>1319</c:v>
                </c:pt>
                <c:pt idx="540">
                  <c:v>1320</c:v>
                </c:pt>
                <c:pt idx="541">
                  <c:v>1321</c:v>
                </c:pt>
                <c:pt idx="542">
                  <c:v>1322</c:v>
                </c:pt>
                <c:pt idx="543">
                  <c:v>1323</c:v>
                </c:pt>
                <c:pt idx="544">
                  <c:v>1324</c:v>
                </c:pt>
                <c:pt idx="545">
                  <c:v>1325</c:v>
                </c:pt>
                <c:pt idx="546">
                  <c:v>1326</c:v>
                </c:pt>
                <c:pt idx="547">
                  <c:v>1327</c:v>
                </c:pt>
                <c:pt idx="548">
                  <c:v>1328</c:v>
                </c:pt>
                <c:pt idx="549">
                  <c:v>1329</c:v>
                </c:pt>
                <c:pt idx="550">
                  <c:v>1330</c:v>
                </c:pt>
                <c:pt idx="551">
                  <c:v>1331</c:v>
                </c:pt>
                <c:pt idx="552">
                  <c:v>1332</c:v>
                </c:pt>
                <c:pt idx="553">
                  <c:v>1333</c:v>
                </c:pt>
                <c:pt idx="554">
                  <c:v>1334</c:v>
                </c:pt>
                <c:pt idx="555">
                  <c:v>1335</c:v>
                </c:pt>
                <c:pt idx="556">
                  <c:v>1336</c:v>
                </c:pt>
                <c:pt idx="557">
                  <c:v>1337</c:v>
                </c:pt>
                <c:pt idx="558">
                  <c:v>1338</c:v>
                </c:pt>
                <c:pt idx="559">
                  <c:v>1339</c:v>
                </c:pt>
                <c:pt idx="560">
                  <c:v>1340</c:v>
                </c:pt>
                <c:pt idx="561">
                  <c:v>1341</c:v>
                </c:pt>
                <c:pt idx="562">
                  <c:v>1342</c:v>
                </c:pt>
                <c:pt idx="563">
                  <c:v>1343</c:v>
                </c:pt>
                <c:pt idx="564">
                  <c:v>1344</c:v>
                </c:pt>
                <c:pt idx="565">
                  <c:v>1345</c:v>
                </c:pt>
                <c:pt idx="566">
                  <c:v>1346</c:v>
                </c:pt>
                <c:pt idx="567">
                  <c:v>1347</c:v>
                </c:pt>
                <c:pt idx="568">
                  <c:v>1348</c:v>
                </c:pt>
                <c:pt idx="569">
                  <c:v>1349</c:v>
                </c:pt>
                <c:pt idx="570">
                  <c:v>1350</c:v>
                </c:pt>
                <c:pt idx="571">
                  <c:v>1351</c:v>
                </c:pt>
                <c:pt idx="572">
                  <c:v>1352</c:v>
                </c:pt>
                <c:pt idx="573">
                  <c:v>1353</c:v>
                </c:pt>
                <c:pt idx="574">
                  <c:v>1354</c:v>
                </c:pt>
                <c:pt idx="575">
                  <c:v>1355</c:v>
                </c:pt>
                <c:pt idx="576">
                  <c:v>1356</c:v>
                </c:pt>
                <c:pt idx="577">
                  <c:v>1357</c:v>
                </c:pt>
                <c:pt idx="578">
                  <c:v>1358</c:v>
                </c:pt>
                <c:pt idx="579">
                  <c:v>1359</c:v>
                </c:pt>
                <c:pt idx="580">
                  <c:v>1360</c:v>
                </c:pt>
                <c:pt idx="581">
                  <c:v>1361</c:v>
                </c:pt>
                <c:pt idx="582">
                  <c:v>1362</c:v>
                </c:pt>
                <c:pt idx="583">
                  <c:v>1363</c:v>
                </c:pt>
                <c:pt idx="584">
                  <c:v>1364</c:v>
                </c:pt>
                <c:pt idx="585">
                  <c:v>1365</c:v>
                </c:pt>
                <c:pt idx="586">
                  <c:v>1366</c:v>
                </c:pt>
                <c:pt idx="587">
                  <c:v>1367</c:v>
                </c:pt>
                <c:pt idx="588">
                  <c:v>1368</c:v>
                </c:pt>
                <c:pt idx="589">
                  <c:v>1369</c:v>
                </c:pt>
                <c:pt idx="590">
                  <c:v>1370</c:v>
                </c:pt>
                <c:pt idx="591">
                  <c:v>1371</c:v>
                </c:pt>
                <c:pt idx="592">
                  <c:v>1372</c:v>
                </c:pt>
                <c:pt idx="593">
                  <c:v>1373</c:v>
                </c:pt>
                <c:pt idx="594">
                  <c:v>1374</c:v>
                </c:pt>
                <c:pt idx="595">
                  <c:v>1375</c:v>
                </c:pt>
                <c:pt idx="596">
                  <c:v>1376</c:v>
                </c:pt>
                <c:pt idx="597">
                  <c:v>1377</c:v>
                </c:pt>
                <c:pt idx="598">
                  <c:v>1378</c:v>
                </c:pt>
                <c:pt idx="599">
                  <c:v>1379</c:v>
                </c:pt>
                <c:pt idx="600">
                  <c:v>1380</c:v>
                </c:pt>
                <c:pt idx="601">
                  <c:v>1381</c:v>
                </c:pt>
                <c:pt idx="602">
                  <c:v>1382</c:v>
                </c:pt>
                <c:pt idx="603">
                  <c:v>1383</c:v>
                </c:pt>
                <c:pt idx="604">
                  <c:v>1384</c:v>
                </c:pt>
                <c:pt idx="605">
                  <c:v>1385</c:v>
                </c:pt>
                <c:pt idx="606">
                  <c:v>1386</c:v>
                </c:pt>
                <c:pt idx="607">
                  <c:v>1387</c:v>
                </c:pt>
                <c:pt idx="608">
                  <c:v>1388</c:v>
                </c:pt>
                <c:pt idx="609">
                  <c:v>1389</c:v>
                </c:pt>
                <c:pt idx="610">
                  <c:v>1390</c:v>
                </c:pt>
                <c:pt idx="611">
                  <c:v>1391</c:v>
                </c:pt>
                <c:pt idx="612">
                  <c:v>1392</c:v>
                </c:pt>
                <c:pt idx="613">
                  <c:v>1393</c:v>
                </c:pt>
                <c:pt idx="614">
                  <c:v>1394</c:v>
                </c:pt>
                <c:pt idx="615">
                  <c:v>1395</c:v>
                </c:pt>
                <c:pt idx="616">
                  <c:v>1396</c:v>
                </c:pt>
                <c:pt idx="617">
                  <c:v>1397</c:v>
                </c:pt>
                <c:pt idx="618">
                  <c:v>1398</c:v>
                </c:pt>
                <c:pt idx="619">
                  <c:v>1399</c:v>
                </c:pt>
                <c:pt idx="620">
                  <c:v>1400</c:v>
                </c:pt>
                <c:pt idx="621">
                  <c:v>1401</c:v>
                </c:pt>
                <c:pt idx="622">
                  <c:v>1402</c:v>
                </c:pt>
                <c:pt idx="623">
                  <c:v>1403</c:v>
                </c:pt>
                <c:pt idx="624">
                  <c:v>1404</c:v>
                </c:pt>
                <c:pt idx="625">
                  <c:v>1405</c:v>
                </c:pt>
                <c:pt idx="626">
                  <c:v>1406</c:v>
                </c:pt>
                <c:pt idx="627">
                  <c:v>1407</c:v>
                </c:pt>
                <c:pt idx="628">
                  <c:v>1408</c:v>
                </c:pt>
                <c:pt idx="629">
                  <c:v>1409</c:v>
                </c:pt>
                <c:pt idx="630">
                  <c:v>1410</c:v>
                </c:pt>
                <c:pt idx="631">
                  <c:v>1411</c:v>
                </c:pt>
                <c:pt idx="632">
                  <c:v>1412</c:v>
                </c:pt>
                <c:pt idx="633">
                  <c:v>1413</c:v>
                </c:pt>
                <c:pt idx="634">
                  <c:v>1414</c:v>
                </c:pt>
                <c:pt idx="635">
                  <c:v>1415</c:v>
                </c:pt>
                <c:pt idx="636">
                  <c:v>1416</c:v>
                </c:pt>
                <c:pt idx="637">
                  <c:v>1417</c:v>
                </c:pt>
                <c:pt idx="638">
                  <c:v>1418</c:v>
                </c:pt>
                <c:pt idx="639">
                  <c:v>1419</c:v>
                </c:pt>
                <c:pt idx="640">
                  <c:v>1420</c:v>
                </c:pt>
                <c:pt idx="641">
                  <c:v>1421</c:v>
                </c:pt>
                <c:pt idx="642">
                  <c:v>1422</c:v>
                </c:pt>
                <c:pt idx="643">
                  <c:v>1423</c:v>
                </c:pt>
                <c:pt idx="644">
                  <c:v>1424</c:v>
                </c:pt>
                <c:pt idx="645">
                  <c:v>1425</c:v>
                </c:pt>
                <c:pt idx="646">
                  <c:v>1426</c:v>
                </c:pt>
                <c:pt idx="647">
                  <c:v>1427</c:v>
                </c:pt>
                <c:pt idx="648">
                  <c:v>1428</c:v>
                </c:pt>
                <c:pt idx="649">
                  <c:v>1429</c:v>
                </c:pt>
                <c:pt idx="650">
                  <c:v>1430</c:v>
                </c:pt>
                <c:pt idx="651">
                  <c:v>1431</c:v>
                </c:pt>
                <c:pt idx="652">
                  <c:v>1432</c:v>
                </c:pt>
                <c:pt idx="653">
                  <c:v>1433</c:v>
                </c:pt>
                <c:pt idx="654">
                  <c:v>1434</c:v>
                </c:pt>
                <c:pt idx="655">
                  <c:v>1435</c:v>
                </c:pt>
                <c:pt idx="656">
                  <c:v>1436</c:v>
                </c:pt>
                <c:pt idx="657">
                  <c:v>1437</c:v>
                </c:pt>
                <c:pt idx="658">
                  <c:v>1438</c:v>
                </c:pt>
                <c:pt idx="659">
                  <c:v>1439</c:v>
                </c:pt>
                <c:pt idx="660">
                  <c:v>1440</c:v>
                </c:pt>
                <c:pt idx="661">
                  <c:v>1441</c:v>
                </c:pt>
                <c:pt idx="662">
                  <c:v>1442</c:v>
                </c:pt>
                <c:pt idx="663">
                  <c:v>1443</c:v>
                </c:pt>
                <c:pt idx="664">
                  <c:v>1444</c:v>
                </c:pt>
                <c:pt idx="665">
                  <c:v>1445</c:v>
                </c:pt>
                <c:pt idx="666">
                  <c:v>1446</c:v>
                </c:pt>
                <c:pt idx="667">
                  <c:v>1447</c:v>
                </c:pt>
                <c:pt idx="668">
                  <c:v>1448</c:v>
                </c:pt>
                <c:pt idx="669">
                  <c:v>1449</c:v>
                </c:pt>
                <c:pt idx="670">
                  <c:v>1450</c:v>
                </c:pt>
                <c:pt idx="671">
                  <c:v>1451</c:v>
                </c:pt>
                <c:pt idx="672">
                  <c:v>1452</c:v>
                </c:pt>
                <c:pt idx="673">
                  <c:v>1453</c:v>
                </c:pt>
                <c:pt idx="674">
                  <c:v>1454</c:v>
                </c:pt>
                <c:pt idx="675">
                  <c:v>1455</c:v>
                </c:pt>
                <c:pt idx="676">
                  <c:v>1456</c:v>
                </c:pt>
                <c:pt idx="677">
                  <c:v>1457</c:v>
                </c:pt>
                <c:pt idx="678">
                  <c:v>1458</c:v>
                </c:pt>
                <c:pt idx="679">
                  <c:v>1459</c:v>
                </c:pt>
                <c:pt idx="680">
                  <c:v>1460</c:v>
                </c:pt>
                <c:pt idx="681">
                  <c:v>1461</c:v>
                </c:pt>
                <c:pt idx="682">
                  <c:v>1462</c:v>
                </c:pt>
                <c:pt idx="683">
                  <c:v>1463</c:v>
                </c:pt>
                <c:pt idx="684">
                  <c:v>1464</c:v>
                </c:pt>
                <c:pt idx="685">
                  <c:v>1465</c:v>
                </c:pt>
                <c:pt idx="686">
                  <c:v>1466</c:v>
                </c:pt>
                <c:pt idx="687">
                  <c:v>1467</c:v>
                </c:pt>
                <c:pt idx="688">
                  <c:v>1468</c:v>
                </c:pt>
                <c:pt idx="689">
                  <c:v>1469</c:v>
                </c:pt>
                <c:pt idx="690">
                  <c:v>1470</c:v>
                </c:pt>
                <c:pt idx="691">
                  <c:v>1471</c:v>
                </c:pt>
                <c:pt idx="692">
                  <c:v>1472</c:v>
                </c:pt>
                <c:pt idx="693">
                  <c:v>1473</c:v>
                </c:pt>
                <c:pt idx="694">
                  <c:v>1474</c:v>
                </c:pt>
                <c:pt idx="695">
                  <c:v>1475</c:v>
                </c:pt>
                <c:pt idx="696">
                  <c:v>1476</c:v>
                </c:pt>
                <c:pt idx="697">
                  <c:v>1477</c:v>
                </c:pt>
                <c:pt idx="698">
                  <c:v>1478</c:v>
                </c:pt>
                <c:pt idx="699">
                  <c:v>1479</c:v>
                </c:pt>
                <c:pt idx="700">
                  <c:v>1480</c:v>
                </c:pt>
                <c:pt idx="701">
                  <c:v>1481</c:v>
                </c:pt>
                <c:pt idx="702">
                  <c:v>1482</c:v>
                </c:pt>
                <c:pt idx="703">
                  <c:v>1483</c:v>
                </c:pt>
                <c:pt idx="704">
                  <c:v>1484</c:v>
                </c:pt>
                <c:pt idx="705">
                  <c:v>1485</c:v>
                </c:pt>
                <c:pt idx="706">
                  <c:v>1486</c:v>
                </c:pt>
                <c:pt idx="707">
                  <c:v>1487</c:v>
                </c:pt>
                <c:pt idx="708">
                  <c:v>1488</c:v>
                </c:pt>
                <c:pt idx="709">
                  <c:v>1489</c:v>
                </c:pt>
                <c:pt idx="710">
                  <c:v>1490</c:v>
                </c:pt>
                <c:pt idx="711">
                  <c:v>1491</c:v>
                </c:pt>
                <c:pt idx="712">
                  <c:v>1492</c:v>
                </c:pt>
                <c:pt idx="713">
                  <c:v>1493</c:v>
                </c:pt>
                <c:pt idx="714">
                  <c:v>1494</c:v>
                </c:pt>
                <c:pt idx="715">
                  <c:v>1495</c:v>
                </c:pt>
                <c:pt idx="716">
                  <c:v>1496</c:v>
                </c:pt>
                <c:pt idx="717">
                  <c:v>1497</c:v>
                </c:pt>
                <c:pt idx="718">
                  <c:v>1498</c:v>
                </c:pt>
                <c:pt idx="719">
                  <c:v>1499</c:v>
                </c:pt>
                <c:pt idx="720">
                  <c:v>1500</c:v>
                </c:pt>
                <c:pt idx="721">
                  <c:v>1501</c:v>
                </c:pt>
                <c:pt idx="722">
                  <c:v>1502</c:v>
                </c:pt>
                <c:pt idx="723">
                  <c:v>1503</c:v>
                </c:pt>
                <c:pt idx="724">
                  <c:v>1504</c:v>
                </c:pt>
                <c:pt idx="725">
                  <c:v>1505</c:v>
                </c:pt>
                <c:pt idx="726">
                  <c:v>1506</c:v>
                </c:pt>
                <c:pt idx="727">
                  <c:v>1507</c:v>
                </c:pt>
                <c:pt idx="728">
                  <c:v>1508</c:v>
                </c:pt>
                <c:pt idx="729">
                  <c:v>1509</c:v>
                </c:pt>
                <c:pt idx="730">
                  <c:v>1510</c:v>
                </c:pt>
                <c:pt idx="731">
                  <c:v>1511</c:v>
                </c:pt>
                <c:pt idx="732">
                  <c:v>1512</c:v>
                </c:pt>
                <c:pt idx="733">
                  <c:v>1513</c:v>
                </c:pt>
                <c:pt idx="734">
                  <c:v>1514</c:v>
                </c:pt>
                <c:pt idx="735">
                  <c:v>1515</c:v>
                </c:pt>
                <c:pt idx="736">
                  <c:v>1516</c:v>
                </c:pt>
                <c:pt idx="737">
                  <c:v>1517</c:v>
                </c:pt>
                <c:pt idx="738">
                  <c:v>1518</c:v>
                </c:pt>
                <c:pt idx="739">
                  <c:v>1519</c:v>
                </c:pt>
                <c:pt idx="740">
                  <c:v>1520</c:v>
                </c:pt>
                <c:pt idx="741">
                  <c:v>1521</c:v>
                </c:pt>
                <c:pt idx="742">
                  <c:v>1522</c:v>
                </c:pt>
                <c:pt idx="743">
                  <c:v>1523</c:v>
                </c:pt>
                <c:pt idx="744">
                  <c:v>1524</c:v>
                </c:pt>
                <c:pt idx="745">
                  <c:v>1525</c:v>
                </c:pt>
                <c:pt idx="746">
                  <c:v>1526</c:v>
                </c:pt>
                <c:pt idx="747">
                  <c:v>1527</c:v>
                </c:pt>
                <c:pt idx="748">
                  <c:v>1528</c:v>
                </c:pt>
                <c:pt idx="749">
                  <c:v>1529</c:v>
                </c:pt>
                <c:pt idx="750">
                  <c:v>1530</c:v>
                </c:pt>
                <c:pt idx="751">
                  <c:v>1531</c:v>
                </c:pt>
                <c:pt idx="752">
                  <c:v>1532</c:v>
                </c:pt>
                <c:pt idx="753">
                  <c:v>1533</c:v>
                </c:pt>
                <c:pt idx="754">
                  <c:v>1534</c:v>
                </c:pt>
                <c:pt idx="755">
                  <c:v>1535</c:v>
                </c:pt>
                <c:pt idx="756">
                  <c:v>1536</c:v>
                </c:pt>
                <c:pt idx="757">
                  <c:v>1537</c:v>
                </c:pt>
                <c:pt idx="758">
                  <c:v>1538</c:v>
                </c:pt>
                <c:pt idx="759">
                  <c:v>1539</c:v>
                </c:pt>
                <c:pt idx="760">
                  <c:v>1540</c:v>
                </c:pt>
                <c:pt idx="761">
                  <c:v>1541</c:v>
                </c:pt>
                <c:pt idx="762">
                  <c:v>1542</c:v>
                </c:pt>
                <c:pt idx="763">
                  <c:v>1543</c:v>
                </c:pt>
                <c:pt idx="764">
                  <c:v>1544</c:v>
                </c:pt>
                <c:pt idx="765">
                  <c:v>1545</c:v>
                </c:pt>
                <c:pt idx="766">
                  <c:v>1546</c:v>
                </c:pt>
                <c:pt idx="767">
                  <c:v>1547</c:v>
                </c:pt>
                <c:pt idx="768">
                  <c:v>1548</c:v>
                </c:pt>
                <c:pt idx="769">
                  <c:v>1549</c:v>
                </c:pt>
                <c:pt idx="770">
                  <c:v>1550</c:v>
                </c:pt>
                <c:pt idx="771">
                  <c:v>1551</c:v>
                </c:pt>
                <c:pt idx="772">
                  <c:v>1552</c:v>
                </c:pt>
                <c:pt idx="773">
                  <c:v>1553</c:v>
                </c:pt>
                <c:pt idx="774">
                  <c:v>1554</c:v>
                </c:pt>
                <c:pt idx="775">
                  <c:v>1555</c:v>
                </c:pt>
                <c:pt idx="776">
                  <c:v>1556</c:v>
                </c:pt>
                <c:pt idx="777">
                  <c:v>1557</c:v>
                </c:pt>
                <c:pt idx="778">
                  <c:v>1558</c:v>
                </c:pt>
                <c:pt idx="779">
                  <c:v>1559</c:v>
                </c:pt>
                <c:pt idx="780">
                  <c:v>1560</c:v>
                </c:pt>
                <c:pt idx="781">
                  <c:v>1561</c:v>
                </c:pt>
                <c:pt idx="782">
                  <c:v>1562</c:v>
                </c:pt>
                <c:pt idx="783">
                  <c:v>1563</c:v>
                </c:pt>
                <c:pt idx="784">
                  <c:v>1564</c:v>
                </c:pt>
                <c:pt idx="785">
                  <c:v>1565</c:v>
                </c:pt>
                <c:pt idx="786">
                  <c:v>1566</c:v>
                </c:pt>
                <c:pt idx="787">
                  <c:v>1567</c:v>
                </c:pt>
                <c:pt idx="788">
                  <c:v>1568</c:v>
                </c:pt>
                <c:pt idx="789">
                  <c:v>1569</c:v>
                </c:pt>
                <c:pt idx="790">
                  <c:v>1570</c:v>
                </c:pt>
                <c:pt idx="791">
                  <c:v>1571</c:v>
                </c:pt>
                <c:pt idx="792">
                  <c:v>1572</c:v>
                </c:pt>
                <c:pt idx="793">
                  <c:v>1573</c:v>
                </c:pt>
                <c:pt idx="794">
                  <c:v>1574</c:v>
                </c:pt>
                <c:pt idx="795">
                  <c:v>1575</c:v>
                </c:pt>
                <c:pt idx="796">
                  <c:v>1576</c:v>
                </c:pt>
                <c:pt idx="797">
                  <c:v>1577</c:v>
                </c:pt>
                <c:pt idx="798">
                  <c:v>1578</c:v>
                </c:pt>
                <c:pt idx="799">
                  <c:v>1579</c:v>
                </c:pt>
                <c:pt idx="800">
                  <c:v>1580</c:v>
                </c:pt>
                <c:pt idx="801">
                  <c:v>1581</c:v>
                </c:pt>
                <c:pt idx="802">
                  <c:v>1582</c:v>
                </c:pt>
                <c:pt idx="803">
                  <c:v>1583</c:v>
                </c:pt>
                <c:pt idx="804">
                  <c:v>1584</c:v>
                </c:pt>
                <c:pt idx="805">
                  <c:v>1585</c:v>
                </c:pt>
                <c:pt idx="806">
                  <c:v>1586</c:v>
                </c:pt>
                <c:pt idx="807">
                  <c:v>1587</c:v>
                </c:pt>
                <c:pt idx="808">
                  <c:v>1588</c:v>
                </c:pt>
                <c:pt idx="809">
                  <c:v>1589</c:v>
                </c:pt>
                <c:pt idx="810">
                  <c:v>1590</c:v>
                </c:pt>
                <c:pt idx="811">
                  <c:v>1591</c:v>
                </c:pt>
                <c:pt idx="812">
                  <c:v>1592</c:v>
                </c:pt>
                <c:pt idx="813">
                  <c:v>1593</c:v>
                </c:pt>
                <c:pt idx="814">
                  <c:v>1594</c:v>
                </c:pt>
                <c:pt idx="815">
                  <c:v>1595</c:v>
                </c:pt>
                <c:pt idx="816">
                  <c:v>1596</c:v>
                </c:pt>
                <c:pt idx="817">
                  <c:v>1597</c:v>
                </c:pt>
                <c:pt idx="818">
                  <c:v>1598</c:v>
                </c:pt>
                <c:pt idx="819">
                  <c:v>1599</c:v>
                </c:pt>
                <c:pt idx="820">
                  <c:v>1600</c:v>
                </c:pt>
                <c:pt idx="821">
                  <c:v>1601</c:v>
                </c:pt>
                <c:pt idx="822">
                  <c:v>1602</c:v>
                </c:pt>
                <c:pt idx="823">
                  <c:v>1603</c:v>
                </c:pt>
                <c:pt idx="824">
                  <c:v>1604</c:v>
                </c:pt>
                <c:pt idx="825">
                  <c:v>1605</c:v>
                </c:pt>
                <c:pt idx="826">
                  <c:v>1606</c:v>
                </c:pt>
                <c:pt idx="827">
                  <c:v>1607</c:v>
                </c:pt>
                <c:pt idx="828">
                  <c:v>1608</c:v>
                </c:pt>
                <c:pt idx="829">
                  <c:v>1609</c:v>
                </c:pt>
                <c:pt idx="830">
                  <c:v>1610</c:v>
                </c:pt>
                <c:pt idx="831">
                  <c:v>1611</c:v>
                </c:pt>
                <c:pt idx="832">
                  <c:v>1612</c:v>
                </c:pt>
                <c:pt idx="833">
                  <c:v>1613</c:v>
                </c:pt>
                <c:pt idx="834">
                  <c:v>1614</c:v>
                </c:pt>
                <c:pt idx="835">
                  <c:v>1615</c:v>
                </c:pt>
                <c:pt idx="836">
                  <c:v>1616</c:v>
                </c:pt>
                <c:pt idx="837">
                  <c:v>1617</c:v>
                </c:pt>
                <c:pt idx="838">
                  <c:v>1618</c:v>
                </c:pt>
                <c:pt idx="839">
                  <c:v>1619</c:v>
                </c:pt>
                <c:pt idx="840">
                  <c:v>1620</c:v>
                </c:pt>
                <c:pt idx="841">
                  <c:v>1621</c:v>
                </c:pt>
                <c:pt idx="842">
                  <c:v>1622</c:v>
                </c:pt>
                <c:pt idx="843">
                  <c:v>1623</c:v>
                </c:pt>
                <c:pt idx="844">
                  <c:v>1624</c:v>
                </c:pt>
                <c:pt idx="845">
                  <c:v>1625</c:v>
                </c:pt>
                <c:pt idx="846">
                  <c:v>1626</c:v>
                </c:pt>
                <c:pt idx="847">
                  <c:v>1627</c:v>
                </c:pt>
                <c:pt idx="848">
                  <c:v>1628</c:v>
                </c:pt>
                <c:pt idx="849">
                  <c:v>1629</c:v>
                </c:pt>
                <c:pt idx="850">
                  <c:v>1630</c:v>
                </c:pt>
                <c:pt idx="851">
                  <c:v>1631</c:v>
                </c:pt>
                <c:pt idx="852">
                  <c:v>1632</c:v>
                </c:pt>
                <c:pt idx="853">
                  <c:v>1633</c:v>
                </c:pt>
                <c:pt idx="854">
                  <c:v>1634</c:v>
                </c:pt>
                <c:pt idx="855">
                  <c:v>1635</c:v>
                </c:pt>
                <c:pt idx="856">
                  <c:v>1636</c:v>
                </c:pt>
                <c:pt idx="857">
                  <c:v>1637</c:v>
                </c:pt>
                <c:pt idx="858">
                  <c:v>1638</c:v>
                </c:pt>
                <c:pt idx="859">
                  <c:v>1639</c:v>
                </c:pt>
                <c:pt idx="860">
                  <c:v>1640</c:v>
                </c:pt>
                <c:pt idx="861">
                  <c:v>1641</c:v>
                </c:pt>
                <c:pt idx="862">
                  <c:v>1642</c:v>
                </c:pt>
                <c:pt idx="863">
                  <c:v>1643</c:v>
                </c:pt>
                <c:pt idx="864">
                  <c:v>1644</c:v>
                </c:pt>
                <c:pt idx="865">
                  <c:v>1645</c:v>
                </c:pt>
                <c:pt idx="866">
                  <c:v>1646</c:v>
                </c:pt>
                <c:pt idx="867">
                  <c:v>1647</c:v>
                </c:pt>
                <c:pt idx="868">
                  <c:v>1648</c:v>
                </c:pt>
                <c:pt idx="869">
                  <c:v>1649</c:v>
                </c:pt>
                <c:pt idx="870">
                  <c:v>1650</c:v>
                </c:pt>
                <c:pt idx="871">
                  <c:v>1651</c:v>
                </c:pt>
                <c:pt idx="872">
                  <c:v>1652</c:v>
                </c:pt>
                <c:pt idx="873">
                  <c:v>1653</c:v>
                </c:pt>
                <c:pt idx="874">
                  <c:v>1654</c:v>
                </c:pt>
                <c:pt idx="875">
                  <c:v>1655</c:v>
                </c:pt>
                <c:pt idx="876">
                  <c:v>1656</c:v>
                </c:pt>
                <c:pt idx="877">
                  <c:v>1657</c:v>
                </c:pt>
                <c:pt idx="878">
                  <c:v>1658</c:v>
                </c:pt>
                <c:pt idx="879">
                  <c:v>1659</c:v>
                </c:pt>
                <c:pt idx="880">
                  <c:v>1660</c:v>
                </c:pt>
                <c:pt idx="881">
                  <c:v>1661</c:v>
                </c:pt>
                <c:pt idx="882">
                  <c:v>1662</c:v>
                </c:pt>
                <c:pt idx="883">
                  <c:v>1663</c:v>
                </c:pt>
                <c:pt idx="884">
                  <c:v>1664</c:v>
                </c:pt>
                <c:pt idx="885">
                  <c:v>1665</c:v>
                </c:pt>
                <c:pt idx="886">
                  <c:v>1666</c:v>
                </c:pt>
                <c:pt idx="887">
                  <c:v>1667</c:v>
                </c:pt>
                <c:pt idx="888">
                  <c:v>1668</c:v>
                </c:pt>
                <c:pt idx="889">
                  <c:v>1669</c:v>
                </c:pt>
                <c:pt idx="890">
                  <c:v>1670</c:v>
                </c:pt>
                <c:pt idx="891">
                  <c:v>1671</c:v>
                </c:pt>
                <c:pt idx="892">
                  <c:v>1672</c:v>
                </c:pt>
                <c:pt idx="893">
                  <c:v>1673</c:v>
                </c:pt>
                <c:pt idx="894">
                  <c:v>1674</c:v>
                </c:pt>
                <c:pt idx="895">
                  <c:v>1675</c:v>
                </c:pt>
                <c:pt idx="896">
                  <c:v>1676</c:v>
                </c:pt>
                <c:pt idx="897">
                  <c:v>1677</c:v>
                </c:pt>
                <c:pt idx="898">
                  <c:v>1678</c:v>
                </c:pt>
                <c:pt idx="899">
                  <c:v>1679</c:v>
                </c:pt>
                <c:pt idx="900">
                  <c:v>1680</c:v>
                </c:pt>
                <c:pt idx="901">
                  <c:v>1681</c:v>
                </c:pt>
                <c:pt idx="902">
                  <c:v>1682</c:v>
                </c:pt>
                <c:pt idx="903">
                  <c:v>1683</c:v>
                </c:pt>
                <c:pt idx="904">
                  <c:v>1684</c:v>
                </c:pt>
                <c:pt idx="905">
                  <c:v>1685</c:v>
                </c:pt>
                <c:pt idx="906">
                  <c:v>1686</c:v>
                </c:pt>
                <c:pt idx="907">
                  <c:v>1687</c:v>
                </c:pt>
                <c:pt idx="908">
                  <c:v>1688</c:v>
                </c:pt>
                <c:pt idx="909">
                  <c:v>1689</c:v>
                </c:pt>
                <c:pt idx="910">
                  <c:v>1690</c:v>
                </c:pt>
                <c:pt idx="911">
                  <c:v>1691</c:v>
                </c:pt>
                <c:pt idx="912">
                  <c:v>1692</c:v>
                </c:pt>
                <c:pt idx="913">
                  <c:v>1693</c:v>
                </c:pt>
                <c:pt idx="914">
                  <c:v>1694</c:v>
                </c:pt>
                <c:pt idx="915">
                  <c:v>1695</c:v>
                </c:pt>
                <c:pt idx="916">
                  <c:v>1696</c:v>
                </c:pt>
                <c:pt idx="917">
                  <c:v>1697</c:v>
                </c:pt>
                <c:pt idx="918">
                  <c:v>1698</c:v>
                </c:pt>
                <c:pt idx="919">
                  <c:v>1699</c:v>
                </c:pt>
                <c:pt idx="920">
                  <c:v>1700</c:v>
                </c:pt>
                <c:pt idx="921">
                  <c:v>1701</c:v>
                </c:pt>
                <c:pt idx="922">
                  <c:v>1702</c:v>
                </c:pt>
                <c:pt idx="923">
                  <c:v>1703</c:v>
                </c:pt>
                <c:pt idx="924">
                  <c:v>1704</c:v>
                </c:pt>
                <c:pt idx="925">
                  <c:v>1705</c:v>
                </c:pt>
                <c:pt idx="926">
                  <c:v>1706</c:v>
                </c:pt>
                <c:pt idx="927">
                  <c:v>1707</c:v>
                </c:pt>
                <c:pt idx="928">
                  <c:v>1708</c:v>
                </c:pt>
                <c:pt idx="929">
                  <c:v>1709</c:v>
                </c:pt>
                <c:pt idx="930">
                  <c:v>1710</c:v>
                </c:pt>
                <c:pt idx="931">
                  <c:v>1711</c:v>
                </c:pt>
                <c:pt idx="932">
                  <c:v>1712</c:v>
                </c:pt>
                <c:pt idx="933">
                  <c:v>1713</c:v>
                </c:pt>
                <c:pt idx="934">
                  <c:v>1714</c:v>
                </c:pt>
                <c:pt idx="935">
                  <c:v>1715</c:v>
                </c:pt>
                <c:pt idx="936">
                  <c:v>1716</c:v>
                </c:pt>
                <c:pt idx="937">
                  <c:v>1717</c:v>
                </c:pt>
                <c:pt idx="938">
                  <c:v>1718</c:v>
                </c:pt>
                <c:pt idx="939">
                  <c:v>1719</c:v>
                </c:pt>
                <c:pt idx="940">
                  <c:v>1720</c:v>
                </c:pt>
                <c:pt idx="941">
                  <c:v>1721</c:v>
                </c:pt>
                <c:pt idx="942">
                  <c:v>1722</c:v>
                </c:pt>
                <c:pt idx="943">
                  <c:v>1723</c:v>
                </c:pt>
                <c:pt idx="944">
                  <c:v>1724</c:v>
                </c:pt>
                <c:pt idx="945">
                  <c:v>1725</c:v>
                </c:pt>
                <c:pt idx="946">
                  <c:v>1726</c:v>
                </c:pt>
                <c:pt idx="947">
                  <c:v>1727</c:v>
                </c:pt>
                <c:pt idx="948">
                  <c:v>1728</c:v>
                </c:pt>
                <c:pt idx="949">
                  <c:v>1729</c:v>
                </c:pt>
                <c:pt idx="950">
                  <c:v>1730</c:v>
                </c:pt>
                <c:pt idx="951">
                  <c:v>1731</c:v>
                </c:pt>
                <c:pt idx="952">
                  <c:v>1732</c:v>
                </c:pt>
                <c:pt idx="953">
                  <c:v>1733</c:v>
                </c:pt>
                <c:pt idx="954">
                  <c:v>1734</c:v>
                </c:pt>
                <c:pt idx="955">
                  <c:v>1735</c:v>
                </c:pt>
                <c:pt idx="956">
                  <c:v>1736</c:v>
                </c:pt>
                <c:pt idx="957">
                  <c:v>1737</c:v>
                </c:pt>
                <c:pt idx="958">
                  <c:v>1738</c:v>
                </c:pt>
                <c:pt idx="959">
                  <c:v>1739</c:v>
                </c:pt>
                <c:pt idx="960">
                  <c:v>1740</c:v>
                </c:pt>
                <c:pt idx="961">
                  <c:v>1741</c:v>
                </c:pt>
                <c:pt idx="962">
                  <c:v>1742</c:v>
                </c:pt>
                <c:pt idx="963">
                  <c:v>1743</c:v>
                </c:pt>
                <c:pt idx="964">
                  <c:v>1744</c:v>
                </c:pt>
                <c:pt idx="965">
                  <c:v>1745</c:v>
                </c:pt>
                <c:pt idx="966">
                  <c:v>1746</c:v>
                </c:pt>
                <c:pt idx="967">
                  <c:v>1747</c:v>
                </c:pt>
                <c:pt idx="968">
                  <c:v>1748</c:v>
                </c:pt>
                <c:pt idx="969">
                  <c:v>1749</c:v>
                </c:pt>
                <c:pt idx="970">
                  <c:v>1750</c:v>
                </c:pt>
                <c:pt idx="971">
                  <c:v>1751</c:v>
                </c:pt>
                <c:pt idx="972">
                  <c:v>1752</c:v>
                </c:pt>
                <c:pt idx="973">
                  <c:v>1753</c:v>
                </c:pt>
                <c:pt idx="974">
                  <c:v>1754</c:v>
                </c:pt>
                <c:pt idx="975">
                  <c:v>1755</c:v>
                </c:pt>
                <c:pt idx="976">
                  <c:v>1756</c:v>
                </c:pt>
                <c:pt idx="977">
                  <c:v>1757</c:v>
                </c:pt>
                <c:pt idx="978">
                  <c:v>1758</c:v>
                </c:pt>
                <c:pt idx="979">
                  <c:v>1759</c:v>
                </c:pt>
                <c:pt idx="980">
                  <c:v>1760</c:v>
                </c:pt>
                <c:pt idx="981">
                  <c:v>1761</c:v>
                </c:pt>
                <c:pt idx="982">
                  <c:v>1762</c:v>
                </c:pt>
                <c:pt idx="983">
                  <c:v>1763</c:v>
                </c:pt>
                <c:pt idx="984">
                  <c:v>1764</c:v>
                </c:pt>
                <c:pt idx="985">
                  <c:v>1765</c:v>
                </c:pt>
                <c:pt idx="986">
                  <c:v>1766</c:v>
                </c:pt>
                <c:pt idx="987">
                  <c:v>1767</c:v>
                </c:pt>
                <c:pt idx="988">
                  <c:v>1768</c:v>
                </c:pt>
                <c:pt idx="989">
                  <c:v>1769</c:v>
                </c:pt>
                <c:pt idx="990">
                  <c:v>1770</c:v>
                </c:pt>
                <c:pt idx="991">
                  <c:v>1771</c:v>
                </c:pt>
                <c:pt idx="992">
                  <c:v>1772</c:v>
                </c:pt>
                <c:pt idx="993">
                  <c:v>1773</c:v>
                </c:pt>
                <c:pt idx="994">
                  <c:v>1774</c:v>
                </c:pt>
                <c:pt idx="995">
                  <c:v>1775</c:v>
                </c:pt>
                <c:pt idx="996">
                  <c:v>1776</c:v>
                </c:pt>
                <c:pt idx="997">
                  <c:v>1777</c:v>
                </c:pt>
                <c:pt idx="998">
                  <c:v>1778</c:v>
                </c:pt>
                <c:pt idx="999">
                  <c:v>1779</c:v>
                </c:pt>
                <c:pt idx="1000">
                  <c:v>1780</c:v>
                </c:pt>
                <c:pt idx="1001">
                  <c:v>1781</c:v>
                </c:pt>
                <c:pt idx="1002">
                  <c:v>1782</c:v>
                </c:pt>
                <c:pt idx="1003">
                  <c:v>1783</c:v>
                </c:pt>
                <c:pt idx="1004">
                  <c:v>1784</c:v>
                </c:pt>
                <c:pt idx="1005">
                  <c:v>1785</c:v>
                </c:pt>
                <c:pt idx="1006">
                  <c:v>1786</c:v>
                </c:pt>
                <c:pt idx="1007">
                  <c:v>1787</c:v>
                </c:pt>
                <c:pt idx="1008">
                  <c:v>1788</c:v>
                </c:pt>
                <c:pt idx="1009">
                  <c:v>1789</c:v>
                </c:pt>
                <c:pt idx="1010">
                  <c:v>1790</c:v>
                </c:pt>
                <c:pt idx="1011">
                  <c:v>1791</c:v>
                </c:pt>
                <c:pt idx="1012">
                  <c:v>1792</c:v>
                </c:pt>
                <c:pt idx="1013">
                  <c:v>1793</c:v>
                </c:pt>
                <c:pt idx="1014">
                  <c:v>1794</c:v>
                </c:pt>
                <c:pt idx="1015">
                  <c:v>1795</c:v>
                </c:pt>
                <c:pt idx="1016">
                  <c:v>1796</c:v>
                </c:pt>
                <c:pt idx="1017">
                  <c:v>1797</c:v>
                </c:pt>
                <c:pt idx="1018">
                  <c:v>1798</c:v>
                </c:pt>
                <c:pt idx="1019">
                  <c:v>1799</c:v>
                </c:pt>
                <c:pt idx="1020">
                  <c:v>1800</c:v>
                </c:pt>
                <c:pt idx="1021">
                  <c:v>1801</c:v>
                </c:pt>
                <c:pt idx="1022">
                  <c:v>1802</c:v>
                </c:pt>
                <c:pt idx="1023">
                  <c:v>1803</c:v>
                </c:pt>
                <c:pt idx="1024">
                  <c:v>1804</c:v>
                </c:pt>
                <c:pt idx="1025">
                  <c:v>1805</c:v>
                </c:pt>
                <c:pt idx="1026">
                  <c:v>1806</c:v>
                </c:pt>
                <c:pt idx="1027">
                  <c:v>1807</c:v>
                </c:pt>
                <c:pt idx="1028">
                  <c:v>1808</c:v>
                </c:pt>
                <c:pt idx="1029">
                  <c:v>1809</c:v>
                </c:pt>
                <c:pt idx="1030">
                  <c:v>1810</c:v>
                </c:pt>
                <c:pt idx="1031">
                  <c:v>1811</c:v>
                </c:pt>
                <c:pt idx="1032">
                  <c:v>1812</c:v>
                </c:pt>
                <c:pt idx="1033">
                  <c:v>1813</c:v>
                </c:pt>
                <c:pt idx="1034">
                  <c:v>1814</c:v>
                </c:pt>
                <c:pt idx="1035">
                  <c:v>1815</c:v>
                </c:pt>
                <c:pt idx="1036">
                  <c:v>1816</c:v>
                </c:pt>
                <c:pt idx="1037">
                  <c:v>1817</c:v>
                </c:pt>
                <c:pt idx="1038">
                  <c:v>1818</c:v>
                </c:pt>
                <c:pt idx="1039">
                  <c:v>1819</c:v>
                </c:pt>
                <c:pt idx="1040">
                  <c:v>1820</c:v>
                </c:pt>
                <c:pt idx="1041">
                  <c:v>1821</c:v>
                </c:pt>
                <c:pt idx="1042">
                  <c:v>1822</c:v>
                </c:pt>
                <c:pt idx="1043">
                  <c:v>1823</c:v>
                </c:pt>
                <c:pt idx="1044">
                  <c:v>1824</c:v>
                </c:pt>
                <c:pt idx="1045">
                  <c:v>1825</c:v>
                </c:pt>
                <c:pt idx="1046">
                  <c:v>1826</c:v>
                </c:pt>
                <c:pt idx="1047">
                  <c:v>1827</c:v>
                </c:pt>
                <c:pt idx="1048">
                  <c:v>1828</c:v>
                </c:pt>
                <c:pt idx="1049">
                  <c:v>1829</c:v>
                </c:pt>
                <c:pt idx="1050">
                  <c:v>1830</c:v>
                </c:pt>
                <c:pt idx="1051">
                  <c:v>1831</c:v>
                </c:pt>
                <c:pt idx="1052">
                  <c:v>1832</c:v>
                </c:pt>
                <c:pt idx="1053">
                  <c:v>1833</c:v>
                </c:pt>
                <c:pt idx="1054">
                  <c:v>1834</c:v>
                </c:pt>
                <c:pt idx="1055">
                  <c:v>1835</c:v>
                </c:pt>
                <c:pt idx="1056">
                  <c:v>1836</c:v>
                </c:pt>
                <c:pt idx="1057">
                  <c:v>1837</c:v>
                </c:pt>
                <c:pt idx="1058">
                  <c:v>1838</c:v>
                </c:pt>
                <c:pt idx="1059">
                  <c:v>1839</c:v>
                </c:pt>
                <c:pt idx="1060">
                  <c:v>1840</c:v>
                </c:pt>
                <c:pt idx="1061">
                  <c:v>1841</c:v>
                </c:pt>
                <c:pt idx="1062">
                  <c:v>1842</c:v>
                </c:pt>
                <c:pt idx="1063">
                  <c:v>1843</c:v>
                </c:pt>
                <c:pt idx="1064">
                  <c:v>1844</c:v>
                </c:pt>
                <c:pt idx="1065">
                  <c:v>1845</c:v>
                </c:pt>
                <c:pt idx="1066">
                  <c:v>1846</c:v>
                </c:pt>
                <c:pt idx="1067">
                  <c:v>1847</c:v>
                </c:pt>
                <c:pt idx="1068">
                  <c:v>1848</c:v>
                </c:pt>
                <c:pt idx="1069">
                  <c:v>1849</c:v>
                </c:pt>
                <c:pt idx="1070">
                  <c:v>1850</c:v>
                </c:pt>
                <c:pt idx="1071">
                  <c:v>1851</c:v>
                </c:pt>
                <c:pt idx="1072">
                  <c:v>1852</c:v>
                </c:pt>
                <c:pt idx="1073">
                  <c:v>1853</c:v>
                </c:pt>
                <c:pt idx="1074">
                  <c:v>1854</c:v>
                </c:pt>
                <c:pt idx="1075">
                  <c:v>1855</c:v>
                </c:pt>
                <c:pt idx="1076">
                  <c:v>1856</c:v>
                </c:pt>
                <c:pt idx="1077">
                  <c:v>1857</c:v>
                </c:pt>
                <c:pt idx="1078">
                  <c:v>1858</c:v>
                </c:pt>
                <c:pt idx="1079">
                  <c:v>1859</c:v>
                </c:pt>
                <c:pt idx="1080">
                  <c:v>1860</c:v>
                </c:pt>
                <c:pt idx="1081">
                  <c:v>1861</c:v>
                </c:pt>
                <c:pt idx="1082">
                  <c:v>1862</c:v>
                </c:pt>
                <c:pt idx="1083">
                  <c:v>1863</c:v>
                </c:pt>
                <c:pt idx="1084">
                  <c:v>1864</c:v>
                </c:pt>
                <c:pt idx="1085">
                  <c:v>1865</c:v>
                </c:pt>
                <c:pt idx="1086">
                  <c:v>1866</c:v>
                </c:pt>
                <c:pt idx="1087">
                  <c:v>1867</c:v>
                </c:pt>
                <c:pt idx="1088">
                  <c:v>1868</c:v>
                </c:pt>
                <c:pt idx="1089">
                  <c:v>1869</c:v>
                </c:pt>
                <c:pt idx="1090">
                  <c:v>1870</c:v>
                </c:pt>
                <c:pt idx="1091">
                  <c:v>1871</c:v>
                </c:pt>
                <c:pt idx="1092">
                  <c:v>1872</c:v>
                </c:pt>
                <c:pt idx="1093">
                  <c:v>1873</c:v>
                </c:pt>
                <c:pt idx="1094">
                  <c:v>1874</c:v>
                </c:pt>
                <c:pt idx="1095">
                  <c:v>1875</c:v>
                </c:pt>
                <c:pt idx="1096">
                  <c:v>1876</c:v>
                </c:pt>
                <c:pt idx="1097">
                  <c:v>1877</c:v>
                </c:pt>
                <c:pt idx="1098">
                  <c:v>1878</c:v>
                </c:pt>
                <c:pt idx="1099">
                  <c:v>1879</c:v>
                </c:pt>
                <c:pt idx="1100">
                  <c:v>1880</c:v>
                </c:pt>
                <c:pt idx="1101">
                  <c:v>1881</c:v>
                </c:pt>
                <c:pt idx="1102">
                  <c:v>1882</c:v>
                </c:pt>
                <c:pt idx="1103">
                  <c:v>1883</c:v>
                </c:pt>
                <c:pt idx="1104">
                  <c:v>1884</c:v>
                </c:pt>
                <c:pt idx="1105">
                  <c:v>1885</c:v>
                </c:pt>
                <c:pt idx="1106">
                  <c:v>1886</c:v>
                </c:pt>
                <c:pt idx="1107">
                  <c:v>1887</c:v>
                </c:pt>
                <c:pt idx="1108">
                  <c:v>1888</c:v>
                </c:pt>
                <c:pt idx="1109">
                  <c:v>1889</c:v>
                </c:pt>
                <c:pt idx="1110">
                  <c:v>1890</c:v>
                </c:pt>
                <c:pt idx="1111">
                  <c:v>1891</c:v>
                </c:pt>
                <c:pt idx="1112">
                  <c:v>1892</c:v>
                </c:pt>
                <c:pt idx="1113">
                  <c:v>1893</c:v>
                </c:pt>
                <c:pt idx="1114">
                  <c:v>1894</c:v>
                </c:pt>
                <c:pt idx="1115">
                  <c:v>1895</c:v>
                </c:pt>
                <c:pt idx="1116">
                  <c:v>1896</c:v>
                </c:pt>
                <c:pt idx="1117">
                  <c:v>1897</c:v>
                </c:pt>
                <c:pt idx="1118">
                  <c:v>1898</c:v>
                </c:pt>
                <c:pt idx="1119">
                  <c:v>1899</c:v>
                </c:pt>
                <c:pt idx="1120">
                  <c:v>1900</c:v>
                </c:pt>
                <c:pt idx="1121">
                  <c:v>1901</c:v>
                </c:pt>
                <c:pt idx="1122">
                  <c:v>1902</c:v>
                </c:pt>
                <c:pt idx="1123">
                  <c:v>1903</c:v>
                </c:pt>
                <c:pt idx="1124">
                  <c:v>1904</c:v>
                </c:pt>
                <c:pt idx="1125">
                  <c:v>1905</c:v>
                </c:pt>
                <c:pt idx="1126">
                  <c:v>1906</c:v>
                </c:pt>
                <c:pt idx="1127">
                  <c:v>1907</c:v>
                </c:pt>
                <c:pt idx="1128">
                  <c:v>1908</c:v>
                </c:pt>
                <c:pt idx="1129">
                  <c:v>1909</c:v>
                </c:pt>
                <c:pt idx="1130">
                  <c:v>1910</c:v>
                </c:pt>
                <c:pt idx="1131">
                  <c:v>1911</c:v>
                </c:pt>
                <c:pt idx="1132">
                  <c:v>1912</c:v>
                </c:pt>
                <c:pt idx="1133">
                  <c:v>1913</c:v>
                </c:pt>
                <c:pt idx="1134">
                  <c:v>1914</c:v>
                </c:pt>
                <c:pt idx="1135">
                  <c:v>1915</c:v>
                </c:pt>
                <c:pt idx="1136">
                  <c:v>1916</c:v>
                </c:pt>
                <c:pt idx="1137">
                  <c:v>1917</c:v>
                </c:pt>
                <c:pt idx="1138">
                  <c:v>1918</c:v>
                </c:pt>
                <c:pt idx="1139">
                  <c:v>1919</c:v>
                </c:pt>
                <c:pt idx="1140">
                  <c:v>1920</c:v>
                </c:pt>
                <c:pt idx="1141">
                  <c:v>1921</c:v>
                </c:pt>
                <c:pt idx="1142">
                  <c:v>1922</c:v>
                </c:pt>
                <c:pt idx="1143">
                  <c:v>1923</c:v>
                </c:pt>
                <c:pt idx="1144">
                  <c:v>1924</c:v>
                </c:pt>
                <c:pt idx="1145">
                  <c:v>1925</c:v>
                </c:pt>
                <c:pt idx="1146">
                  <c:v>1926</c:v>
                </c:pt>
                <c:pt idx="1147">
                  <c:v>1927</c:v>
                </c:pt>
                <c:pt idx="1148">
                  <c:v>1928</c:v>
                </c:pt>
                <c:pt idx="1149">
                  <c:v>1929</c:v>
                </c:pt>
                <c:pt idx="1150">
                  <c:v>1930</c:v>
                </c:pt>
                <c:pt idx="1151">
                  <c:v>1931</c:v>
                </c:pt>
                <c:pt idx="1152">
                  <c:v>1932</c:v>
                </c:pt>
                <c:pt idx="1153">
                  <c:v>1933</c:v>
                </c:pt>
                <c:pt idx="1154">
                  <c:v>1934</c:v>
                </c:pt>
                <c:pt idx="1155">
                  <c:v>1935</c:v>
                </c:pt>
                <c:pt idx="1156">
                  <c:v>1936</c:v>
                </c:pt>
                <c:pt idx="1157">
                  <c:v>1937</c:v>
                </c:pt>
                <c:pt idx="1158">
                  <c:v>1938</c:v>
                </c:pt>
                <c:pt idx="1159">
                  <c:v>1939</c:v>
                </c:pt>
                <c:pt idx="1160">
                  <c:v>1940</c:v>
                </c:pt>
                <c:pt idx="1161">
                  <c:v>1941</c:v>
                </c:pt>
                <c:pt idx="1162">
                  <c:v>1942</c:v>
                </c:pt>
                <c:pt idx="1163">
                  <c:v>1943</c:v>
                </c:pt>
                <c:pt idx="1164">
                  <c:v>1944</c:v>
                </c:pt>
                <c:pt idx="1165">
                  <c:v>1945</c:v>
                </c:pt>
                <c:pt idx="1166">
                  <c:v>1946</c:v>
                </c:pt>
                <c:pt idx="1167">
                  <c:v>1947</c:v>
                </c:pt>
                <c:pt idx="1168">
                  <c:v>1948</c:v>
                </c:pt>
                <c:pt idx="1169">
                  <c:v>1949</c:v>
                </c:pt>
                <c:pt idx="1170">
                  <c:v>1950</c:v>
                </c:pt>
                <c:pt idx="1171">
                  <c:v>1951</c:v>
                </c:pt>
                <c:pt idx="1172">
                  <c:v>1952</c:v>
                </c:pt>
                <c:pt idx="1173">
                  <c:v>1953</c:v>
                </c:pt>
                <c:pt idx="1174">
                  <c:v>1954</c:v>
                </c:pt>
                <c:pt idx="1175">
                  <c:v>1955</c:v>
                </c:pt>
                <c:pt idx="1176">
                  <c:v>1956</c:v>
                </c:pt>
                <c:pt idx="1177">
                  <c:v>1957</c:v>
                </c:pt>
                <c:pt idx="1178">
                  <c:v>1958</c:v>
                </c:pt>
                <c:pt idx="1179">
                  <c:v>1959</c:v>
                </c:pt>
                <c:pt idx="1180">
                  <c:v>1960</c:v>
                </c:pt>
                <c:pt idx="1181">
                  <c:v>1961</c:v>
                </c:pt>
                <c:pt idx="1182">
                  <c:v>1962</c:v>
                </c:pt>
                <c:pt idx="1183">
                  <c:v>1963</c:v>
                </c:pt>
                <c:pt idx="1184">
                  <c:v>1964</c:v>
                </c:pt>
                <c:pt idx="1185">
                  <c:v>1965</c:v>
                </c:pt>
                <c:pt idx="1186">
                  <c:v>1966</c:v>
                </c:pt>
                <c:pt idx="1187">
                  <c:v>1967</c:v>
                </c:pt>
                <c:pt idx="1188">
                  <c:v>1968</c:v>
                </c:pt>
                <c:pt idx="1189">
                  <c:v>1969</c:v>
                </c:pt>
                <c:pt idx="1190">
                  <c:v>1970</c:v>
                </c:pt>
                <c:pt idx="1191">
                  <c:v>1971</c:v>
                </c:pt>
                <c:pt idx="1192">
                  <c:v>1972</c:v>
                </c:pt>
                <c:pt idx="1193">
                  <c:v>1973</c:v>
                </c:pt>
                <c:pt idx="1194">
                  <c:v>1974</c:v>
                </c:pt>
                <c:pt idx="1195">
                  <c:v>1975</c:v>
                </c:pt>
                <c:pt idx="1196">
                  <c:v>1976</c:v>
                </c:pt>
                <c:pt idx="1197">
                  <c:v>1977</c:v>
                </c:pt>
                <c:pt idx="1198">
                  <c:v>1978</c:v>
                </c:pt>
                <c:pt idx="1199">
                  <c:v>1979</c:v>
                </c:pt>
                <c:pt idx="1200">
                  <c:v>1980</c:v>
                </c:pt>
                <c:pt idx="1201">
                  <c:v>1981</c:v>
                </c:pt>
                <c:pt idx="1202">
                  <c:v>1982</c:v>
                </c:pt>
                <c:pt idx="1203">
                  <c:v>1983</c:v>
                </c:pt>
                <c:pt idx="1204">
                  <c:v>1984</c:v>
                </c:pt>
                <c:pt idx="1205">
                  <c:v>1985</c:v>
                </c:pt>
                <c:pt idx="1206">
                  <c:v>1986</c:v>
                </c:pt>
                <c:pt idx="1207">
                  <c:v>1987</c:v>
                </c:pt>
                <c:pt idx="1208">
                  <c:v>1988</c:v>
                </c:pt>
                <c:pt idx="1209">
                  <c:v>1989</c:v>
                </c:pt>
                <c:pt idx="1210">
                  <c:v>1990</c:v>
                </c:pt>
                <c:pt idx="1211">
                  <c:v>1991</c:v>
                </c:pt>
                <c:pt idx="1212">
                  <c:v>1992</c:v>
                </c:pt>
                <c:pt idx="1213">
                  <c:v>1993</c:v>
                </c:pt>
                <c:pt idx="1214">
                  <c:v>1994</c:v>
                </c:pt>
                <c:pt idx="1215">
                  <c:v>1995</c:v>
                </c:pt>
                <c:pt idx="1216">
                  <c:v>1996</c:v>
                </c:pt>
                <c:pt idx="1217">
                  <c:v>1997</c:v>
                </c:pt>
                <c:pt idx="1218">
                  <c:v>1998</c:v>
                </c:pt>
                <c:pt idx="1219">
                  <c:v>1999</c:v>
                </c:pt>
                <c:pt idx="1220">
                  <c:v>2000</c:v>
                </c:pt>
                <c:pt idx="1221">
                  <c:v>2001</c:v>
                </c:pt>
                <c:pt idx="1222">
                  <c:v>2002</c:v>
                </c:pt>
                <c:pt idx="1223">
                  <c:v>2003</c:v>
                </c:pt>
                <c:pt idx="1224">
                  <c:v>2004</c:v>
                </c:pt>
                <c:pt idx="1225">
                  <c:v>2005</c:v>
                </c:pt>
                <c:pt idx="1226">
                  <c:v>2006</c:v>
                </c:pt>
                <c:pt idx="1227">
                  <c:v>2007</c:v>
                </c:pt>
                <c:pt idx="1228">
                  <c:v>2008</c:v>
                </c:pt>
                <c:pt idx="1229">
                  <c:v>2009</c:v>
                </c:pt>
                <c:pt idx="1230">
                  <c:v>2010</c:v>
                </c:pt>
                <c:pt idx="1231">
                  <c:v>2011</c:v>
                </c:pt>
                <c:pt idx="1232">
                  <c:v>2012</c:v>
                </c:pt>
                <c:pt idx="1233">
                  <c:v>2013</c:v>
                </c:pt>
                <c:pt idx="1234">
                  <c:v>2014</c:v>
                </c:pt>
                <c:pt idx="1235">
                  <c:v>2015</c:v>
                </c:pt>
                <c:pt idx="1236">
                  <c:v>2016</c:v>
                </c:pt>
                <c:pt idx="1237">
                  <c:v>2017</c:v>
                </c:pt>
                <c:pt idx="1238">
                  <c:v>2018</c:v>
                </c:pt>
                <c:pt idx="1239">
                  <c:v>2019</c:v>
                </c:pt>
                <c:pt idx="1240">
                  <c:v>2020</c:v>
                </c:pt>
                <c:pt idx="1241">
                  <c:v>2021</c:v>
                </c:pt>
                <c:pt idx="1242">
                  <c:v>2022</c:v>
                </c:pt>
                <c:pt idx="1243">
                  <c:v>2023</c:v>
                </c:pt>
                <c:pt idx="1244">
                  <c:v>2024</c:v>
                </c:pt>
                <c:pt idx="1245">
                  <c:v>2025</c:v>
                </c:pt>
                <c:pt idx="1246">
                  <c:v>2026</c:v>
                </c:pt>
                <c:pt idx="1247">
                  <c:v>2027</c:v>
                </c:pt>
                <c:pt idx="1248">
                  <c:v>2028</c:v>
                </c:pt>
                <c:pt idx="1249">
                  <c:v>2029</c:v>
                </c:pt>
                <c:pt idx="1250">
                  <c:v>2030</c:v>
                </c:pt>
                <c:pt idx="1251">
                  <c:v>2031</c:v>
                </c:pt>
                <c:pt idx="1252">
                  <c:v>2032</c:v>
                </c:pt>
                <c:pt idx="1253">
                  <c:v>2033</c:v>
                </c:pt>
                <c:pt idx="1254">
                  <c:v>2034</c:v>
                </c:pt>
                <c:pt idx="1255">
                  <c:v>2035</c:v>
                </c:pt>
                <c:pt idx="1256">
                  <c:v>2036</c:v>
                </c:pt>
                <c:pt idx="1257">
                  <c:v>2037</c:v>
                </c:pt>
                <c:pt idx="1258">
                  <c:v>2038</c:v>
                </c:pt>
                <c:pt idx="1259">
                  <c:v>2039</c:v>
                </c:pt>
                <c:pt idx="1260">
                  <c:v>2040</c:v>
                </c:pt>
                <c:pt idx="1261">
                  <c:v>2041</c:v>
                </c:pt>
                <c:pt idx="1262">
                  <c:v>2042</c:v>
                </c:pt>
                <c:pt idx="1263">
                  <c:v>2043</c:v>
                </c:pt>
                <c:pt idx="1264">
                  <c:v>2044</c:v>
                </c:pt>
                <c:pt idx="1265">
                  <c:v>2045</c:v>
                </c:pt>
                <c:pt idx="1266">
                  <c:v>2046</c:v>
                </c:pt>
                <c:pt idx="1267">
                  <c:v>2047</c:v>
                </c:pt>
                <c:pt idx="1268">
                  <c:v>2048</c:v>
                </c:pt>
                <c:pt idx="1269">
                  <c:v>2049</c:v>
                </c:pt>
                <c:pt idx="1270">
                  <c:v>2050</c:v>
                </c:pt>
                <c:pt idx="1271">
                  <c:v>2051</c:v>
                </c:pt>
                <c:pt idx="1272">
                  <c:v>2052</c:v>
                </c:pt>
                <c:pt idx="1273">
                  <c:v>2053</c:v>
                </c:pt>
                <c:pt idx="1274">
                  <c:v>2054</c:v>
                </c:pt>
                <c:pt idx="1275">
                  <c:v>2055</c:v>
                </c:pt>
                <c:pt idx="1276">
                  <c:v>2056</c:v>
                </c:pt>
                <c:pt idx="1277">
                  <c:v>2057</c:v>
                </c:pt>
                <c:pt idx="1278">
                  <c:v>2058</c:v>
                </c:pt>
                <c:pt idx="1279">
                  <c:v>2059</c:v>
                </c:pt>
                <c:pt idx="1280">
                  <c:v>2060</c:v>
                </c:pt>
                <c:pt idx="1281">
                  <c:v>2061</c:v>
                </c:pt>
                <c:pt idx="1282">
                  <c:v>2062</c:v>
                </c:pt>
                <c:pt idx="1283">
                  <c:v>2063</c:v>
                </c:pt>
                <c:pt idx="1284">
                  <c:v>2064</c:v>
                </c:pt>
                <c:pt idx="1285">
                  <c:v>2065</c:v>
                </c:pt>
                <c:pt idx="1286">
                  <c:v>2066</c:v>
                </c:pt>
                <c:pt idx="1287">
                  <c:v>2067</c:v>
                </c:pt>
                <c:pt idx="1288">
                  <c:v>2068</c:v>
                </c:pt>
                <c:pt idx="1289">
                  <c:v>2069</c:v>
                </c:pt>
                <c:pt idx="1290">
                  <c:v>2070</c:v>
                </c:pt>
                <c:pt idx="1291">
                  <c:v>2071</c:v>
                </c:pt>
                <c:pt idx="1292">
                  <c:v>2072</c:v>
                </c:pt>
                <c:pt idx="1293">
                  <c:v>2073</c:v>
                </c:pt>
                <c:pt idx="1294">
                  <c:v>2074</c:v>
                </c:pt>
                <c:pt idx="1295">
                  <c:v>2075</c:v>
                </c:pt>
                <c:pt idx="1296">
                  <c:v>2076</c:v>
                </c:pt>
                <c:pt idx="1297">
                  <c:v>2077</c:v>
                </c:pt>
                <c:pt idx="1298">
                  <c:v>2078</c:v>
                </c:pt>
                <c:pt idx="1299">
                  <c:v>2079</c:v>
                </c:pt>
                <c:pt idx="1300">
                  <c:v>2080</c:v>
                </c:pt>
                <c:pt idx="1301">
                  <c:v>2081</c:v>
                </c:pt>
                <c:pt idx="1302">
                  <c:v>2082</c:v>
                </c:pt>
                <c:pt idx="1303">
                  <c:v>2083</c:v>
                </c:pt>
                <c:pt idx="1304">
                  <c:v>2084</c:v>
                </c:pt>
                <c:pt idx="1305">
                  <c:v>2085</c:v>
                </c:pt>
                <c:pt idx="1306">
                  <c:v>2086</c:v>
                </c:pt>
                <c:pt idx="1307">
                  <c:v>2087</c:v>
                </c:pt>
                <c:pt idx="1308">
                  <c:v>2088</c:v>
                </c:pt>
                <c:pt idx="1309">
                  <c:v>2089</c:v>
                </c:pt>
                <c:pt idx="1310">
                  <c:v>2090</c:v>
                </c:pt>
                <c:pt idx="1311">
                  <c:v>2091</c:v>
                </c:pt>
                <c:pt idx="1312">
                  <c:v>2092</c:v>
                </c:pt>
                <c:pt idx="1313">
                  <c:v>2093</c:v>
                </c:pt>
                <c:pt idx="1314">
                  <c:v>2094</c:v>
                </c:pt>
                <c:pt idx="1315">
                  <c:v>2095</c:v>
                </c:pt>
                <c:pt idx="1316">
                  <c:v>2096</c:v>
                </c:pt>
                <c:pt idx="1317">
                  <c:v>2097</c:v>
                </c:pt>
                <c:pt idx="1318">
                  <c:v>2098</c:v>
                </c:pt>
                <c:pt idx="1319">
                  <c:v>2099</c:v>
                </c:pt>
                <c:pt idx="1320">
                  <c:v>2100</c:v>
                </c:pt>
                <c:pt idx="1321">
                  <c:v>2101</c:v>
                </c:pt>
                <c:pt idx="1322">
                  <c:v>2102</c:v>
                </c:pt>
                <c:pt idx="1323">
                  <c:v>2103</c:v>
                </c:pt>
                <c:pt idx="1324">
                  <c:v>2104</c:v>
                </c:pt>
                <c:pt idx="1325">
                  <c:v>2105</c:v>
                </c:pt>
                <c:pt idx="1326">
                  <c:v>2106</c:v>
                </c:pt>
                <c:pt idx="1327">
                  <c:v>2107</c:v>
                </c:pt>
                <c:pt idx="1328">
                  <c:v>2108</c:v>
                </c:pt>
                <c:pt idx="1329">
                  <c:v>2109</c:v>
                </c:pt>
                <c:pt idx="1330">
                  <c:v>2110</c:v>
                </c:pt>
                <c:pt idx="1331">
                  <c:v>2111</c:v>
                </c:pt>
                <c:pt idx="1332">
                  <c:v>2112</c:v>
                </c:pt>
                <c:pt idx="1333">
                  <c:v>2113</c:v>
                </c:pt>
                <c:pt idx="1334">
                  <c:v>2114</c:v>
                </c:pt>
                <c:pt idx="1335">
                  <c:v>2115</c:v>
                </c:pt>
                <c:pt idx="1336">
                  <c:v>2116</c:v>
                </c:pt>
                <c:pt idx="1337">
                  <c:v>2117</c:v>
                </c:pt>
                <c:pt idx="1338">
                  <c:v>2118</c:v>
                </c:pt>
                <c:pt idx="1339">
                  <c:v>2119</c:v>
                </c:pt>
                <c:pt idx="1340">
                  <c:v>2120</c:v>
                </c:pt>
                <c:pt idx="1341">
                  <c:v>2121</c:v>
                </c:pt>
                <c:pt idx="1342">
                  <c:v>2122</c:v>
                </c:pt>
                <c:pt idx="1343">
                  <c:v>2123</c:v>
                </c:pt>
                <c:pt idx="1344">
                  <c:v>2124</c:v>
                </c:pt>
                <c:pt idx="1345">
                  <c:v>2125</c:v>
                </c:pt>
                <c:pt idx="1346">
                  <c:v>2126</c:v>
                </c:pt>
                <c:pt idx="1347">
                  <c:v>2127</c:v>
                </c:pt>
                <c:pt idx="1348">
                  <c:v>2128</c:v>
                </c:pt>
                <c:pt idx="1349">
                  <c:v>2129</c:v>
                </c:pt>
                <c:pt idx="1350">
                  <c:v>2130</c:v>
                </c:pt>
                <c:pt idx="1351">
                  <c:v>2131</c:v>
                </c:pt>
                <c:pt idx="1352">
                  <c:v>2132</c:v>
                </c:pt>
                <c:pt idx="1353">
                  <c:v>2133</c:v>
                </c:pt>
                <c:pt idx="1354">
                  <c:v>2134</c:v>
                </c:pt>
                <c:pt idx="1355">
                  <c:v>2135</c:v>
                </c:pt>
                <c:pt idx="1356">
                  <c:v>2136</c:v>
                </c:pt>
                <c:pt idx="1357">
                  <c:v>2137</c:v>
                </c:pt>
                <c:pt idx="1358">
                  <c:v>2138</c:v>
                </c:pt>
                <c:pt idx="1359">
                  <c:v>2139</c:v>
                </c:pt>
                <c:pt idx="1360">
                  <c:v>2140</c:v>
                </c:pt>
                <c:pt idx="1361">
                  <c:v>2141</c:v>
                </c:pt>
                <c:pt idx="1362">
                  <c:v>2142</c:v>
                </c:pt>
                <c:pt idx="1363">
                  <c:v>2143</c:v>
                </c:pt>
                <c:pt idx="1364">
                  <c:v>2144</c:v>
                </c:pt>
                <c:pt idx="1365">
                  <c:v>2145</c:v>
                </c:pt>
                <c:pt idx="1366">
                  <c:v>2146</c:v>
                </c:pt>
                <c:pt idx="1367">
                  <c:v>2147</c:v>
                </c:pt>
                <c:pt idx="1368">
                  <c:v>2148</c:v>
                </c:pt>
                <c:pt idx="1369">
                  <c:v>2149</c:v>
                </c:pt>
                <c:pt idx="1370">
                  <c:v>2150</c:v>
                </c:pt>
                <c:pt idx="1371">
                  <c:v>2151</c:v>
                </c:pt>
                <c:pt idx="1372">
                  <c:v>2152</c:v>
                </c:pt>
                <c:pt idx="1373">
                  <c:v>2153</c:v>
                </c:pt>
                <c:pt idx="1374">
                  <c:v>2154</c:v>
                </c:pt>
                <c:pt idx="1375">
                  <c:v>2155</c:v>
                </c:pt>
                <c:pt idx="1376">
                  <c:v>2156</c:v>
                </c:pt>
                <c:pt idx="1377">
                  <c:v>2157</c:v>
                </c:pt>
                <c:pt idx="1378">
                  <c:v>2158</c:v>
                </c:pt>
                <c:pt idx="1379">
                  <c:v>2159</c:v>
                </c:pt>
                <c:pt idx="1380">
                  <c:v>2160</c:v>
                </c:pt>
                <c:pt idx="1381">
                  <c:v>2161</c:v>
                </c:pt>
                <c:pt idx="1382">
                  <c:v>2162</c:v>
                </c:pt>
                <c:pt idx="1383">
                  <c:v>2163</c:v>
                </c:pt>
                <c:pt idx="1384">
                  <c:v>2164</c:v>
                </c:pt>
                <c:pt idx="1385">
                  <c:v>2165</c:v>
                </c:pt>
                <c:pt idx="1386">
                  <c:v>2166</c:v>
                </c:pt>
                <c:pt idx="1387">
                  <c:v>2167</c:v>
                </c:pt>
                <c:pt idx="1388">
                  <c:v>2168</c:v>
                </c:pt>
                <c:pt idx="1389">
                  <c:v>2169</c:v>
                </c:pt>
                <c:pt idx="1390">
                  <c:v>2170</c:v>
                </c:pt>
                <c:pt idx="1391">
                  <c:v>2171</c:v>
                </c:pt>
                <c:pt idx="1392">
                  <c:v>2172</c:v>
                </c:pt>
                <c:pt idx="1393">
                  <c:v>2173</c:v>
                </c:pt>
                <c:pt idx="1394">
                  <c:v>2174</c:v>
                </c:pt>
                <c:pt idx="1395">
                  <c:v>2175</c:v>
                </c:pt>
                <c:pt idx="1396">
                  <c:v>2176</c:v>
                </c:pt>
                <c:pt idx="1397">
                  <c:v>2177</c:v>
                </c:pt>
                <c:pt idx="1398">
                  <c:v>2178</c:v>
                </c:pt>
                <c:pt idx="1399">
                  <c:v>2179</c:v>
                </c:pt>
                <c:pt idx="1400">
                  <c:v>2180</c:v>
                </c:pt>
                <c:pt idx="1401">
                  <c:v>2181</c:v>
                </c:pt>
                <c:pt idx="1402">
                  <c:v>2182</c:v>
                </c:pt>
                <c:pt idx="1403">
                  <c:v>2183</c:v>
                </c:pt>
                <c:pt idx="1404">
                  <c:v>2184</c:v>
                </c:pt>
                <c:pt idx="1405">
                  <c:v>2185</c:v>
                </c:pt>
                <c:pt idx="1406">
                  <c:v>2186</c:v>
                </c:pt>
                <c:pt idx="1407">
                  <c:v>2187</c:v>
                </c:pt>
                <c:pt idx="1408">
                  <c:v>2188</c:v>
                </c:pt>
                <c:pt idx="1409">
                  <c:v>2189</c:v>
                </c:pt>
                <c:pt idx="1410">
                  <c:v>2190</c:v>
                </c:pt>
                <c:pt idx="1411">
                  <c:v>2191</c:v>
                </c:pt>
                <c:pt idx="1412">
                  <c:v>2192</c:v>
                </c:pt>
                <c:pt idx="1413">
                  <c:v>2193</c:v>
                </c:pt>
                <c:pt idx="1414">
                  <c:v>2194</c:v>
                </c:pt>
                <c:pt idx="1415">
                  <c:v>2195</c:v>
                </c:pt>
                <c:pt idx="1416">
                  <c:v>2196</c:v>
                </c:pt>
                <c:pt idx="1417">
                  <c:v>2197</c:v>
                </c:pt>
                <c:pt idx="1418">
                  <c:v>2198</c:v>
                </c:pt>
                <c:pt idx="1419">
                  <c:v>2199</c:v>
                </c:pt>
                <c:pt idx="1420">
                  <c:v>2200</c:v>
                </c:pt>
                <c:pt idx="1421">
                  <c:v>2201</c:v>
                </c:pt>
                <c:pt idx="1422">
                  <c:v>2202</c:v>
                </c:pt>
                <c:pt idx="1423">
                  <c:v>2203</c:v>
                </c:pt>
                <c:pt idx="1424">
                  <c:v>2204</c:v>
                </c:pt>
                <c:pt idx="1425">
                  <c:v>2205</c:v>
                </c:pt>
                <c:pt idx="1426">
                  <c:v>2206</c:v>
                </c:pt>
                <c:pt idx="1427">
                  <c:v>2207</c:v>
                </c:pt>
                <c:pt idx="1428">
                  <c:v>2208</c:v>
                </c:pt>
                <c:pt idx="1429">
                  <c:v>2209</c:v>
                </c:pt>
                <c:pt idx="1430">
                  <c:v>2210</c:v>
                </c:pt>
                <c:pt idx="1431">
                  <c:v>2211</c:v>
                </c:pt>
                <c:pt idx="1432">
                  <c:v>2212</c:v>
                </c:pt>
                <c:pt idx="1433">
                  <c:v>2213</c:v>
                </c:pt>
                <c:pt idx="1434">
                  <c:v>2214</c:v>
                </c:pt>
                <c:pt idx="1435">
                  <c:v>2215</c:v>
                </c:pt>
                <c:pt idx="1436">
                  <c:v>2216</c:v>
                </c:pt>
                <c:pt idx="1437">
                  <c:v>2217</c:v>
                </c:pt>
                <c:pt idx="1438">
                  <c:v>2218</c:v>
                </c:pt>
                <c:pt idx="1439">
                  <c:v>2219</c:v>
                </c:pt>
                <c:pt idx="1440">
                  <c:v>2220</c:v>
                </c:pt>
                <c:pt idx="1441">
                  <c:v>2221</c:v>
                </c:pt>
                <c:pt idx="1442">
                  <c:v>2222</c:v>
                </c:pt>
                <c:pt idx="1443">
                  <c:v>2223</c:v>
                </c:pt>
                <c:pt idx="1444">
                  <c:v>2224</c:v>
                </c:pt>
                <c:pt idx="1445">
                  <c:v>2225</c:v>
                </c:pt>
                <c:pt idx="1446">
                  <c:v>2226</c:v>
                </c:pt>
                <c:pt idx="1447">
                  <c:v>2227</c:v>
                </c:pt>
                <c:pt idx="1448">
                  <c:v>2228</c:v>
                </c:pt>
                <c:pt idx="1449">
                  <c:v>2229</c:v>
                </c:pt>
                <c:pt idx="1450">
                  <c:v>2230</c:v>
                </c:pt>
                <c:pt idx="1451">
                  <c:v>2231</c:v>
                </c:pt>
                <c:pt idx="1452">
                  <c:v>2232</c:v>
                </c:pt>
                <c:pt idx="1453">
                  <c:v>2233</c:v>
                </c:pt>
                <c:pt idx="1454">
                  <c:v>2234</c:v>
                </c:pt>
                <c:pt idx="1455">
                  <c:v>2235</c:v>
                </c:pt>
                <c:pt idx="1456">
                  <c:v>2236</c:v>
                </c:pt>
                <c:pt idx="1457">
                  <c:v>2237</c:v>
                </c:pt>
                <c:pt idx="1458">
                  <c:v>2238</c:v>
                </c:pt>
                <c:pt idx="1459">
                  <c:v>2239</c:v>
                </c:pt>
                <c:pt idx="1460">
                  <c:v>2240</c:v>
                </c:pt>
                <c:pt idx="1461">
                  <c:v>2241</c:v>
                </c:pt>
                <c:pt idx="1462">
                  <c:v>2242</c:v>
                </c:pt>
                <c:pt idx="1463">
                  <c:v>2243</c:v>
                </c:pt>
                <c:pt idx="1464">
                  <c:v>2244</c:v>
                </c:pt>
                <c:pt idx="1465">
                  <c:v>2245</c:v>
                </c:pt>
                <c:pt idx="1466">
                  <c:v>2246</c:v>
                </c:pt>
                <c:pt idx="1467">
                  <c:v>2247</c:v>
                </c:pt>
                <c:pt idx="1468">
                  <c:v>2248</c:v>
                </c:pt>
                <c:pt idx="1469">
                  <c:v>2249</c:v>
                </c:pt>
                <c:pt idx="1470">
                  <c:v>2250</c:v>
                </c:pt>
                <c:pt idx="1471">
                  <c:v>2251</c:v>
                </c:pt>
                <c:pt idx="1472">
                  <c:v>2252</c:v>
                </c:pt>
                <c:pt idx="1473">
                  <c:v>2253</c:v>
                </c:pt>
                <c:pt idx="1474">
                  <c:v>2254</c:v>
                </c:pt>
                <c:pt idx="1475">
                  <c:v>2255</c:v>
                </c:pt>
                <c:pt idx="1476">
                  <c:v>2256</c:v>
                </c:pt>
                <c:pt idx="1477">
                  <c:v>2257</c:v>
                </c:pt>
                <c:pt idx="1478">
                  <c:v>2258</c:v>
                </c:pt>
                <c:pt idx="1479">
                  <c:v>2259</c:v>
                </c:pt>
                <c:pt idx="1480">
                  <c:v>2260</c:v>
                </c:pt>
                <c:pt idx="1481">
                  <c:v>2261</c:v>
                </c:pt>
                <c:pt idx="1482">
                  <c:v>2262</c:v>
                </c:pt>
                <c:pt idx="1483">
                  <c:v>2263</c:v>
                </c:pt>
                <c:pt idx="1484">
                  <c:v>2264</c:v>
                </c:pt>
                <c:pt idx="1485">
                  <c:v>2265</c:v>
                </c:pt>
                <c:pt idx="1486">
                  <c:v>2266</c:v>
                </c:pt>
                <c:pt idx="1487">
                  <c:v>2267</c:v>
                </c:pt>
                <c:pt idx="1488">
                  <c:v>2268</c:v>
                </c:pt>
                <c:pt idx="1489">
                  <c:v>2269</c:v>
                </c:pt>
                <c:pt idx="1490">
                  <c:v>2270</c:v>
                </c:pt>
                <c:pt idx="1491">
                  <c:v>2271</c:v>
                </c:pt>
                <c:pt idx="1492">
                  <c:v>2272</c:v>
                </c:pt>
                <c:pt idx="1493">
                  <c:v>2273</c:v>
                </c:pt>
                <c:pt idx="1494">
                  <c:v>2274</c:v>
                </c:pt>
                <c:pt idx="1495">
                  <c:v>2275</c:v>
                </c:pt>
                <c:pt idx="1496">
                  <c:v>2276</c:v>
                </c:pt>
                <c:pt idx="1497">
                  <c:v>2277</c:v>
                </c:pt>
                <c:pt idx="1498">
                  <c:v>2278</c:v>
                </c:pt>
                <c:pt idx="1499">
                  <c:v>2279</c:v>
                </c:pt>
                <c:pt idx="1500">
                  <c:v>2280</c:v>
                </c:pt>
                <c:pt idx="1501">
                  <c:v>2281</c:v>
                </c:pt>
                <c:pt idx="1502">
                  <c:v>2282</c:v>
                </c:pt>
                <c:pt idx="1503">
                  <c:v>2283</c:v>
                </c:pt>
                <c:pt idx="1504">
                  <c:v>2284</c:v>
                </c:pt>
                <c:pt idx="1505">
                  <c:v>2285</c:v>
                </c:pt>
                <c:pt idx="1506">
                  <c:v>2286</c:v>
                </c:pt>
                <c:pt idx="1507">
                  <c:v>2287</c:v>
                </c:pt>
                <c:pt idx="1508">
                  <c:v>2288</c:v>
                </c:pt>
                <c:pt idx="1509">
                  <c:v>2289</c:v>
                </c:pt>
                <c:pt idx="1510">
                  <c:v>2290</c:v>
                </c:pt>
                <c:pt idx="1511">
                  <c:v>2291</c:v>
                </c:pt>
                <c:pt idx="1512">
                  <c:v>2292</c:v>
                </c:pt>
                <c:pt idx="1513">
                  <c:v>2293</c:v>
                </c:pt>
                <c:pt idx="1514">
                  <c:v>2294</c:v>
                </c:pt>
                <c:pt idx="1515">
                  <c:v>2295</c:v>
                </c:pt>
                <c:pt idx="1516">
                  <c:v>2296</c:v>
                </c:pt>
                <c:pt idx="1517">
                  <c:v>2297</c:v>
                </c:pt>
                <c:pt idx="1518">
                  <c:v>2298</c:v>
                </c:pt>
                <c:pt idx="1519">
                  <c:v>2299</c:v>
                </c:pt>
                <c:pt idx="1520">
                  <c:v>2300</c:v>
                </c:pt>
                <c:pt idx="1521">
                  <c:v>2301</c:v>
                </c:pt>
                <c:pt idx="1522">
                  <c:v>2302</c:v>
                </c:pt>
                <c:pt idx="1523">
                  <c:v>2303</c:v>
                </c:pt>
                <c:pt idx="1524">
                  <c:v>2304</c:v>
                </c:pt>
                <c:pt idx="1525">
                  <c:v>2305</c:v>
                </c:pt>
                <c:pt idx="1526">
                  <c:v>2306</c:v>
                </c:pt>
                <c:pt idx="1527">
                  <c:v>2307</c:v>
                </c:pt>
                <c:pt idx="1528">
                  <c:v>2308</c:v>
                </c:pt>
                <c:pt idx="1529">
                  <c:v>2309</c:v>
                </c:pt>
                <c:pt idx="1530">
                  <c:v>2310</c:v>
                </c:pt>
                <c:pt idx="1531">
                  <c:v>2311</c:v>
                </c:pt>
                <c:pt idx="1532">
                  <c:v>2312</c:v>
                </c:pt>
                <c:pt idx="1533">
                  <c:v>2313</c:v>
                </c:pt>
                <c:pt idx="1534">
                  <c:v>2314</c:v>
                </c:pt>
                <c:pt idx="1535">
                  <c:v>2315</c:v>
                </c:pt>
                <c:pt idx="1536">
                  <c:v>2316</c:v>
                </c:pt>
                <c:pt idx="1537">
                  <c:v>2317</c:v>
                </c:pt>
                <c:pt idx="1538">
                  <c:v>2318</c:v>
                </c:pt>
                <c:pt idx="1539">
                  <c:v>2319</c:v>
                </c:pt>
                <c:pt idx="1540">
                  <c:v>2320</c:v>
                </c:pt>
                <c:pt idx="1541">
                  <c:v>2321</c:v>
                </c:pt>
                <c:pt idx="1542">
                  <c:v>2322</c:v>
                </c:pt>
                <c:pt idx="1543">
                  <c:v>2323</c:v>
                </c:pt>
                <c:pt idx="1544">
                  <c:v>2324</c:v>
                </c:pt>
                <c:pt idx="1545">
                  <c:v>2325</c:v>
                </c:pt>
                <c:pt idx="1546">
                  <c:v>2326</c:v>
                </c:pt>
                <c:pt idx="1547">
                  <c:v>2327</c:v>
                </c:pt>
                <c:pt idx="1548">
                  <c:v>2328</c:v>
                </c:pt>
                <c:pt idx="1549">
                  <c:v>2329</c:v>
                </c:pt>
                <c:pt idx="1550">
                  <c:v>2330</c:v>
                </c:pt>
                <c:pt idx="1551">
                  <c:v>2331</c:v>
                </c:pt>
                <c:pt idx="1552">
                  <c:v>2332</c:v>
                </c:pt>
                <c:pt idx="1553">
                  <c:v>2333</c:v>
                </c:pt>
                <c:pt idx="1554">
                  <c:v>2334</c:v>
                </c:pt>
                <c:pt idx="1555">
                  <c:v>2335</c:v>
                </c:pt>
                <c:pt idx="1556">
                  <c:v>2336</c:v>
                </c:pt>
                <c:pt idx="1557">
                  <c:v>2337</c:v>
                </c:pt>
                <c:pt idx="1558">
                  <c:v>2338</c:v>
                </c:pt>
                <c:pt idx="1559">
                  <c:v>2339</c:v>
                </c:pt>
                <c:pt idx="1560">
                  <c:v>2340</c:v>
                </c:pt>
                <c:pt idx="1561">
                  <c:v>2341</c:v>
                </c:pt>
                <c:pt idx="1562">
                  <c:v>2342</c:v>
                </c:pt>
                <c:pt idx="1563">
                  <c:v>2343</c:v>
                </c:pt>
                <c:pt idx="1564">
                  <c:v>2344</c:v>
                </c:pt>
                <c:pt idx="1565">
                  <c:v>2345</c:v>
                </c:pt>
                <c:pt idx="1566">
                  <c:v>2346</c:v>
                </c:pt>
                <c:pt idx="1567">
                  <c:v>2347</c:v>
                </c:pt>
                <c:pt idx="1568">
                  <c:v>2348</c:v>
                </c:pt>
                <c:pt idx="1569">
                  <c:v>2349</c:v>
                </c:pt>
                <c:pt idx="1570">
                  <c:v>2350</c:v>
                </c:pt>
                <c:pt idx="1571">
                  <c:v>2351</c:v>
                </c:pt>
                <c:pt idx="1572">
                  <c:v>2352</c:v>
                </c:pt>
                <c:pt idx="1573">
                  <c:v>2353</c:v>
                </c:pt>
                <c:pt idx="1574">
                  <c:v>2354</c:v>
                </c:pt>
                <c:pt idx="1575">
                  <c:v>2355</c:v>
                </c:pt>
                <c:pt idx="1576">
                  <c:v>2356</c:v>
                </c:pt>
                <c:pt idx="1577">
                  <c:v>2357</c:v>
                </c:pt>
                <c:pt idx="1578">
                  <c:v>2358</c:v>
                </c:pt>
                <c:pt idx="1579">
                  <c:v>2359</c:v>
                </c:pt>
                <c:pt idx="1580">
                  <c:v>2360</c:v>
                </c:pt>
                <c:pt idx="1581">
                  <c:v>2361</c:v>
                </c:pt>
                <c:pt idx="1582">
                  <c:v>2362</c:v>
                </c:pt>
                <c:pt idx="1583">
                  <c:v>2363</c:v>
                </c:pt>
                <c:pt idx="1584">
                  <c:v>2364</c:v>
                </c:pt>
                <c:pt idx="1585">
                  <c:v>2365</c:v>
                </c:pt>
                <c:pt idx="1586">
                  <c:v>2366</c:v>
                </c:pt>
                <c:pt idx="1587">
                  <c:v>2367</c:v>
                </c:pt>
                <c:pt idx="1588">
                  <c:v>2368</c:v>
                </c:pt>
                <c:pt idx="1589">
                  <c:v>2369</c:v>
                </c:pt>
                <c:pt idx="1590">
                  <c:v>2370</c:v>
                </c:pt>
                <c:pt idx="1591">
                  <c:v>2371</c:v>
                </c:pt>
                <c:pt idx="1592">
                  <c:v>2372</c:v>
                </c:pt>
                <c:pt idx="1593">
                  <c:v>2373</c:v>
                </c:pt>
                <c:pt idx="1594">
                  <c:v>2374</c:v>
                </c:pt>
                <c:pt idx="1595">
                  <c:v>2375</c:v>
                </c:pt>
                <c:pt idx="1596">
                  <c:v>2376</c:v>
                </c:pt>
                <c:pt idx="1597">
                  <c:v>2377</c:v>
                </c:pt>
                <c:pt idx="1598">
                  <c:v>2378</c:v>
                </c:pt>
                <c:pt idx="1599">
                  <c:v>2379</c:v>
                </c:pt>
                <c:pt idx="1600">
                  <c:v>2380</c:v>
                </c:pt>
                <c:pt idx="1601">
                  <c:v>2381</c:v>
                </c:pt>
                <c:pt idx="1602">
                  <c:v>2382</c:v>
                </c:pt>
                <c:pt idx="1603">
                  <c:v>2383</c:v>
                </c:pt>
                <c:pt idx="1604">
                  <c:v>2384</c:v>
                </c:pt>
                <c:pt idx="1605">
                  <c:v>2385</c:v>
                </c:pt>
                <c:pt idx="1606">
                  <c:v>2386</c:v>
                </c:pt>
                <c:pt idx="1607">
                  <c:v>2387</c:v>
                </c:pt>
                <c:pt idx="1608">
                  <c:v>2388</c:v>
                </c:pt>
                <c:pt idx="1609">
                  <c:v>2389</c:v>
                </c:pt>
                <c:pt idx="1610">
                  <c:v>2390</c:v>
                </c:pt>
                <c:pt idx="1611">
                  <c:v>2391</c:v>
                </c:pt>
                <c:pt idx="1612">
                  <c:v>2392</c:v>
                </c:pt>
                <c:pt idx="1613">
                  <c:v>2393</c:v>
                </c:pt>
                <c:pt idx="1614">
                  <c:v>2394</c:v>
                </c:pt>
                <c:pt idx="1615">
                  <c:v>2395</c:v>
                </c:pt>
                <c:pt idx="1616">
                  <c:v>2396</c:v>
                </c:pt>
                <c:pt idx="1617">
                  <c:v>2397</c:v>
                </c:pt>
                <c:pt idx="1618">
                  <c:v>2398</c:v>
                </c:pt>
                <c:pt idx="1619">
                  <c:v>2399</c:v>
                </c:pt>
                <c:pt idx="1620">
                  <c:v>2400</c:v>
                </c:pt>
                <c:pt idx="1621">
                  <c:v>2401</c:v>
                </c:pt>
                <c:pt idx="1622">
                  <c:v>2402</c:v>
                </c:pt>
                <c:pt idx="1623">
                  <c:v>2403</c:v>
                </c:pt>
                <c:pt idx="1624">
                  <c:v>2404</c:v>
                </c:pt>
                <c:pt idx="1625">
                  <c:v>2405</c:v>
                </c:pt>
                <c:pt idx="1626">
                  <c:v>2406</c:v>
                </c:pt>
                <c:pt idx="1627">
                  <c:v>2407</c:v>
                </c:pt>
                <c:pt idx="1628">
                  <c:v>2408</c:v>
                </c:pt>
                <c:pt idx="1629">
                  <c:v>2409</c:v>
                </c:pt>
                <c:pt idx="1630">
                  <c:v>2410</c:v>
                </c:pt>
                <c:pt idx="1631">
                  <c:v>2411</c:v>
                </c:pt>
                <c:pt idx="1632">
                  <c:v>2412</c:v>
                </c:pt>
                <c:pt idx="1633">
                  <c:v>2413</c:v>
                </c:pt>
                <c:pt idx="1634">
                  <c:v>2414</c:v>
                </c:pt>
                <c:pt idx="1635">
                  <c:v>2415</c:v>
                </c:pt>
                <c:pt idx="1636">
                  <c:v>2416</c:v>
                </c:pt>
                <c:pt idx="1637">
                  <c:v>2417</c:v>
                </c:pt>
                <c:pt idx="1638">
                  <c:v>2418</c:v>
                </c:pt>
                <c:pt idx="1639">
                  <c:v>2419</c:v>
                </c:pt>
                <c:pt idx="1640">
                  <c:v>2420</c:v>
                </c:pt>
                <c:pt idx="1641">
                  <c:v>2421</c:v>
                </c:pt>
                <c:pt idx="1642">
                  <c:v>2422</c:v>
                </c:pt>
                <c:pt idx="1643">
                  <c:v>2423</c:v>
                </c:pt>
                <c:pt idx="1644">
                  <c:v>2424</c:v>
                </c:pt>
                <c:pt idx="1645">
                  <c:v>2425</c:v>
                </c:pt>
                <c:pt idx="1646">
                  <c:v>2426</c:v>
                </c:pt>
                <c:pt idx="1647">
                  <c:v>2427</c:v>
                </c:pt>
                <c:pt idx="1648">
                  <c:v>2428</c:v>
                </c:pt>
                <c:pt idx="1649">
                  <c:v>2429</c:v>
                </c:pt>
                <c:pt idx="1650">
                  <c:v>2430</c:v>
                </c:pt>
                <c:pt idx="1651">
                  <c:v>2431</c:v>
                </c:pt>
                <c:pt idx="1652">
                  <c:v>2432</c:v>
                </c:pt>
                <c:pt idx="1653">
                  <c:v>2433</c:v>
                </c:pt>
                <c:pt idx="1654">
                  <c:v>2434</c:v>
                </c:pt>
                <c:pt idx="1655">
                  <c:v>2435</c:v>
                </c:pt>
                <c:pt idx="1656">
                  <c:v>2436</c:v>
                </c:pt>
                <c:pt idx="1657">
                  <c:v>2437</c:v>
                </c:pt>
                <c:pt idx="1658">
                  <c:v>2438</c:v>
                </c:pt>
                <c:pt idx="1659">
                  <c:v>2439</c:v>
                </c:pt>
                <c:pt idx="1660">
                  <c:v>2440</c:v>
                </c:pt>
                <c:pt idx="1661">
                  <c:v>2441</c:v>
                </c:pt>
                <c:pt idx="1662">
                  <c:v>2442</c:v>
                </c:pt>
                <c:pt idx="1663">
                  <c:v>2443</c:v>
                </c:pt>
                <c:pt idx="1664">
                  <c:v>2444</c:v>
                </c:pt>
                <c:pt idx="1665">
                  <c:v>2445</c:v>
                </c:pt>
                <c:pt idx="1666">
                  <c:v>2446</c:v>
                </c:pt>
                <c:pt idx="1667">
                  <c:v>2447</c:v>
                </c:pt>
                <c:pt idx="1668">
                  <c:v>2448</c:v>
                </c:pt>
                <c:pt idx="1669">
                  <c:v>2449</c:v>
                </c:pt>
                <c:pt idx="1670">
                  <c:v>2450</c:v>
                </c:pt>
                <c:pt idx="1671">
                  <c:v>2451</c:v>
                </c:pt>
                <c:pt idx="1672">
                  <c:v>2452</c:v>
                </c:pt>
                <c:pt idx="1673">
                  <c:v>2453</c:v>
                </c:pt>
                <c:pt idx="1674">
                  <c:v>2454</c:v>
                </c:pt>
                <c:pt idx="1675">
                  <c:v>2455</c:v>
                </c:pt>
                <c:pt idx="1676">
                  <c:v>2456</c:v>
                </c:pt>
                <c:pt idx="1677">
                  <c:v>2457</c:v>
                </c:pt>
                <c:pt idx="1678">
                  <c:v>2458</c:v>
                </c:pt>
                <c:pt idx="1679">
                  <c:v>2459</c:v>
                </c:pt>
                <c:pt idx="1680">
                  <c:v>2460</c:v>
                </c:pt>
                <c:pt idx="1681">
                  <c:v>2461</c:v>
                </c:pt>
                <c:pt idx="1682">
                  <c:v>2462</c:v>
                </c:pt>
                <c:pt idx="1683">
                  <c:v>2463</c:v>
                </c:pt>
                <c:pt idx="1684">
                  <c:v>2464</c:v>
                </c:pt>
                <c:pt idx="1685">
                  <c:v>2465</c:v>
                </c:pt>
                <c:pt idx="1686">
                  <c:v>2466</c:v>
                </c:pt>
                <c:pt idx="1687">
                  <c:v>2467</c:v>
                </c:pt>
                <c:pt idx="1688">
                  <c:v>2468</c:v>
                </c:pt>
                <c:pt idx="1689">
                  <c:v>2469</c:v>
                </c:pt>
                <c:pt idx="1690">
                  <c:v>2470</c:v>
                </c:pt>
                <c:pt idx="1691">
                  <c:v>2471</c:v>
                </c:pt>
                <c:pt idx="1692">
                  <c:v>2472</c:v>
                </c:pt>
                <c:pt idx="1693">
                  <c:v>2473</c:v>
                </c:pt>
                <c:pt idx="1694">
                  <c:v>2474</c:v>
                </c:pt>
                <c:pt idx="1695">
                  <c:v>2475</c:v>
                </c:pt>
                <c:pt idx="1696">
                  <c:v>2476</c:v>
                </c:pt>
                <c:pt idx="1697">
                  <c:v>2477</c:v>
                </c:pt>
                <c:pt idx="1698">
                  <c:v>2478</c:v>
                </c:pt>
                <c:pt idx="1699">
                  <c:v>2479</c:v>
                </c:pt>
                <c:pt idx="1700">
                  <c:v>2480</c:v>
                </c:pt>
                <c:pt idx="1701">
                  <c:v>2481</c:v>
                </c:pt>
                <c:pt idx="1702">
                  <c:v>2482</c:v>
                </c:pt>
                <c:pt idx="1703">
                  <c:v>2483</c:v>
                </c:pt>
                <c:pt idx="1704">
                  <c:v>2484</c:v>
                </c:pt>
                <c:pt idx="1705">
                  <c:v>2485</c:v>
                </c:pt>
                <c:pt idx="1706">
                  <c:v>2486</c:v>
                </c:pt>
                <c:pt idx="1707">
                  <c:v>2487</c:v>
                </c:pt>
                <c:pt idx="1708">
                  <c:v>2488</c:v>
                </c:pt>
                <c:pt idx="1709">
                  <c:v>2489</c:v>
                </c:pt>
                <c:pt idx="1710">
                  <c:v>2490</c:v>
                </c:pt>
                <c:pt idx="1711">
                  <c:v>2491</c:v>
                </c:pt>
                <c:pt idx="1712">
                  <c:v>2492</c:v>
                </c:pt>
                <c:pt idx="1713">
                  <c:v>2493</c:v>
                </c:pt>
                <c:pt idx="1714">
                  <c:v>2494</c:v>
                </c:pt>
                <c:pt idx="1715">
                  <c:v>2495</c:v>
                </c:pt>
                <c:pt idx="1716">
                  <c:v>2496</c:v>
                </c:pt>
                <c:pt idx="1717">
                  <c:v>2497</c:v>
                </c:pt>
                <c:pt idx="1718">
                  <c:v>2498</c:v>
                </c:pt>
                <c:pt idx="1719">
                  <c:v>2499</c:v>
                </c:pt>
                <c:pt idx="1720">
                  <c:v>2500</c:v>
                </c:pt>
                <c:pt idx="1721">
                  <c:v>2501</c:v>
                </c:pt>
                <c:pt idx="1722">
                  <c:v>2502</c:v>
                </c:pt>
                <c:pt idx="1723">
                  <c:v>2503</c:v>
                </c:pt>
                <c:pt idx="1724">
                  <c:v>2504</c:v>
                </c:pt>
                <c:pt idx="1725">
                  <c:v>2505</c:v>
                </c:pt>
                <c:pt idx="1726">
                  <c:v>2506</c:v>
                </c:pt>
                <c:pt idx="1727">
                  <c:v>2507</c:v>
                </c:pt>
                <c:pt idx="1728">
                  <c:v>2508</c:v>
                </c:pt>
                <c:pt idx="1729">
                  <c:v>2509</c:v>
                </c:pt>
                <c:pt idx="1730">
                  <c:v>2510</c:v>
                </c:pt>
                <c:pt idx="1731">
                  <c:v>2511</c:v>
                </c:pt>
                <c:pt idx="1732">
                  <c:v>2512</c:v>
                </c:pt>
                <c:pt idx="1733">
                  <c:v>2513</c:v>
                </c:pt>
                <c:pt idx="1734">
                  <c:v>2514</c:v>
                </c:pt>
                <c:pt idx="1735">
                  <c:v>2515</c:v>
                </c:pt>
                <c:pt idx="1736">
                  <c:v>2516</c:v>
                </c:pt>
                <c:pt idx="1737">
                  <c:v>2517</c:v>
                </c:pt>
                <c:pt idx="1738">
                  <c:v>2518</c:v>
                </c:pt>
                <c:pt idx="1739">
                  <c:v>2519</c:v>
                </c:pt>
                <c:pt idx="1740">
                  <c:v>2520</c:v>
                </c:pt>
                <c:pt idx="1741">
                  <c:v>2521</c:v>
                </c:pt>
                <c:pt idx="1742">
                  <c:v>2522</c:v>
                </c:pt>
                <c:pt idx="1743">
                  <c:v>2523</c:v>
                </c:pt>
                <c:pt idx="1744">
                  <c:v>2524</c:v>
                </c:pt>
                <c:pt idx="1745">
                  <c:v>2525</c:v>
                </c:pt>
                <c:pt idx="1746">
                  <c:v>2526</c:v>
                </c:pt>
                <c:pt idx="1747">
                  <c:v>2527</c:v>
                </c:pt>
                <c:pt idx="1748">
                  <c:v>2528</c:v>
                </c:pt>
                <c:pt idx="1749">
                  <c:v>2529</c:v>
                </c:pt>
                <c:pt idx="1750">
                  <c:v>2530</c:v>
                </c:pt>
                <c:pt idx="1751">
                  <c:v>2531</c:v>
                </c:pt>
                <c:pt idx="1752">
                  <c:v>2532</c:v>
                </c:pt>
                <c:pt idx="1753">
                  <c:v>2533</c:v>
                </c:pt>
                <c:pt idx="1754">
                  <c:v>2534</c:v>
                </c:pt>
                <c:pt idx="1755">
                  <c:v>2535</c:v>
                </c:pt>
                <c:pt idx="1756">
                  <c:v>2536</c:v>
                </c:pt>
                <c:pt idx="1757">
                  <c:v>2537</c:v>
                </c:pt>
                <c:pt idx="1758">
                  <c:v>2538</c:v>
                </c:pt>
                <c:pt idx="1759">
                  <c:v>2539</c:v>
                </c:pt>
                <c:pt idx="1760">
                  <c:v>2540</c:v>
                </c:pt>
                <c:pt idx="1761">
                  <c:v>2541</c:v>
                </c:pt>
                <c:pt idx="1762">
                  <c:v>2542</c:v>
                </c:pt>
                <c:pt idx="1763">
                  <c:v>2543</c:v>
                </c:pt>
                <c:pt idx="1764">
                  <c:v>2544</c:v>
                </c:pt>
                <c:pt idx="1765">
                  <c:v>2545</c:v>
                </c:pt>
                <c:pt idx="1766">
                  <c:v>2546</c:v>
                </c:pt>
                <c:pt idx="1767">
                  <c:v>2547</c:v>
                </c:pt>
                <c:pt idx="1768">
                  <c:v>2548</c:v>
                </c:pt>
                <c:pt idx="1769">
                  <c:v>2549</c:v>
                </c:pt>
                <c:pt idx="1770">
                  <c:v>2550</c:v>
                </c:pt>
                <c:pt idx="1771">
                  <c:v>2551</c:v>
                </c:pt>
                <c:pt idx="1772">
                  <c:v>2552</c:v>
                </c:pt>
                <c:pt idx="1773">
                  <c:v>2553</c:v>
                </c:pt>
                <c:pt idx="1774">
                  <c:v>2554</c:v>
                </c:pt>
                <c:pt idx="1775">
                  <c:v>2555</c:v>
                </c:pt>
                <c:pt idx="1776">
                  <c:v>2556</c:v>
                </c:pt>
                <c:pt idx="1777">
                  <c:v>2557</c:v>
                </c:pt>
                <c:pt idx="1778">
                  <c:v>2558</c:v>
                </c:pt>
                <c:pt idx="1779">
                  <c:v>2559</c:v>
                </c:pt>
                <c:pt idx="1780">
                  <c:v>2560</c:v>
                </c:pt>
                <c:pt idx="1781">
                  <c:v>2561</c:v>
                </c:pt>
                <c:pt idx="1782">
                  <c:v>2562</c:v>
                </c:pt>
                <c:pt idx="1783">
                  <c:v>2563</c:v>
                </c:pt>
                <c:pt idx="1784">
                  <c:v>2564</c:v>
                </c:pt>
                <c:pt idx="1785">
                  <c:v>2565</c:v>
                </c:pt>
                <c:pt idx="1786">
                  <c:v>2566</c:v>
                </c:pt>
                <c:pt idx="1787">
                  <c:v>2567</c:v>
                </c:pt>
                <c:pt idx="1788">
                  <c:v>2568</c:v>
                </c:pt>
                <c:pt idx="1789">
                  <c:v>2569</c:v>
                </c:pt>
                <c:pt idx="1790">
                  <c:v>2570</c:v>
                </c:pt>
                <c:pt idx="1791">
                  <c:v>2571</c:v>
                </c:pt>
                <c:pt idx="1792">
                  <c:v>2572</c:v>
                </c:pt>
                <c:pt idx="1793">
                  <c:v>2573</c:v>
                </c:pt>
                <c:pt idx="1794">
                  <c:v>2574</c:v>
                </c:pt>
                <c:pt idx="1795">
                  <c:v>2575</c:v>
                </c:pt>
                <c:pt idx="1796">
                  <c:v>2576</c:v>
                </c:pt>
                <c:pt idx="1797">
                  <c:v>2577</c:v>
                </c:pt>
                <c:pt idx="1798">
                  <c:v>2578</c:v>
                </c:pt>
                <c:pt idx="1799">
                  <c:v>2579</c:v>
                </c:pt>
                <c:pt idx="1800">
                  <c:v>2580</c:v>
                </c:pt>
                <c:pt idx="1801">
                  <c:v>2581</c:v>
                </c:pt>
                <c:pt idx="1802">
                  <c:v>2582</c:v>
                </c:pt>
                <c:pt idx="1803">
                  <c:v>2583</c:v>
                </c:pt>
                <c:pt idx="1804">
                  <c:v>2584</c:v>
                </c:pt>
                <c:pt idx="1805">
                  <c:v>2585</c:v>
                </c:pt>
                <c:pt idx="1806">
                  <c:v>2586</c:v>
                </c:pt>
                <c:pt idx="1807">
                  <c:v>2587</c:v>
                </c:pt>
                <c:pt idx="1808">
                  <c:v>2588</c:v>
                </c:pt>
                <c:pt idx="1809">
                  <c:v>2589</c:v>
                </c:pt>
                <c:pt idx="1810">
                  <c:v>2590</c:v>
                </c:pt>
                <c:pt idx="1811">
                  <c:v>2591</c:v>
                </c:pt>
                <c:pt idx="1812">
                  <c:v>2592</c:v>
                </c:pt>
                <c:pt idx="1813">
                  <c:v>2593</c:v>
                </c:pt>
                <c:pt idx="1814">
                  <c:v>2594</c:v>
                </c:pt>
                <c:pt idx="1815">
                  <c:v>2595</c:v>
                </c:pt>
                <c:pt idx="1816">
                  <c:v>2596</c:v>
                </c:pt>
                <c:pt idx="1817">
                  <c:v>2597</c:v>
                </c:pt>
                <c:pt idx="1818">
                  <c:v>2598</c:v>
                </c:pt>
                <c:pt idx="1819">
                  <c:v>2599</c:v>
                </c:pt>
                <c:pt idx="1820">
                  <c:v>2600</c:v>
                </c:pt>
                <c:pt idx="1821">
                  <c:v>2601</c:v>
                </c:pt>
                <c:pt idx="1822">
                  <c:v>2602</c:v>
                </c:pt>
                <c:pt idx="1823">
                  <c:v>2603</c:v>
                </c:pt>
                <c:pt idx="1824">
                  <c:v>2604</c:v>
                </c:pt>
                <c:pt idx="1825">
                  <c:v>2605</c:v>
                </c:pt>
                <c:pt idx="1826">
                  <c:v>2606</c:v>
                </c:pt>
                <c:pt idx="1827">
                  <c:v>2607</c:v>
                </c:pt>
                <c:pt idx="1828">
                  <c:v>2608</c:v>
                </c:pt>
                <c:pt idx="1829">
                  <c:v>2609</c:v>
                </c:pt>
                <c:pt idx="1830">
                  <c:v>2610</c:v>
                </c:pt>
                <c:pt idx="1831">
                  <c:v>2611</c:v>
                </c:pt>
                <c:pt idx="1832">
                  <c:v>2612</c:v>
                </c:pt>
                <c:pt idx="1833">
                  <c:v>2613</c:v>
                </c:pt>
                <c:pt idx="1834">
                  <c:v>2614</c:v>
                </c:pt>
                <c:pt idx="1835">
                  <c:v>2615</c:v>
                </c:pt>
                <c:pt idx="1836">
                  <c:v>2616</c:v>
                </c:pt>
                <c:pt idx="1837">
                  <c:v>2617</c:v>
                </c:pt>
                <c:pt idx="1838">
                  <c:v>2618</c:v>
                </c:pt>
                <c:pt idx="1839">
                  <c:v>2619</c:v>
                </c:pt>
                <c:pt idx="1840">
                  <c:v>2620</c:v>
                </c:pt>
                <c:pt idx="1841">
                  <c:v>2621</c:v>
                </c:pt>
                <c:pt idx="1842">
                  <c:v>2622</c:v>
                </c:pt>
                <c:pt idx="1843">
                  <c:v>2623</c:v>
                </c:pt>
                <c:pt idx="1844">
                  <c:v>2624</c:v>
                </c:pt>
                <c:pt idx="1845">
                  <c:v>2625</c:v>
                </c:pt>
                <c:pt idx="1846">
                  <c:v>2626</c:v>
                </c:pt>
                <c:pt idx="1847">
                  <c:v>2627</c:v>
                </c:pt>
                <c:pt idx="1848">
                  <c:v>2628</c:v>
                </c:pt>
                <c:pt idx="1849">
                  <c:v>2629</c:v>
                </c:pt>
                <c:pt idx="1850">
                  <c:v>2630</c:v>
                </c:pt>
                <c:pt idx="1851">
                  <c:v>2631</c:v>
                </c:pt>
                <c:pt idx="1852">
                  <c:v>2632</c:v>
                </c:pt>
                <c:pt idx="1853">
                  <c:v>2633</c:v>
                </c:pt>
                <c:pt idx="1854">
                  <c:v>2634</c:v>
                </c:pt>
                <c:pt idx="1855">
                  <c:v>2635</c:v>
                </c:pt>
                <c:pt idx="1856">
                  <c:v>2636</c:v>
                </c:pt>
                <c:pt idx="1857">
                  <c:v>2637</c:v>
                </c:pt>
                <c:pt idx="1858">
                  <c:v>2638</c:v>
                </c:pt>
                <c:pt idx="1859">
                  <c:v>2639</c:v>
                </c:pt>
                <c:pt idx="1860">
                  <c:v>2640</c:v>
                </c:pt>
                <c:pt idx="1861">
                  <c:v>2641</c:v>
                </c:pt>
                <c:pt idx="1862">
                  <c:v>2642</c:v>
                </c:pt>
                <c:pt idx="1863">
                  <c:v>2643</c:v>
                </c:pt>
                <c:pt idx="1864">
                  <c:v>2644</c:v>
                </c:pt>
                <c:pt idx="1865">
                  <c:v>2645</c:v>
                </c:pt>
                <c:pt idx="1866">
                  <c:v>2646</c:v>
                </c:pt>
                <c:pt idx="1867">
                  <c:v>2647</c:v>
                </c:pt>
                <c:pt idx="1868">
                  <c:v>2648</c:v>
                </c:pt>
                <c:pt idx="1869">
                  <c:v>2649</c:v>
                </c:pt>
                <c:pt idx="1870">
                  <c:v>2650</c:v>
                </c:pt>
                <c:pt idx="1871">
                  <c:v>2651</c:v>
                </c:pt>
                <c:pt idx="1872">
                  <c:v>2652</c:v>
                </c:pt>
                <c:pt idx="1873">
                  <c:v>2653</c:v>
                </c:pt>
                <c:pt idx="1874">
                  <c:v>2654</c:v>
                </c:pt>
                <c:pt idx="1875">
                  <c:v>2655</c:v>
                </c:pt>
                <c:pt idx="1876">
                  <c:v>2656</c:v>
                </c:pt>
                <c:pt idx="1877">
                  <c:v>2657</c:v>
                </c:pt>
                <c:pt idx="1878">
                  <c:v>2658</c:v>
                </c:pt>
                <c:pt idx="1879">
                  <c:v>2659</c:v>
                </c:pt>
                <c:pt idx="1880">
                  <c:v>2660</c:v>
                </c:pt>
                <c:pt idx="1881">
                  <c:v>2661</c:v>
                </c:pt>
                <c:pt idx="1882">
                  <c:v>2662</c:v>
                </c:pt>
                <c:pt idx="1883">
                  <c:v>2663</c:v>
                </c:pt>
                <c:pt idx="1884">
                  <c:v>2664</c:v>
                </c:pt>
                <c:pt idx="1885">
                  <c:v>2665</c:v>
                </c:pt>
                <c:pt idx="1886">
                  <c:v>2666</c:v>
                </c:pt>
                <c:pt idx="1887">
                  <c:v>2667</c:v>
                </c:pt>
                <c:pt idx="1888">
                  <c:v>2668</c:v>
                </c:pt>
                <c:pt idx="1889">
                  <c:v>2669</c:v>
                </c:pt>
                <c:pt idx="1890">
                  <c:v>2670</c:v>
                </c:pt>
                <c:pt idx="1891">
                  <c:v>2671</c:v>
                </c:pt>
                <c:pt idx="1892">
                  <c:v>2672</c:v>
                </c:pt>
                <c:pt idx="1893">
                  <c:v>2673</c:v>
                </c:pt>
                <c:pt idx="1894">
                  <c:v>2674</c:v>
                </c:pt>
                <c:pt idx="1895">
                  <c:v>2675</c:v>
                </c:pt>
                <c:pt idx="1896">
                  <c:v>2676</c:v>
                </c:pt>
                <c:pt idx="1897">
                  <c:v>2677</c:v>
                </c:pt>
                <c:pt idx="1898">
                  <c:v>2678</c:v>
                </c:pt>
                <c:pt idx="1899">
                  <c:v>2679</c:v>
                </c:pt>
                <c:pt idx="1900">
                  <c:v>2680</c:v>
                </c:pt>
                <c:pt idx="1901">
                  <c:v>2681</c:v>
                </c:pt>
                <c:pt idx="1902">
                  <c:v>2682</c:v>
                </c:pt>
                <c:pt idx="1903">
                  <c:v>2683</c:v>
                </c:pt>
                <c:pt idx="1904">
                  <c:v>2684</c:v>
                </c:pt>
                <c:pt idx="1905">
                  <c:v>2685</c:v>
                </c:pt>
                <c:pt idx="1906">
                  <c:v>2686</c:v>
                </c:pt>
                <c:pt idx="1907">
                  <c:v>2687</c:v>
                </c:pt>
                <c:pt idx="1908">
                  <c:v>2688</c:v>
                </c:pt>
                <c:pt idx="1909">
                  <c:v>2689</c:v>
                </c:pt>
                <c:pt idx="1910">
                  <c:v>2690</c:v>
                </c:pt>
                <c:pt idx="1911">
                  <c:v>2691</c:v>
                </c:pt>
                <c:pt idx="1912">
                  <c:v>2692</c:v>
                </c:pt>
                <c:pt idx="1913">
                  <c:v>2693</c:v>
                </c:pt>
                <c:pt idx="1914">
                  <c:v>2694</c:v>
                </c:pt>
                <c:pt idx="1915">
                  <c:v>2695</c:v>
                </c:pt>
                <c:pt idx="1916">
                  <c:v>2696</c:v>
                </c:pt>
                <c:pt idx="1917">
                  <c:v>2697</c:v>
                </c:pt>
                <c:pt idx="1918">
                  <c:v>2698</c:v>
                </c:pt>
                <c:pt idx="1919">
                  <c:v>2699</c:v>
                </c:pt>
                <c:pt idx="1920">
                  <c:v>2700</c:v>
                </c:pt>
                <c:pt idx="1921">
                  <c:v>2701</c:v>
                </c:pt>
                <c:pt idx="1922">
                  <c:v>2702</c:v>
                </c:pt>
                <c:pt idx="1923">
                  <c:v>2703</c:v>
                </c:pt>
                <c:pt idx="1924">
                  <c:v>2704</c:v>
                </c:pt>
                <c:pt idx="1925">
                  <c:v>2705</c:v>
                </c:pt>
                <c:pt idx="1926">
                  <c:v>2706</c:v>
                </c:pt>
                <c:pt idx="1927">
                  <c:v>2707</c:v>
                </c:pt>
                <c:pt idx="1928">
                  <c:v>2708</c:v>
                </c:pt>
                <c:pt idx="1929">
                  <c:v>2709</c:v>
                </c:pt>
                <c:pt idx="1930">
                  <c:v>2710</c:v>
                </c:pt>
                <c:pt idx="1931">
                  <c:v>2711</c:v>
                </c:pt>
                <c:pt idx="1932">
                  <c:v>2712</c:v>
                </c:pt>
                <c:pt idx="1933">
                  <c:v>2713</c:v>
                </c:pt>
                <c:pt idx="1934">
                  <c:v>2714</c:v>
                </c:pt>
                <c:pt idx="1935">
                  <c:v>2715</c:v>
                </c:pt>
                <c:pt idx="1936">
                  <c:v>2716</c:v>
                </c:pt>
                <c:pt idx="1937">
                  <c:v>2717</c:v>
                </c:pt>
                <c:pt idx="1938">
                  <c:v>2718</c:v>
                </c:pt>
                <c:pt idx="1939">
                  <c:v>2719</c:v>
                </c:pt>
                <c:pt idx="1940">
                  <c:v>2720</c:v>
                </c:pt>
                <c:pt idx="1941">
                  <c:v>2721</c:v>
                </c:pt>
                <c:pt idx="1942">
                  <c:v>2722</c:v>
                </c:pt>
                <c:pt idx="1943">
                  <c:v>2723</c:v>
                </c:pt>
                <c:pt idx="1944">
                  <c:v>2724</c:v>
                </c:pt>
                <c:pt idx="1945">
                  <c:v>2725</c:v>
                </c:pt>
                <c:pt idx="1946">
                  <c:v>2726</c:v>
                </c:pt>
                <c:pt idx="1947">
                  <c:v>2727</c:v>
                </c:pt>
                <c:pt idx="1948">
                  <c:v>2728</c:v>
                </c:pt>
                <c:pt idx="1949">
                  <c:v>2729</c:v>
                </c:pt>
                <c:pt idx="1950">
                  <c:v>2730</c:v>
                </c:pt>
                <c:pt idx="1951">
                  <c:v>2731</c:v>
                </c:pt>
                <c:pt idx="1952">
                  <c:v>2732</c:v>
                </c:pt>
                <c:pt idx="1953">
                  <c:v>2733</c:v>
                </c:pt>
                <c:pt idx="1954">
                  <c:v>2734</c:v>
                </c:pt>
                <c:pt idx="1955">
                  <c:v>2735</c:v>
                </c:pt>
                <c:pt idx="1956">
                  <c:v>2736</c:v>
                </c:pt>
                <c:pt idx="1957">
                  <c:v>2737</c:v>
                </c:pt>
                <c:pt idx="1958">
                  <c:v>2738</c:v>
                </c:pt>
                <c:pt idx="1959">
                  <c:v>2739</c:v>
                </c:pt>
                <c:pt idx="1960">
                  <c:v>2740</c:v>
                </c:pt>
                <c:pt idx="1961">
                  <c:v>2741</c:v>
                </c:pt>
                <c:pt idx="1962">
                  <c:v>2742</c:v>
                </c:pt>
                <c:pt idx="1963">
                  <c:v>2743</c:v>
                </c:pt>
                <c:pt idx="1964">
                  <c:v>2744</c:v>
                </c:pt>
                <c:pt idx="1965">
                  <c:v>2745</c:v>
                </c:pt>
                <c:pt idx="1966">
                  <c:v>2746</c:v>
                </c:pt>
                <c:pt idx="1967">
                  <c:v>2747</c:v>
                </c:pt>
                <c:pt idx="1968">
                  <c:v>2748</c:v>
                </c:pt>
                <c:pt idx="1969">
                  <c:v>2749</c:v>
                </c:pt>
                <c:pt idx="1970">
                  <c:v>2750</c:v>
                </c:pt>
                <c:pt idx="1971">
                  <c:v>2751</c:v>
                </c:pt>
                <c:pt idx="1972">
                  <c:v>2752</c:v>
                </c:pt>
                <c:pt idx="1973">
                  <c:v>2753</c:v>
                </c:pt>
                <c:pt idx="1974">
                  <c:v>2754</c:v>
                </c:pt>
                <c:pt idx="1975">
                  <c:v>2755</c:v>
                </c:pt>
                <c:pt idx="1976">
                  <c:v>2756</c:v>
                </c:pt>
                <c:pt idx="1977">
                  <c:v>2757</c:v>
                </c:pt>
                <c:pt idx="1978">
                  <c:v>2758</c:v>
                </c:pt>
                <c:pt idx="1979">
                  <c:v>2759</c:v>
                </c:pt>
                <c:pt idx="1980">
                  <c:v>2760</c:v>
                </c:pt>
                <c:pt idx="1981">
                  <c:v>2761</c:v>
                </c:pt>
                <c:pt idx="1982">
                  <c:v>2762</c:v>
                </c:pt>
                <c:pt idx="1983">
                  <c:v>2763</c:v>
                </c:pt>
                <c:pt idx="1984">
                  <c:v>2764</c:v>
                </c:pt>
                <c:pt idx="1985">
                  <c:v>2765</c:v>
                </c:pt>
                <c:pt idx="1986">
                  <c:v>2766</c:v>
                </c:pt>
                <c:pt idx="1987">
                  <c:v>2767</c:v>
                </c:pt>
                <c:pt idx="1988">
                  <c:v>2768</c:v>
                </c:pt>
                <c:pt idx="1989">
                  <c:v>2769</c:v>
                </c:pt>
                <c:pt idx="1990">
                  <c:v>2770</c:v>
                </c:pt>
                <c:pt idx="1991">
                  <c:v>2771</c:v>
                </c:pt>
                <c:pt idx="1992">
                  <c:v>2772</c:v>
                </c:pt>
                <c:pt idx="1993">
                  <c:v>2773</c:v>
                </c:pt>
                <c:pt idx="1994">
                  <c:v>2774</c:v>
                </c:pt>
                <c:pt idx="1995">
                  <c:v>2775</c:v>
                </c:pt>
                <c:pt idx="1996">
                  <c:v>2776</c:v>
                </c:pt>
                <c:pt idx="1997">
                  <c:v>2777</c:v>
                </c:pt>
                <c:pt idx="1998">
                  <c:v>2778</c:v>
                </c:pt>
                <c:pt idx="1999">
                  <c:v>2779</c:v>
                </c:pt>
                <c:pt idx="2000">
                  <c:v>2780</c:v>
                </c:pt>
                <c:pt idx="2001">
                  <c:v>2781</c:v>
                </c:pt>
                <c:pt idx="2002">
                  <c:v>2782</c:v>
                </c:pt>
                <c:pt idx="2003">
                  <c:v>2783</c:v>
                </c:pt>
                <c:pt idx="2004">
                  <c:v>2784</c:v>
                </c:pt>
                <c:pt idx="2005">
                  <c:v>2785</c:v>
                </c:pt>
                <c:pt idx="2006">
                  <c:v>2786</c:v>
                </c:pt>
                <c:pt idx="2007">
                  <c:v>2787</c:v>
                </c:pt>
                <c:pt idx="2008">
                  <c:v>2788</c:v>
                </c:pt>
                <c:pt idx="2009">
                  <c:v>2789</c:v>
                </c:pt>
                <c:pt idx="2010">
                  <c:v>2790</c:v>
                </c:pt>
                <c:pt idx="2011">
                  <c:v>2791</c:v>
                </c:pt>
                <c:pt idx="2012">
                  <c:v>2792</c:v>
                </c:pt>
                <c:pt idx="2013">
                  <c:v>2793</c:v>
                </c:pt>
                <c:pt idx="2014">
                  <c:v>2794</c:v>
                </c:pt>
                <c:pt idx="2015">
                  <c:v>2795</c:v>
                </c:pt>
                <c:pt idx="2016">
                  <c:v>2796</c:v>
                </c:pt>
                <c:pt idx="2017">
                  <c:v>2797</c:v>
                </c:pt>
                <c:pt idx="2018">
                  <c:v>2798</c:v>
                </c:pt>
                <c:pt idx="2019">
                  <c:v>2799</c:v>
                </c:pt>
                <c:pt idx="2020">
                  <c:v>2800</c:v>
                </c:pt>
                <c:pt idx="2021">
                  <c:v>2801</c:v>
                </c:pt>
                <c:pt idx="2022">
                  <c:v>2802</c:v>
                </c:pt>
                <c:pt idx="2023">
                  <c:v>2803</c:v>
                </c:pt>
                <c:pt idx="2024">
                  <c:v>2804</c:v>
                </c:pt>
                <c:pt idx="2025">
                  <c:v>2805</c:v>
                </c:pt>
                <c:pt idx="2026">
                  <c:v>2806</c:v>
                </c:pt>
                <c:pt idx="2027">
                  <c:v>2807</c:v>
                </c:pt>
                <c:pt idx="2028">
                  <c:v>2808</c:v>
                </c:pt>
                <c:pt idx="2029">
                  <c:v>2809</c:v>
                </c:pt>
                <c:pt idx="2030">
                  <c:v>2810</c:v>
                </c:pt>
                <c:pt idx="2031">
                  <c:v>2811</c:v>
                </c:pt>
                <c:pt idx="2032">
                  <c:v>2812</c:v>
                </c:pt>
                <c:pt idx="2033">
                  <c:v>2813</c:v>
                </c:pt>
                <c:pt idx="2034">
                  <c:v>2814</c:v>
                </c:pt>
                <c:pt idx="2035">
                  <c:v>2815</c:v>
                </c:pt>
                <c:pt idx="2036">
                  <c:v>2816</c:v>
                </c:pt>
                <c:pt idx="2037">
                  <c:v>2817</c:v>
                </c:pt>
                <c:pt idx="2038">
                  <c:v>2818</c:v>
                </c:pt>
                <c:pt idx="2039">
                  <c:v>2819</c:v>
                </c:pt>
                <c:pt idx="2040">
                  <c:v>2820</c:v>
                </c:pt>
                <c:pt idx="2041">
                  <c:v>2821</c:v>
                </c:pt>
                <c:pt idx="2042">
                  <c:v>2822</c:v>
                </c:pt>
                <c:pt idx="2043">
                  <c:v>2823</c:v>
                </c:pt>
                <c:pt idx="2044">
                  <c:v>2824</c:v>
                </c:pt>
                <c:pt idx="2045">
                  <c:v>2825</c:v>
                </c:pt>
                <c:pt idx="2046">
                  <c:v>2826</c:v>
                </c:pt>
                <c:pt idx="2047">
                  <c:v>2827</c:v>
                </c:pt>
                <c:pt idx="2048">
                  <c:v>2828</c:v>
                </c:pt>
                <c:pt idx="2049">
                  <c:v>2829</c:v>
                </c:pt>
                <c:pt idx="2050">
                  <c:v>2830</c:v>
                </c:pt>
                <c:pt idx="2051">
                  <c:v>2831</c:v>
                </c:pt>
                <c:pt idx="2052">
                  <c:v>2832</c:v>
                </c:pt>
                <c:pt idx="2053">
                  <c:v>2833</c:v>
                </c:pt>
                <c:pt idx="2054">
                  <c:v>2834</c:v>
                </c:pt>
                <c:pt idx="2055">
                  <c:v>2835</c:v>
                </c:pt>
                <c:pt idx="2056">
                  <c:v>2836</c:v>
                </c:pt>
                <c:pt idx="2057">
                  <c:v>2837</c:v>
                </c:pt>
                <c:pt idx="2058">
                  <c:v>2838</c:v>
                </c:pt>
                <c:pt idx="2059">
                  <c:v>2839</c:v>
                </c:pt>
                <c:pt idx="2060">
                  <c:v>2840</c:v>
                </c:pt>
                <c:pt idx="2061">
                  <c:v>2841</c:v>
                </c:pt>
                <c:pt idx="2062">
                  <c:v>2842</c:v>
                </c:pt>
                <c:pt idx="2063">
                  <c:v>2843</c:v>
                </c:pt>
                <c:pt idx="2064">
                  <c:v>2844</c:v>
                </c:pt>
                <c:pt idx="2065">
                  <c:v>2845</c:v>
                </c:pt>
                <c:pt idx="2066">
                  <c:v>2846</c:v>
                </c:pt>
                <c:pt idx="2067">
                  <c:v>2847</c:v>
                </c:pt>
                <c:pt idx="2068">
                  <c:v>2848</c:v>
                </c:pt>
                <c:pt idx="2069">
                  <c:v>2849</c:v>
                </c:pt>
                <c:pt idx="2070">
                  <c:v>2850</c:v>
                </c:pt>
                <c:pt idx="2071">
                  <c:v>2851</c:v>
                </c:pt>
                <c:pt idx="2072">
                  <c:v>2852</c:v>
                </c:pt>
                <c:pt idx="2073">
                  <c:v>2853</c:v>
                </c:pt>
                <c:pt idx="2074">
                  <c:v>2854</c:v>
                </c:pt>
                <c:pt idx="2075">
                  <c:v>2855</c:v>
                </c:pt>
                <c:pt idx="2076">
                  <c:v>2856</c:v>
                </c:pt>
                <c:pt idx="2077">
                  <c:v>2857</c:v>
                </c:pt>
                <c:pt idx="2078">
                  <c:v>2858</c:v>
                </c:pt>
                <c:pt idx="2079">
                  <c:v>2859</c:v>
                </c:pt>
                <c:pt idx="2080">
                  <c:v>2860</c:v>
                </c:pt>
                <c:pt idx="2081">
                  <c:v>2861</c:v>
                </c:pt>
                <c:pt idx="2082">
                  <c:v>2862</c:v>
                </c:pt>
                <c:pt idx="2083">
                  <c:v>2863</c:v>
                </c:pt>
                <c:pt idx="2084">
                  <c:v>2864</c:v>
                </c:pt>
                <c:pt idx="2085">
                  <c:v>2865</c:v>
                </c:pt>
                <c:pt idx="2086">
                  <c:v>2866</c:v>
                </c:pt>
                <c:pt idx="2087">
                  <c:v>2867</c:v>
                </c:pt>
                <c:pt idx="2088">
                  <c:v>2868</c:v>
                </c:pt>
                <c:pt idx="2089">
                  <c:v>2869</c:v>
                </c:pt>
                <c:pt idx="2090">
                  <c:v>2870</c:v>
                </c:pt>
                <c:pt idx="2091">
                  <c:v>2871</c:v>
                </c:pt>
                <c:pt idx="2092">
                  <c:v>2872</c:v>
                </c:pt>
                <c:pt idx="2093">
                  <c:v>2873</c:v>
                </c:pt>
                <c:pt idx="2094">
                  <c:v>2874</c:v>
                </c:pt>
                <c:pt idx="2095">
                  <c:v>2875</c:v>
                </c:pt>
                <c:pt idx="2096">
                  <c:v>2876</c:v>
                </c:pt>
                <c:pt idx="2097">
                  <c:v>2877</c:v>
                </c:pt>
                <c:pt idx="2098">
                  <c:v>2878</c:v>
                </c:pt>
                <c:pt idx="2099">
                  <c:v>2879</c:v>
                </c:pt>
                <c:pt idx="2100">
                  <c:v>2880</c:v>
                </c:pt>
                <c:pt idx="2101">
                  <c:v>2881</c:v>
                </c:pt>
                <c:pt idx="2102">
                  <c:v>2882</c:v>
                </c:pt>
                <c:pt idx="2103">
                  <c:v>2883</c:v>
                </c:pt>
                <c:pt idx="2104">
                  <c:v>2884</c:v>
                </c:pt>
                <c:pt idx="2105">
                  <c:v>2885</c:v>
                </c:pt>
                <c:pt idx="2106">
                  <c:v>2886</c:v>
                </c:pt>
                <c:pt idx="2107">
                  <c:v>2887</c:v>
                </c:pt>
                <c:pt idx="2108">
                  <c:v>2888</c:v>
                </c:pt>
                <c:pt idx="2109">
                  <c:v>2889</c:v>
                </c:pt>
                <c:pt idx="2110">
                  <c:v>2890</c:v>
                </c:pt>
                <c:pt idx="2111">
                  <c:v>2891</c:v>
                </c:pt>
                <c:pt idx="2112">
                  <c:v>2892</c:v>
                </c:pt>
                <c:pt idx="2113">
                  <c:v>2893</c:v>
                </c:pt>
                <c:pt idx="2114">
                  <c:v>2894</c:v>
                </c:pt>
                <c:pt idx="2115">
                  <c:v>2895</c:v>
                </c:pt>
                <c:pt idx="2116">
                  <c:v>2896</c:v>
                </c:pt>
                <c:pt idx="2117">
                  <c:v>2897</c:v>
                </c:pt>
                <c:pt idx="2118">
                  <c:v>2898</c:v>
                </c:pt>
                <c:pt idx="2119">
                  <c:v>2899</c:v>
                </c:pt>
                <c:pt idx="2120">
                  <c:v>2900</c:v>
                </c:pt>
                <c:pt idx="2121">
                  <c:v>2901</c:v>
                </c:pt>
                <c:pt idx="2122">
                  <c:v>2902</c:v>
                </c:pt>
                <c:pt idx="2123">
                  <c:v>2903</c:v>
                </c:pt>
                <c:pt idx="2124">
                  <c:v>2904</c:v>
                </c:pt>
                <c:pt idx="2125">
                  <c:v>2905</c:v>
                </c:pt>
                <c:pt idx="2126">
                  <c:v>2906</c:v>
                </c:pt>
                <c:pt idx="2127">
                  <c:v>2907</c:v>
                </c:pt>
                <c:pt idx="2128">
                  <c:v>2908</c:v>
                </c:pt>
                <c:pt idx="2129">
                  <c:v>2909</c:v>
                </c:pt>
                <c:pt idx="2130">
                  <c:v>2910</c:v>
                </c:pt>
                <c:pt idx="2131">
                  <c:v>2911</c:v>
                </c:pt>
                <c:pt idx="2132">
                  <c:v>2912</c:v>
                </c:pt>
                <c:pt idx="2133">
                  <c:v>2913</c:v>
                </c:pt>
                <c:pt idx="2134">
                  <c:v>2914</c:v>
                </c:pt>
                <c:pt idx="2135">
                  <c:v>2915</c:v>
                </c:pt>
                <c:pt idx="2136">
                  <c:v>2916</c:v>
                </c:pt>
                <c:pt idx="2137">
                  <c:v>2917</c:v>
                </c:pt>
                <c:pt idx="2138">
                  <c:v>2918</c:v>
                </c:pt>
                <c:pt idx="2139">
                  <c:v>2919</c:v>
                </c:pt>
                <c:pt idx="2140">
                  <c:v>2920</c:v>
                </c:pt>
                <c:pt idx="2141">
                  <c:v>2921</c:v>
                </c:pt>
                <c:pt idx="2142">
                  <c:v>2922</c:v>
                </c:pt>
                <c:pt idx="2143">
                  <c:v>2923</c:v>
                </c:pt>
                <c:pt idx="2144">
                  <c:v>2924</c:v>
                </c:pt>
                <c:pt idx="2145">
                  <c:v>2925</c:v>
                </c:pt>
                <c:pt idx="2146">
                  <c:v>2926</c:v>
                </c:pt>
                <c:pt idx="2147">
                  <c:v>2927</c:v>
                </c:pt>
                <c:pt idx="2148">
                  <c:v>2928</c:v>
                </c:pt>
                <c:pt idx="2149">
                  <c:v>2929</c:v>
                </c:pt>
                <c:pt idx="2150">
                  <c:v>2930</c:v>
                </c:pt>
                <c:pt idx="2151">
                  <c:v>2931</c:v>
                </c:pt>
                <c:pt idx="2152">
                  <c:v>2932</c:v>
                </c:pt>
                <c:pt idx="2153">
                  <c:v>2933</c:v>
                </c:pt>
                <c:pt idx="2154">
                  <c:v>2934</c:v>
                </c:pt>
                <c:pt idx="2155">
                  <c:v>2935</c:v>
                </c:pt>
                <c:pt idx="2156">
                  <c:v>2936</c:v>
                </c:pt>
                <c:pt idx="2157">
                  <c:v>2937</c:v>
                </c:pt>
                <c:pt idx="2158">
                  <c:v>2938</c:v>
                </c:pt>
                <c:pt idx="2159">
                  <c:v>2939</c:v>
                </c:pt>
                <c:pt idx="2160">
                  <c:v>2940</c:v>
                </c:pt>
                <c:pt idx="2161">
                  <c:v>2941</c:v>
                </c:pt>
                <c:pt idx="2162">
                  <c:v>2942</c:v>
                </c:pt>
                <c:pt idx="2163">
                  <c:v>2943</c:v>
                </c:pt>
                <c:pt idx="2164">
                  <c:v>2944</c:v>
                </c:pt>
                <c:pt idx="2165">
                  <c:v>2945</c:v>
                </c:pt>
                <c:pt idx="2166">
                  <c:v>2946</c:v>
                </c:pt>
                <c:pt idx="2167">
                  <c:v>2947</c:v>
                </c:pt>
                <c:pt idx="2168">
                  <c:v>2948</c:v>
                </c:pt>
                <c:pt idx="2169">
                  <c:v>2949</c:v>
                </c:pt>
                <c:pt idx="2170">
                  <c:v>2950</c:v>
                </c:pt>
                <c:pt idx="2171">
                  <c:v>2951</c:v>
                </c:pt>
                <c:pt idx="2172">
                  <c:v>2952</c:v>
                </c:pt>
                <c:pt idx="2173">
                  <c:v>2953</c:v>
                </c:pt>
                <c:pt idx="2174">
                  <c:v>2954</c:v>
                </c:pt>
                <c:pt idx="2175">
                  <c:v>2955</c:v>
                </c:pt>
                <c:pt idx="2176">
                  <c:v>2956</c:v>
                </c:pt>
                <c:pt idx="2177">
                  <c:v>2957</c:v>
                </c:pt>
                <c:pt idx="2178">
                  <c:v>2958</c:v>
                </c:pt>
                <c:pt idx="2179">
                  <c:v>2959</c:v>
                </c:pt>
                <c:pt idx="2180">
                  <c:v>2960</c:v>
                </c:pt>
                <c:pt idx="2181">
                  <c:v>2961</c:v>
                </c:pt>
                <c:pt idx="2182">
                  <c:v>2962</c:v>
                </c:pt>
                <c:pt idx="2183">
                  <c:v>2963</c:v>
                </c:pt>
                <c:pt idx="2184">
                  <c:v>2964</c:v>
                </c:pt>
                <c:pt idx="2185">
                  <c:v>2965</c:v>
                </c:pt>
                <c:pt idx="2186">
                  <c:v>2966</c:v>
                </c:pt>
                <c:pt idx="2187">
                  <c:v>2967</c:v>
                </c:pt>
                <c:pt idx="2188">
                  <c:v>2968</c:v>
                </c:pt>
                <c:pt idx="2189">
                  <c:v>2969</c:v>
                </c:pt>
                <c:pt idx="2190">
                  <c:v>2970</c:v>
                </c:pt>
                <c:pt idx="2191">
                  <c:v>2971</c:v>
                </c:pt>
                <c:pt idx="2192">
                  <c:v>2972</c:v>
                </c:pt>
                <c:pt idx="2193">
                  <c:v>2973</c:v>
                </c:pt>
                <c:pt idx="2194">
                  <c:v>2974</c:v>
                </c:pt>
                <c:pt idx="2195">
                  <c:v>2975</c:v>
                </c:pt>
                <c:pt idx="2196">
                  <c:v>2976</c:v>
                </c:pt>
                <c:pt idx="2197">
                  <c:v>2977</c:v>
                </c:pt>
                <c:pt idx="2198">
                  <c:v>2978</c:v>
                </c:pt>
                <c:pt idx="2199">
                  <c:v>2979</c:v>
                </c:pt>
                <c:pt idx="2200">
                  <c:v>2980</c:v>
                </c:pt>
                <c:pt idx="2201">
                  <c:v>2981</c:v>
                </c:pt>
                <c:pt idx="2202">
                  <c:v>2982</c:v>
                </c:pt>
                <c:pt idx="2203">
                  <c:v>2983</c:v>
                </c:pt>
                <c:pt idx="2204">
                  <c:v>2984</c:v>
                </c:pt>
                <c:pt idx="2205">
                  <c:v>2985</c:v>
                </c:pt>
                <c:pt idx="2206">
                  <c:v>2986</c:v>
                </c:pt>
                <c:pt idx="2207">
                  <c:v>2987</c:v>
                </c:pt>
                <c:pt idx="2208">
                  <c:v>2988</c:v>
                </c:pt>
                <c:pt idx="2209">
                  <c:v>2989</c:v>
                </c:pt>
                <c:pt idx="2210">
                  <c:v>2990</c:v>
                </c:pt>
                <c:pt idx="2211">
                  <c:v>2991</c:v>
                </c:pt>
                <c:pt idx="2212">
                  <c:v>2992</c:v>
                </c:pt>
                <c:pt idx="2213">
                  <c:v>2993</c:v>
                </c:pt>
                <c:pt idx="2214">
                  <c:v>2994</c:v>
                </c:pt>
                <c:pt idx="2215">
                  <c:v>2995</c:v>
                </c:pt>
                <c:pt idx="2216">
                  <c:v>2996</c:v>
                </c:pt>
                <c:pt idx="2217">
                  <c:v>2997</c:v>
                </c:pt>
                <c:pt idx="2218">
                  <c:v>2998</c:v>
                </c:pt>
                <c:pt idx="2219">
                  <c:v>2999</c:v>
                </c:pt>
                <c:pt idx="2220">
                  <c:v>3000</c:v>
                </c:pt>
                <c:pt idx="2221">
                  <c:v>3001</c:v>
                </c:pt>
                <c:pt idx="2222">
                  <c:v>3002</c:v>
                </c:pt>
                <c:pt idx="2223">
                  <c:v>3003</c:v>
                </c:pt>
                <c:pt idx="2224">
                  <c:v>3004</c:v>
                </c:pt>
                <c:pt idx="2225">
                  <c:v>3005</c:v>
                </c:pt>
                <c:pt idx="2226">
                  <c:v>3006</c:v>
                </c:pt>
                <c:pt idx="2227">
                  <c:v>3007</c:v>
                </c:pt>
                <c:pt idx="2228">
                  <c:v>3008</c:v>
                </c:pt>
                <c:pt idx="2229">
                  <c:v>3009</c:v>
                </c:pt>
                <c:pt idx="2230">
                  <c:v>3010</c:v>
                </c:pt>
                <c:pt idx="2231">
                  <c:v>3011</c:v>
                </c:pt>
                <c:pt idx="2232">
                  <c:v>3012</c:v>
                </c:pt>
                <c:pt idx="2233">
                  <c:v>3013</c:v>
                </c:pt>
                <c:pt idx="2234">
                  <c:v>3014</c:v>
                </c:pt>
                <c:pt idx="2235">
                  <c:v>3015</c:v>
                </c:pt>
                <c:pt idx="2236">
                  <c:v>3016</c:v>
                </c:pt>
                <c:pt idx="2237">
                  <c:v>3017</c:v>
                </c:pt>
                <c:pt idx="2238">
                  <c:v>3018</c:v>
                </c:pt>
                <c:pt idx="2239">
                  <c:v>3019</c:v>
                </c:pt>
                <c:pt idx="2240">
                  <c:v>3020</c:v>
                </c:pt>
                <c:pt idx="2241">
                  <c:v>3021</c:v>
                </c:pt>
                <c:pt idx="2242">
                  <c:v>3022</c:v>
                </c:pt>
                <c:pt idx="2243">
                  <c:v>3023</c:v>
                </c:pt>
                <c:pt idx="2244">
                  <c:v>3024</c:v>
                </c:pt>
                <c:pt idx="2245">
                  <c:v>3025</c:v>
                </c:pt>
                <c:pt idx="2246">
                  <c:v>3026</c:v>
                </c:pt>
                <c:pt idx="2247">
                  <c:v>3027</c:v>
                </c:pt>
                <c:pt idx="2248">
                  <c:v>3028</c:v>
                </c:pt>
                <c:pt idx="2249">
                  <c:v>3029</c:v>
                </c:pt>
                <c:pt idx="2250">
                  <c:v>3030</c:v>
                </c:pt>
                <c:pt idx="2251">
                  <c:v>3031</c:v>
                </c:pt>
                <c:pt idx="2252">
                  <c:v>3032</c:v>
                </c:pt>
                <c:pt idx="2253">
                  <c:v>3033</c:v>
                </c:pt>
                <c:pt idx="2254">
                  <c:v>3034</c:v>
                </c:pt>
                <c:pt idx="2255">
                  <c:v>3035</c:v>
                </c:pt>
                <c:pt idx="2256">
                  <c:v>3036</c:v>
                </c:pt>
                <c:pt idx="2257">
                  <c:v>3037</c:v>
                </c:pt>
                <c:pt idx="2258">
                  <c:v>3038</c:v>
                </c:pt>
                <c:pt idx="2259">
                  <c:v>3039</c:v>
                </c:pt>
                <c:pt idx="2260">
                  <c:v>3040</c:v>
                </c:pt>
                <c:pt idx="2261">
                  <c:v>3041</c:v>
                </c:pt>
                <c:pt idx="2262">
                  <c:v>3042</c:v>
                </c:pt>
                <c:pt idx="2263">
                  <c:v>3043</c:v>
                </c:pt>
                <c:pt idx="2264">
                  <c:v>3044</c:v>
                </c:pt>
                <c:pt idx="2265">
                  <c:v>3045</c:v>
                </c:pt>
                <c:pt idx="2266">
                  <c:v>3046</c:v>
                </c:pt>
                <c:pt idx="2267">
                  <c:v>3047</c:v>
                </c:pt>
                <c:pt idx="2268">
                  <c:v>3048</c:v>
                </c:pt>
                <c:pt idx="2269">
                  <c:v>3049</c:v>
                </c:pt>
                <c:pt idx="2270">
                  <c:v>3050</c:v>
                </c:pt>
                <c:pt idx="2271">
                  <c:v>3051</c:v>
                </c:pt>
                <c:pt idx="2272">
                  <c:v>3052</c:v>
                </c:pt>
                <c:pt idx="2273">
                  <c:v>3053</c:v>
                </c:pt>
                <c:pt idx="2274">
                  <c:v>3054</c:v>
                </c:pt>
                <c:pt idx="2275">
                  <c:v>3055</c:v>
                </c:pt>
                <c:pt idx="2276">
                  <c:v>3056</c:v>
                </c:pt>
                <c:pt idx="2277">
                  <c:v>3057</c:v>
                </c:pt>
                <c:pt idx="2278">
                  <c:v>3058</c:v>
                </c:pt>
                <c:pt idx="2279">
                  <c:v>3059</c:v>
                </c:pt>
                <c:pt idx="2280">
                  <c:v>3060</c:v>
                </c:pt>
                <c:pt idx="2281">
                  <c:v>3061</c:v>
                </c:pt>
                <c:pt idx="2282">
                  <c:v>3062</c:v>
                </c:pt>
                <c:pt idx="2283">
                  <c:v>3063</c:v>
                </c:pt>
                <c:pt idx="2284">
                  <c:v>3064</c:v>
                </c:pt>
                <c:pt idx="2285">
                  <c:v>3065</c:v>
                </c:pt>
                <c:pt idx="2286">
                  <c:v>3066</c:v>
                </c:pt>
                <c:pt idx="2287">
                  <c:v>3067</c:v>
                </c:pt>
                <c:pt idx="2288">
                  <c:v>3068</c:v>
                </c:pt>
                <c:pt idx="2289">
                  <c:v>3069</c:v>
                </c:pt>
                <c:pt idx="2290">
                  <c:v>3070</c:v>
                </c:pt>
                <c:pt idx="2291">
                  <c:v>3071</c:v>
                </c:pt>
                <c:pt idx="2292">
                  <c:v>3072</c:v>
                </c:pt>
                <c:pt idx="2293">
                  <c:v>3073</c:v>
                </c:pt>
                <c:pt idx="2294">
                  <c:v>3074</c:v>
                </c:pt>
                <c:pt idx="2295">
                  <c:v>3075</c:v>
                </c:pt>
                <c:pt idx="2296">
                  <c:v>3076</c:v>
                </c:pt>
                <c:pt idx="2297">
                  <c:v>3077</c:v>
                </c:pt>
                <c:pt idx="2298">
                  <c:v>3078</c:v>
                </c:pt>
                <c:pt idx="2299">
                  <c:v>3079</c:v>
                </c:pt>
                <c:pt idx="2300">
                  <c:v>3080</c:v>
                </c:pt>
                <c:pt idx="2301">
                  <c:v>3081</c:v>
                </c:pt>
                <c:pt idx="2302">
                  <c:v>3082</c:v>
                </c:pt>
                <c:pt idx="2303">
                  <c:v>3083</c:v>
                </c:pt>
                <c:pt idx="2304">
                  <c:v>3084</c:v>
                </c:pt>
                <c:pt idx="2305">
                  <c:v>3085</c:v>
                </c:pt>
                <c:pt idx="2306">
                  <c:v>3086</c:v>
                </c:pt>
                <c:pt idx="2307">
                  <c:v>3087</c:v>
                </c:pt>
                <c:pt idx="2308">
                  <c:v>3088</c:v>
                </c:pt>
                <c:pt idx="2309">
                  <c:v>3089</c:v>
                </c:pt>
                <c:pt idx="2310">
                  <c:v>3090</c:v>
                </c:pt>
                <c:pt idx="2311">
                  <c:v>3091</c:v>
                </c:pt>
                <c:pt idx="2312">
                  <c:v>3092</c:v>
                </c:pt>
                <c:pt idx="2313">
                  <c:v>3093</c:v>
                </c:pt>
                <c:pt idx="2314">
                  <c:v>3094</c:v>
                </c:pt>
                <c:pt idx="2315">
                  <c:v>3095</c:v>
                </c:pt>
                <c:pt idx="2316">
                  <c:v>3096</c:v>
                </c:pt>
                <c:pt idx="2317">
                  <c:v>3097</c:v>
                </c:pt>
                <c:pt idx="2318">
                  <c:v>3098</c:v>
                </c:pt>
                <c:pt idx="2319">
                  <c:v>3099</c:v>
                </c:pt>
                <c:pt idx="2320">
                  <c:v>3100</c:v>
                </c:pt>
                <c:pt idx="2321">
                  <c:v>3101</c:v>
                </c:pt>
                <c:pt idx="2322">
                  <c:v>3102</c:v>
                </c:pt>
                <c:pt idx="2323">
                  <c:v>3103</c:v>
                </c:pt>
                <c:pt idx="2324">
                  <c:v>3104</c:v>
                </c:pt>
                <c:pt idx="2325">
                  <c:v>3105</c:v>
                </c:pt>
                <c:pt idx="2326">
                  <c:v>3106</c:v>
                </c:pt>
                <c:pt idx="2327">
                  <c:v>3107</c:v>
                </c:pt>
                <c:pt idx="2328">
                  <c:v>3108</c:v>
                </c:pt>
                <c:pt idx="2329">
                  <c:v>3109</c:v>
                </c:pt>
                <c:pt idx="2330">
                  <c:v>3110</c:v>
                </c:pt>
                <c:pt idx="2331">
                  <c:v>3111</c:v>
                </c:pt>
                <c:pt idx="2332">
                  <c:v>3112</c:v>
                </c:pt>
                <c:pt idx="2333">
                  <c:v>3113</c:v>
                </c:pt>
                <c:pt idx="2334">
                  <c:v>3114</c:v>
                </c:pt>
                <c:pt idx="2335">
                  <c:v>3115</c:v>
                </c:pt>
                <c:pt idx="2336">
                  <c:v>3116</c:v>
                </c:pt>
                <c:pt idx="2337">
                  <c:v>3117</c:v>
                </c:pt>
                <c:pt idx="2338">
                  <c:v>3118</c:v>
                </c:pt>
                <c:pt idx="2339">
                  <c:v>3119</c:v>
                </c:pt>
                <c:pt idx="2340">
                  <c:v>3120</c:v>
                </c:pt>
                <c:pt idx="2341">
                  <c:v>3121</c:v>
                </c:pt>
                <c:pt idx="2342">
                  <c:v>3122</c:v>
                </c:pt>
                <c:pt idx="2343">
                  <c:v>3123</c:v>
                </c:pt>
                <c:pt idx="2344">
                  <c:v>3124</c:v>
                </c:pt>
                <c:pt idx="2345">
                  <c:v>3125</c:v>
                </c:pt>
                <c:pt idx="2346">
                  <c:v>3126</c:v>
                </c:pt>
                <c:pt idx="2347">
                  <c:v>3127</c:v>
                </c:pt>
                <c:pt idx="2348">
                  <c:v>3128</c:v>
                </c:pt>
                <c:pt idx="2349">
                  <c:v>3129</c:v>
                </c:pt>
                <c:pt idx="2350">
                  <c:v>3130</c:v>
                </c:pt>
                <c:pt idx="2351">
                  <c:v>3131</c:v>
                </c:pt>
                <c:pt idx="2352">
                  <c:v>3132</c:v>
                </c:pt>
                <c:pt idx="2353">
                  <c:v>3133</c:v>
                </c:pt>
                <c:pt idx="2354">
                  <c:v>3134</c:v>
                </c:pt>
                <c:pt idx="2355">
                  <c:v>3135</c:v>
                </c:pt>
                <c:pt idx="2356">
                  <c:v>3136</c:v>
                </c:pt>
                <c:pt idx="2357">
                  <c:v>3137</c:v>
                </c:pt>
                <c:pt idx="2358">
                  <c:v>3138</c:v>
                </c:pt>
                <c:pt idx="2359">
                  <c:v>3139</c:v>
                </c:pt>
                <c:pt idx="2360">
                  <c:v>3140</c:v>
                </c:pt>
                <c:pt idx="2361">
                  <c:v>3141</c:v>
                </c:pt>
                <c:pt idx="2362">
                  <c:v>3142</c:v>
                </c:pt>
                <c:pt idx="2363">
                  <c:v>3143</c:v>
                </c:pt>
                <c:pt idx="2364">
                  <c:v>3144</c:v>
                </c:pt>
                <c:pt idx="2365">
                  <c:v>3145</c:v>
                </c:pt>
                <c:pt idx="2366">
                  <c:v>3146</c:v>
                </c:pt>
                <c:pt idx="2367">
                  <c:v>3147</c:v>
                </c:pt>
                <c:pt idx="2368">
                  <c:v>3148</c:v>
                </c:pt>
                <c:pt idx="2369">
                  <c:v>3149</c:v>
                </c:pt>
                <c:pt idx="2370">
                  <c:v>3150</c:v>
                </c:pt>
                <c:pt idx="2371">
                  <c:v>3151</c:v>
                </c:pt>
                <c:pt idx="2372">
                  <c:v>3152</c:v>
                </c:pt>
                <c:pt idx="2373">
                  <c:v>3153</c:v>
                </c:pt>
                <c:pt idx="2374">
                  <c:v>3154</c:v>
                </c:pt>
                <c:pt idx="2375">
                  <c:v>3155</c:v>
                </c:pt>
                <c:pt idx="2376">
                  <c:v>3156</c:v>
                </c:pt>
                <c:pt idx="2377">
                  <c:v>3157</c:v>
                </c:pt>
                <c:pt idx="2378">
                  <c:v>3158</c:v>
                </c:pt>
                <c:pt idx="2379">
                  <c:v>3159</c:v>
                </c:pt>
                <c:pt idx="2380">
                  <c:v>3160</c:v>
                </c:pt>
                <c:pt idx="2381">
                  <c:v>3161</c:v>
                </c:pt>
                <c:pt idx="2382">
                  <c:v>3162</c:v>
                </c:pt>
                <c:pt idx="2383">
                  <c:v>3163</c:v>
                </c:pt>
                <c:pt idx="2384">
                  <c:v>3164</c:v>
                </c:pt>
                <c:pt idx="2385">
                  <c:v>3165</c:v>
                </c:pt>
                <c:pt idx="2386">
                  <c:v>3166</c:v>
                </c:pt>
                <c:pt idx="2387">
                  <c:v>3167</c:v>
                </c:pt>
                <c:pt idx="2388">
                  <c:v>3168</c:v>
                </c:pt>
                <c:pt idx="2389">
                  <c:v>3169</c:v>
                </c:pt>
                <c:pt idx="2390">
                  <c:v>3170</c:v>
                </c:pt>
                <c:pt idx="2391">
                  <c:v>3171</c:v>
                </c:pt>
                <c:pt idx="2392">
                  <c:v>3172</c:v>
                </c:pt>
                <c:pt idx="2393">
                  <c:v>3173</c:v>
                </c:pt>
                <c:pt idx="2394">
                  <c:v>3174</c:v>
                </c:pt>
                <c:pt idx="2395">
                  <c:v>3175</c:v>
                </c:pt>
                <c:pt idx="2396">
                  <c:v>3176</c:v>
                </c:pt>
                <c:pt idx="2397">
                  <c:v>3177</c:v>
                </c:pt>
                <c:pt idx="2398">
                  <c:v>3178</c:v>
                </c:pt>
                <c:pt idx="2399">
                  <c:v>3179</c:v>
                </c:pt>
                <c:pt idx="2400">
                  <c:v>3180</c:v>
                </c:pt>
                <c:pt idx="2401">
                  <c:v>3181</c:v>
                </c:pt>
                <c:pt idx="2402">
                  <c:v>3182</c:v>
                </c:pt>
                <c:pt idx="2403">
                  <c:v>3183</c:v>
                </c:pt>
                <c:pt idx="2404">
                  <c:v>3184</c:v>
                </c:pt>
                <c:pt idx="2405">
                  <c:v>3185</c:v>
                </c:pt>
                <c:pt idx="2406">
                  <c:v>3186</c:v>
                </c:pt>
                <c:pt idx="2407">
                  <c:v>3187</c:v>
                </c:pt>
                <c:pt idx="2408">
                  <c:v>3188</c:v>
                </c:pt>
                <c:pt idx="2409">
                  <c:v>3189</c:v>
                </c:pt>
                <c:pt idx="2410">
                  <c:v>3190</c:v>
                </c:pt>
                <c:pt idx="2411">
                  <c:v>3191</c:v>
                </c:pt>
                <c:pt idx="2412">
                  <c:v>3192</c:v>
                </c:pt>
                <c:pt idx="2413">
                  <c:v>3193</c:v>
                </c:pt>
                <c:pt idx="2414">
                  <c:v>3194</c:v>
                </c:pt>
                <c:pt idx="2415">
                  <c:v>3195</c:v>
                </c:pt>
                <c:pt idx="2416">
                  <c:v>3196</c:v>
                </c:pt>
                <c:pt idx="2417">
                  <c:v>3197</c:v>
                </c:pt>
                <c:pt idx="2418">
                  <c:v>3198</c:v>
                </c:pt>
                <c:pt idx="2419">
                  <c:v>3199</c:v>
                </c:pt>
                <c:pt idx="2420">
                  <c:v>3200</c:v>
                </c:pt>
                <c:pt idx="2421">
                  <c:v>3201</c:v>
                </c:pt>
                <c:pt idx="2422">
                  <c:v>3202</c:v>
                </c:pt>
                <c:pt idx="2423">
                  <c:v>3203</c:v>
                </c:pt>
                <c:pt idx="2424">
                  <c:v>3204</c:v>
                </c:pt>
                <c:pt idx="2425">
                  <c:v>3205</c:v>
                </c:pt>
                <c:pt idx="2426">
                  <c:v>3206</c:v>
                </c:pt>
                <c:pt idx="2427">
                  <c:v>3207</c:v>
                </c:pt>
                <c:pt idx="2428">
                  <c:v>3208</c:v>
                </c:pt>
                <c:pt idx="2429">
                  <c:v>3209</c:v>
                </c:pt>
                <c:pt idx="2430">
                  <c:v>3210</c:v>
                </c:pt>
                <c:pt idx="2431">
                  <c:v>3211</c:v>
                </c:pt>
                <c:pt idx="2432">
                  <c:v>3212</c:v>
                </c:pt>
                <c:pt idx="2433">
                  <c:v>3213</c:v>
                </c:pt>
                <c:pt idx="2434">
                  <c:v>3214</c:v>
                </c:pt>
                <c:pt idx="2435">
                  <c:v>3215</c:v>
                </c:pt>
                <c:pt idx="2436">
                  <c:v>3216</c:v>
                </c:pt>
                <c:pt idx="2437">
                  <c:v>3217</c:v>
                </c:pt>
                <c:pt idx="2438">
                  <c:v>3218</c:v>
                </c:pt>
                <c:pt idx="2439">
                  <c:v>3219</c:v>
                </c:pt>
                <c:pt idx="2440">
                  <c:v>3220</c:v>
                </c:pt>
                <c:pt idx="2441">
                  <c:v>3221</c:v>
                </c:pt>
                <c:pt idx="2442">
                  <c:v>3222</c:v>
                </c:pt>
                <c:pt idx="2443">
                  <c:v>3223</c:v>
                </c:pt>
                <c:pt idx="2444">
                  <c:v>3224</c:v>
                </c:pt>
                <c:pt idx="2445">
                  <c:v>3225</c:v>
                </c:pt>
                <c:pt idx="2446">
                  <c:v>3226</c:v>
                </c:pt>
                <c:pt idx="2447">
                  <c:v>3227</c:v>
                </c:pt>
                <c:pt idx="2448">
                  <c:v>3228</c:v>
                </c:pt>
                <c:pt idx="2449">
                  <c:v>3229</c:v>
                </c:pt>
                <c:pt idx="2450">
                  <c:v>3230</c:v>
                </c:pt>
                <c:pt idx="2451">
                  <c:v>3231</c:v>
                </c:pt>
                <c:pt idx="2452">
                  <c:v>3232</c:v>
                </c:pt>
                <c:pt idx="2453">
                  <c:v>3233</c:v>
                </c:pt>
                <c:pt idx="2454">
                  <c:v>3234</c:v>
                </c:pt>
                <c:pt idx="2455">
                  <c:v>3235</c:v>
                </c:pt>
                <c:pt idx="2456">
                  <c:v>3236</c:v>
                </c:pt>
                <c:pt idx="2457">
                  <c:v>3237</c:v>
                </c:pt>
                <c:pt idx="2458">
                  <c:v>3238</c:v>
                </c:pt>
                <c:pt idx="2459">
                  <c:v>3239</c:v>
                </c:pt>
                <c:pt idx="2460">
                  <c:v>3240</c:v>
                </c:pt>
                <c:pt idx="2461">
                  <c:v>3241</c:v>
                </c:pt>
                <c:pt idx="2462">
                  <c:v>3242</c:v>
                </c:pt>
                <c:pt idx="2463">
                  <c:v>3243</c:v>
                </c:pt>
                <c:pt idx="2464">
                  <c:v>3244</c:v>
                </c:pt>
                <c:pt idx="2465">
                  <c:v>3245</c:v>
                </c:pt>
                <c:pt idx="2466">
                  <c:v>3246</c:v>
                </c:pt>
                <c:pt idx="2467">
                  <c:v>3247</c:v>
                </c:pt>
                <c:pt idx="2468">
                  <c:v>3248</c:v>
                </c:pt>
                <c:pt idx="2469">
                  <c:v>3249</c:v>
                </c:pt>
                <c:pt idx="2470">
                  <c:v>3250</c:v>
                </c:pt>
                <c:pt idx="2471">
                  <c:v>3251</c:v>
                </c:pt>
                <c:pt idx="2472">
                  <c:v>3252</c:v>
                </c:pt>
                <c:pt idx="2473">
                  <c:v>3253</c:v>
                </c:pt>
                <c:pt idx="2474">
                  <c:v>3254</c:v>
                </c:pt>
                <c:pt idx="2475">
                  <c:v>3255</c:v>
                </c:pt>
                <c:pt idx="2476">
                  <c:v>3256</c:v>
                </c:pt>
                <c:pt idx="2477">
                  <c:v>3257</c:v>
                </c:pt>
                <c:pt idx="2478">
                  <c:v>3258</c:v>
                </c:pt>
                <c:pt idx="2479">
                  <c:v>3259</c:v>
                </c:pt>
                <c:pt idx="2480">
                  <c:v>3260</c:v>
                </c:pt>
                <c:pt idx="2481">
                  <c:v>3261</c:v>
                </c:pt>
                <c:pt idx="2482">
                  <c:v>3262</c:v>
                </c:pt>
                <c:pt idx="2483">
                  <c:v>3263</c:v>
                </c:pt>
                <c:pt idx="2484">
                  <c:v>3264</c:v>
                </c:pt>
                <c:pt idx="2485">
                  <c:v>3265</c:v>
                </c:pt>
                <c:pt idx="2486">
                  <c:v>3266</c:v>
                </c:pt>
                <c:pt idx="2487">
                  <c:v>3267</c:v>
                </c:pt>
                <c:pt idx="2488">
                  <c:v>3268</c:v>
                </c:pt>
                <c:pt idx="2489">
                  <c:v>3269</c:v>
                </c:pt>
                <c:pt idx="2490">
                  <c:v>3270</c:v>
                </c:pt>
                <c:pt idx="2491">
                  <c:v>3271</c:v>
                </c:pt>
                <c:pt idx="2492">
                  <c:v>3272</c:v>
                </c:pt>
                <c:pt idx="2493">
                  <c:v>3273</c:v>
                </c:pt>
                <c:pt idx="2494">
                  <c:v>3274</c:v>
                </c:pt>
                <c:pt idx="2495">
                  <c:v>3275</c:v>
                </c:pt>
                <c:pt idx="2496">
                  <c:v>3276</c:v>
                </c:pt>
                <c:pt idx="2497">
                  <c:v>3277</c:v>
                </c:pt>
                <c:pt idx="2498">
                  <c:v>3278</c:v>
                </c:pt>
                <c:pt idx="2499">
                  <c:v>3279</c:v>
                </c:pt>
                <c:pt idx="2500">
                  <c:v>3280</c:v>
                </c:pt>
                <c:pt idx="2501">
                  <c:v>3281</c:v>
                </c:pt>
                <c:pt idx="2502">
                  <c:v>3282</c:v>
                </c:pt>
                <c:pt idx="2503">
                  <c:v>3283</c:v>
                </c:pt>
                <c:pt idx="2504">
                  <c:v>3284</c:v>
                </c:pt>
                <c:pt idx="2505">
                  <c:v>3285</c:v>
                </c:pt>
                <c:pt idx="2506">
                  <c:v>3286</c:v>
                </c:pt>
                <c:pt idx="2507">
                  <c:v>3287</c:v>
                </c:pt>
                <c:pt idx="2508">
                  <c:v>3288</c:v>
                </c:pt>
                <c:pt idx="2509">
                  <c:v>3289</c:v>
                </c:pt>
                <c:pt idx="2510">
                  <c:v>3290</c:v>
                </c:pt>
                <c:pt idx="2511">
                  <c:v>3291</c:v>
                </c:pt>
                <c:pt idx="2512">
                  <c:v>3292</c:v>
                </c:pt>
                <c:pt idx="2513">
                  <c:v>3293</c:v>
                </c:pt>
                <c:pt idx="2514">
                  <c:v>3294</c:v>
                </c:pt>
                <c:pt idx="2515">
                  <c:v>3295</c:v>
                </c:pt>
                <c:pt idx="2516">
                  <c:v>3296</c:v>
                </c:pt>
                <c:pt idx="2517">
                  <c:v>3297</c:v>
                </c:pt>
                <c:pt idx="2518">
                  <c:v>3298</c:v>
                </c:pt>
                <c:pt idx="2519">
                  <c:v>3299</c:v>
                </c:pt>
                <c:pt idx="2520">
                  <c:v>3300</c:v>
                </c:pt>
                <c:pt idx="2521">
                  <c:v>3301</c:v>
                </c:pt>
                <c:pt idx="2522">
                  <c:v>3302</c:v>
                </c:pt>
                <c:pt idx="2523">
                  <c:v>3303</c:v>
                </c:pt>
                <c:pt idx="2524">
                  <c:v>3304</c:v>
                </c:pt>
                <c:pt idx="2525">
                  <c:v>3305</c:v>
                </c:pt>
                <c:pt idx="2526">
                  <c:v>3306</c:v>
                </c:pt>
                <c:pt idx="2527">
                  <c:v>3307</c:v>
                </c:pt>
                <c:pt idx="2528">
                  <c:v>3308</c:v>
                </c:pt>
                <c:pt idx="2529">
                  <c:v>3309</c:v>
                </c:pt>
                <c:pt idx="2530">
                  <c:v>3310</c:v>
                </c:pt>
                <c:pt idx="2531">
                  <c:v>3311</c:v>
                </c:pt>
                <c:pt idx="2532">
                  <c:v>3312</c:v>
                </c:pt>
                <c:pt idx="2533">
                  <c:v>3313</c:v>
                </c:pt>
                <c:pt idx="2534">
                  <c:v>3314</c:v>
                </c:pt>
                <c:pt idx="2535">
                  <c:v>3315</c:v>
                </c:pt>
                <c:pt idx="2536">
                  <c:v>3316</c:v>
                </c:pt>
                <c:pt idx="2537">
                  <c:v>3317</c:v>
                </c:pt>
                <c:pt idx="2538">
                  <c:v>3318</c:v>
                </c:pt>
                <c:pt idx="2539">
                  <c:v>3319</c:v>
                </c:pt>
                <c:pt idx="2540">
                  <c:v>3320</c:v>
                </c:pt>
                <c:pt idx="2541">
                  <c:v>3321</c:v>
                </c:pt>
                <c:pt idx="2542">
                  <c:v>3322</c:v>
                </c:pt>
                <c:pt idx="2543">
                  <c:v>3323</c:v>
                </c:pt>
                <c:pt idx="2544">
                  <c:v>3324</c:v>
                </c:pt>
                <c:pt idx="2545">
                  <c:v>3325</c:v>
                </c:pt>
                <c:pt idx="2546">
                  <c:v>3326</c:v>
                </c:pt>
                <c:pt idx="2547">
                  <c:v>3327</c:v>
                </c:pt>
                <c:pt idx="2548">
                  <c:v>3328</c:v>
                </c:pt>
                <c:pt idx="2549">
                  <c:v>3329</c:v>
                </c:pt>
                <c:pt idx="2550">
                  <c:v>3330</c:v>
                </c:pt>
                <c:pt idx="2551">
                  <c:v>3331</c:v>
                </c:pt>
                <c:pt idx="2552">
                  <c:v>3332</c:v>
                </c:pt>
                <c:pt idx="2553">
                  <c:v>3333</c:v>
                </c:pt>
                <c:pt idx="2554">
                  <c:v>3334</c:v>
                </c:pt>
                <c:pt idx="2555">
                  <c:v>3335</c:v>
                </c:pt>
                <c:pt idx="2556">
                  <c:v>3336</c:v>
                </c:pt>
                <c:pt idx="2557">
                  <c:v>3337</c:v>
                </c:pt>
                <c:pt idx="2558">
                  <c:v>3338</c:v>
                </c:pt>
                <c:pt idx="2559">
                  <c:v>3339</c:v>
                </c:pt>
                <c:pt idx="2560">
                  <c:v>3340</c:v>
                </c:pt>
                <c:pt idx="2561">
                  <c:v>3341</c:v>
                </c:pt>
                <c:pt idx="2562">
                  <c:v>3342</c:v>
                </c:pt>
                <c:pt idx="2563">
                  <c:v>3343</c:v>
                </c:pt>
                <c:pt idx="2564">
                  <c:v>3344</c:v>
                </c:pt>
                <c:pt idx="2565">
                  <c:v>3345</c:v>
                </c:pt>
                <c:pt idx="2566">
                  <c:v>3346</c:v>
                </c:pt>
                <c:pt idx="2567">
                  <c:v>3347</c:v>
                </c:pt>
                <c:pt idx="2568">
                  <c:v>3348</c:v>
                </c:pt>
                <c:pt idx="2569">
                  <c:v>3349</c:v>
                </c:pt>
                <c:pt idx="2570">
                  <c:v>3350</c:v>
                </c:pt>
                <c:pt idx="2571">
                  <c:v>3351</c:v>
                </c:pt>
                <c:pt idx="2572">
                  <c:v>3352</c:v>
                </c:pt>
                <c:pt idx="2573">
                  <c:v>3353</c:v>
                </c:pt>
                <c:pt idx="2574">
                  <c:v>3354</c:v>
                </c:pt>
                <c:pt idx="2575">
                  <c:v>3355</c:v>
                </c:pt>
                <c:pt idx="2576">
                  <c:v>3356</c:v>
                </c:pt>
                <c:pt idx="2577">
                  <c:v>3357</c:v>
                </c:pt>
                <c:pt idx="2578">
                  <c:v>3358</c:v>
                </c:pt>
                <c:pt idx="2579">
                  <c:v>3359</c:v>
                </c:pt>
                <c:pt idx="2580">
                  <c:v>3360</c:v>
                </c:pt>
                <c:pt idx="2581">
                  <c:v>3361</c:v>
                </c:pt>
                <c:pt idx="2582">
                  <c:v>3362</c:v>
                </c:pt>
                <c:pt idx="2583">
                  <c:v>3363</c:v>
                </c:pt>
                <c:pt idx="2584">
                  <c:v>3364</c:v>
                </c:pt>
                <c:pt idx="2585">
                  <c:v>3365</c:v>
                </c:pt>
                <c:pt idx="2586">
                  <c:v>3366</c:v>
                </c:pt>
                <c:pt idx="2587">
                  <c:v>3367</c:v>
                </c:pt>
                <c:pt idx="2588">
                  <c:v>3368</c:v>
                </c:pt>
                <c:pt idx="2589">
                  <c:v>3369</c:v>
                </c:pt>
                <c:pt idx="2590">
                  <c:v>3370</c:v>
                </c:pt>
                <c:pt idx="2591">
                  <c:v>3371</c:v>
                </c:pt>
                <c:pt idx="2592">
                  <c:v>3372</c:v>
                </c:pt>
                <c:pt idx="2593">
                  <c:v>3373</c:v>
                </c:pt>
                <c:pt idx="2594">
                  <c:v>3374</c:v>
                </c:pt>
                <c:pt idx="2595">
                  <c:v>3375</c:v>
                </c:pt>
                <c:pt idx="2596">
                  <c:v>3376</c:v>
                </c:pt>
                <c:pt idx="2597">
                  <c:v>3377</c:v>
                </c:pt>
                <c:pt idx="2598">
                  <c:v>3378</c:v>
                </c:pt>
                <c:pt idx="2599">
                  <c:v>3379</c:v>
                </c:pt>
                <c:pt idx="2600">
                  <c:v>3380</c:v>
                </c:pt>
                <c:pt idx="2601">
                  <c:v>3381</c:v>
                </c:pt>
                <c:pt idx="2602">
                  <c:v>3382</c:v>
                </c:pt>
                <c:pt idx="2603">
                  <c:v>3383</c:v>
                </c:pt>
                <c:pt idx="2604">
                  <c:v>3384</c:v>
                </c:pt>
                <c:pt idx="2605">
                  <c:v>3385</c:v>
                </c:pt>
                <c:pt idx="2606">
                  <c:v>3386</c:v>
                </c:pt>
                <c:pt idx="2607">
                  <c:v>3387</c:v>
                </c:pt>
                <c:pt idx="2608">
                  <c:v>3388</c:v>
                </c:pt>
                <c:pt idx="2609">
                  <c:v>3389</c:v>
                </c:pt>
                <c:pt idx="2610">
                  <c:v>3390</c:v>
                </c:pt>
                <c:pt idx="2611">
                  <c:v>3391</c:v>
                </c:pt>
                <c:pt idx="2612">
                  <c:v>3392</c:v>
                </c:pt>
                <c:pt idx="2613">
                  <c:v>3393</c:v>
                </c:pt>
                <c:pt idx="2614">
                  <c:v>3394</c:v>
                </c:pt>
                <c:pt idx="2615">
                  <c:v>3395</c:v>
                </c:pt>
                <c:pt idx="2616">
                  <c:v>3396</c:v>
                </c:pt>
                <c:pt idx="2617">
                  <c:v>3397</c:v>
                </c:pt>
                <c:pt idx="2618">
                  <c:v>3398</c:v>
                </c:pt>
                <c:pt idx="2619">
                  <c:v>3399</c:v>
                </c:pt>
                <c:pt idx="2620">
                  <c:v>3400</c:v>
                </c:pt>
                <c:pt idx="2621">
                  <c:v>3401</c:v>
                </c:pt>
                <c:pt idx="2622">
                  <c:v>3402</c:v>
                </c:pt>
                <c:pt idx="2623">
                  <c:v>3403</c:v>
                </c:pt>
                <c:pt idx="2624">
                  <c:v>3404</c:v>
                </c:pt>
                <c:pt idx="2625">
                  <c:v>3405</c:v>
                </c:pt>
                <c:pt idx="2626">
                  <c:v>3406</c:v>
                </c:pt>
                <c:pt idx="2627">
                  <c:v>3407</c:v>
                </c:pt>
                <c:pt idx="2628">
                  <c:v>3408</c:v>
                </c:pt>
                <c:pt idx="2629">
                  <c:v>3409</c:v>
                </c:pt>
                <c:pt idx="2630">
                  <c:v>3410</c:v>
                </c:pt>
                <c:pt idx="2631">
                  <c:v>3411</c:v>
                </c:pt>
                <c:pt idx="2632">
                  <c:v>3412</c:v>
                </c:pt>
                <c:pt idx="2633">
                  <c:v>3413</c:v>
                </c:pt>
                <c:pt idx="2634">
                  <c:v>3414</c:v>
                </c:pt>
                <c:pt idx="2635">
                  <c:v>3415</c:v>
                </c:pt>
                <c:pt idx="2636">
                  <c:v>3416</c:v>
                </c:pt>
                <c:pt idx="2637">
                  <c:v>3417</c:v>
                </c:pt>
                <c:pt idx="2638">
                  <c:v>3418</c:v>
                </c:pt>
                <c:pt idx="2639">
                  <c:v>3419</c:v>
                </c:pt>
                <c:pt idx="2640">
                  <c:v>3420</c:v>
                </c:pt>
                <c:pt idx="2641">
                  <c:v>3421</c:v>
                </c:pt>
                <c:pt idx="2642">
                  <c:v>3422</c:v>
                </c:pt>
                <c:pt idx="2643">
                  <c:v>3423</c:v>
                </c:pt>
                <c:pt idx="2644">
                  <c:v>3424</c:v>
                </c:pt>
                <c:pt idx="2645">
                  <c:v>3425</c:v>
                </c:pt>
                <c:pt idx="2646">
                  <c:v>3426</c:v>
                </c:pt>
                <c:pt idx="2647">
                  <c:v>3427</c:v>
                </c:pt>
                <c:pt idx="2648">
                  <c:v>3428</c:v>
                </c:pt>
                <c:pt idx="2649">
                  <c:v>3429</c:v>
                </c:pt>
                <c:pt idx="2650">
                  <c:v>3430</c:v>
                </c:pt>
                <c:pt idx="2651">
                  <c:v>3431</c:v>
                </c:pt>
                <c:pt idx="2652">
                  <c:v>3432</c:v>
                </c:pt>
                <c:pt idx="2653">
                  <c:v>3433</c:v>
                </c:pt>
                <c:pt idx="2654">
                  <c:v>3434</c:v>
                </c:pt>
                <c:pt idx="2655">
                  <c:v>3435</c:v>
                </c:pt>
                <c:pt idx="2656">
                  <c:v>3436</c:v>
                </c:pt>
                <c:pt idx="2657">
                  <c:v>3437</c:v>
                </c:pt>
                <c:pt idx="2658">
                  <c:v>3438</c:v>
                </c:pt>
                <c:pt idx="2659">
                  <c:v>3439</c:v>
                </c:pt>
                <c:pt idx="2660">
                  <c:v>3440</c:v>
                </c:pt>
                <c:pt idx="2661">
                  <c:v>3441</c:v>
                </c:pt>
                <c:pt idx="2662">
                  <c:v>3442</c:v>
                </c:pt>
                <c:pt idx="2663">
                  <c:v>3443</c:v>
                </c:pt>
                <c:pt idx="2664">
                  <c:v>3444</c:v>
                </c:pt>
                <c:pt idx="2665">
                  <c:v>3445</c:v>
                </c:pt>
                <c:pt idx="2666">
                  <c:v>3446</c:v>
                </c:pt>
                <c:pt idx="2667">
                  <c:v>3447</c:v>
                </c:pt>
                <c:pt idx="2668">
                  <c:v>3448</c:v>
                </c:pt>
                <c:pt idx="2669">
                  <c:v>3449</c:v>
                </c:pt>
                <c:pt idx="2670">
                  <c:v>3450</c:v>
                </c:pt>
                <c:pt idx="2671">
                  <c:v>3451</c:v>
                </c:pt>
                <c:pt idx="2672">
                  <c:v>3452</c:v>
                </c:pt>
                <c:pt idx="2673">
                  <c:v>3453</c:v>
                </c:pt>
                <c:pt idx="2674">
                  <c:v>3454</c:v>
                </c:pt>
                <c:pt idx="2675">
                  <c:v>3455</c:v>
                </c:pt>
                <c:pt idx="2676">
                  <c:v>3456</c:v>
                </c:pt>
                <c:pt idx="2677">
                  <c:v>3457</c:v>
                </c:pt>
                <c:pt idx="2678">
                  <c:v>3458</c:v>
                </c:pt>
                <c:pt idx="2679">
                  <c:v>3459</c:v>
                </c:pt>
                <c:pt idx="2680">
                  <c:v>3460</c:v>
                </c:pt>
                <c:pt idx="2681">
                  <c:v>3461</c:v>
                </c:pt>
                <c:pt idx="2682">
                  <c:v>3462</c:v>
                </c:pt>
                <c:pt idx="2683">
                  <c:v>3463</c:v>
                </c:pt>
                <c:pt idx="2684">
                  <c:v>3464</c:v>
                </c:pt>
                <c:pt idx="2685">
                  <c:v>3465</c:v>
                </c:pt>
                <c:pt idx="2686">
                  <c:v>3466</c:v>
                </c:pt>
                <c:pt idx="2687">
                  <c:v>3467</c:v>
                </c:pt>
                <c:pt idx="2688">
                  <c:v>3468</c:v>
                </c:pt>
                <c:pt idx="2689">
                  <c:v>3469</c:v>
                </c:pt>
                <c:pt idx="2690">
                  <c:v>3470</c:v>
                </c:pt>
                <c:pt idx="2691">
                  <c:v>3471</c:v>
                </c:pt>
                <c:pt idx="2692">
                  <c:v>3472</c:v>
                </c:pt>
                <c:pt idx="2693">
                  <c:v>3473</c:v>
                </c:pt>
                <c:pt idx="2694">
                  <c:v>3474</c:v>
                </c:pt>
                <c:pt idx="2695">
                  <c:v>3475</c:v>
                </c:pt>
                <c:pt idx="2696">
                  <c:v>3476</c:v>
                </c:pt>
                <c:pt idx="2697">
                  <c:v>3477</c:v>
                </c:pt>
                <c:pt idx="2698">
                  <c:v>3478</c:v>
                </c:pt>
                <c:pt idx="2699">
                  <c:v>3479</c:v>
                </c:pt>
                <c:pt idx="2700">
                  <c:v>3480</c:v>
                </c:pt>
                <c:pt idx="2701">
                  <c:v>3481</c:v>
                </c:pt>
                <c:pt idx="2702">
                  <c:v>3482</c:v>
                </c:pt>
                <c:pt idx="2703">
                  <c:v>3483</c:v>
                </c:pt>
                <c:pt idx="2704">
                  <c:v>3484</c:v>
                </c:pt>
                <c:pt idx="2705">
                  <c:v>3485</c:v>
                </c:pt>
                <c:pt idx="2706">
                  <c:v>3486</c:v>
                </c:pt>
                <c:pt idx="2707">
                  <c:v>3487</c:v>
                </c:pt>
                <c:pt idx="2708">
                  <c:v>3488</c:v>
                </c:pt>
                <c:pt idx="2709">
                  <c:v>3489</c:v>
                </c:pt>
                <c:pt idx="2710">
                  <c:v>3490</c:v>
                </c:pt>
                <c:pt idx="2711">
                  <c:v>3491</c:v>
                </c:pt>
                <c:pt idx="2712">
                  <c:v>3492</c:v>
                </c:pt>
                <c:pt idx="2713">
                  <c:v>3493</c:v>
                </c:pt>
                <c:pt idx="2714">
                  <c:v>3494</c:v>
                </c:pt>
                <c:pt idx="2715">
                  <c:v>3495</c:v>
                </c:pt>
                <c:pt idx="2716">
                  <c:v>3496</c:v>
                </c:pt>
                <c:pt idx="2717">
                  <c:v>3497</c:v>
                </c:pt>
                <c:pt idx="2718">
                  <c:v>3498</c:v>
                </c:pt>
                <c:pt idx="2719">
                  <c:v>3499</c:v>
                </c:pt>
                <c:pt idx="2720">
                  <c:v>3500</c:v>
                </c:pt>
                <c:pt idx="2721">
                  <c:v>3501</c:v>
                </c:pt>
                <c:pt idx="2722">
                  <c:v>3502</c:v>
                </c:pt>
                <c:pt idx="2723">
                  <c:v>3503</c:v>
                </c:pt>
                <c:pt idx="2724">
                  <c:v>3504</c:v>
                </c:pt>
                <c:pt idx="2725">
                  <c:v>3505</c:v>
                </c:pt>
                <c:pt idx="2726">
                  <c:v>3506</c:v>
                </c:pt>
                <c:pt idx="2727">
                  <c:v>3507</c:v>
                </c:pt>
                <c:pt idx="2728">
                  <c:v>3508</c:v>
                </c:pt>
                <c:pt idx="2729">
                  <c:v>3509</c:v>
                </c:pt>
                <c:pt idx="2730">
                  <c:v>3510</c:v>
                </c:pt>
                <c:pt idx="2731">
                  <c:v>3511</c:v>
                </c:pt>
                <c:pt idx="2732">
                  <c:v>3512</c:v>
                </c:pt>
                <c:pt idx="2733">
                  <c:v>3513</c:v>
                </c:pt>
                <c:pt idx="2734">
                  <c:v>3514</c:v>
                </c:pt>
                <c:pt idx="2735">
                  <c:v>3515</c:v>
                </c:pt>
                <c:pt idx="2736">
                  <c:v>3516</c:v>
                </c:pt>
                <c:pt idx="2737">
                  <c:v>3517</c:v>
                </c:pt>
                <c:pt idx="2738">
                  <c:v>3518</c:v>
                </c:pt>
                <c:pt idx="2739">
                  <c:v>3519</c:v>
                </c:pt>
                <c:pt idx="2740">
                  <c:v>3520</c:v>
                </c:pt>
                <c:pt idx="2741">
                  <c:v>3521</c:v>
                </c:pt>
                <c:pt idx="2742">
                  <c:v>3522</c:v>
                </c:pt>
                <c:pt idx="2743">
                  <c:v>3523</c:v>
                </c:pt>
                <c:pt idx="2744">
                  <c:v>3524</c:v>
                </c:pt>
                <c:pt idx="2745">
                  <c:v>3525</c:v>
                </c:pt>
                <c:pt idx="2746">
                  <c:v>3526</c:v>
                </c:pt>
                <c:pt idx="2747">
                  <c:v>3527</c:v>
                </c:pt>
                <c:pt idx="2748">
                  <c:v>3528</c:v>
                </c:pt>
                <c:pt idx="2749">
                  <c:v>3529</c:v>
                </c:pt>
                <c:pt idx="2750">
                  <c:v>3530</c:v>
                </c:pt>
                <c:pt idx="2751">
                  <c:v>3531</c:v>
                </c:pt>
                <c:pt idx="2752">
                  <c:v>3532</c:v>
                </c:pt>
                <c:pt idx="2753">
                  <c:v>3533</c:v>
                </c:pt>
                <c:pt idx="2754">
                  <c:v>3534</c:v>
                </c:pt>
                <c:pt idx="2755">
                  <c:v>3535</c:v>
                </c:pt>
                <c:pt idx="2756">
                  <c:v>3536</c:v>
                </c:pt>
                <c:pt idx="2757">
                  <c:v>3537</c:v>
                </c:pt>
                <c:pt idx="2758">
                  <c:v>3538</c:v>
                </c:pt>
                <c:pt idx="2759">
                  <c:v>3539</c:v>
                </c:pt>
                <c:pt idx="2760">
                  <c:v>3540</c:v>
                </c:pt>
                <c:pt idx="2761">
                  <c:v>3541</c:v>
                </c:pt>
                <c:pt idx="2762">
                  <c:v>3542</c:v>
                </c:pt>
                <c:pt idx="2763">
                  <c:v>3543</c:v>
                </c:pt>
                <c:pt idx="2764">
                  <c:v>3544</c:v>
                </c:pt>
                <c:pt idx="2765">
                  <c:v>3545</c:v>
                </c:pt>
                <c:pt idx="2766">
                  <c:v>3546</c:v>
                </c:pt>
                <c:pt idx="2767">
                  <c:v>3547</c:v>
                </c:pt>
                <c:pt idx="2768">
                  <c:v>3548</c:v>
                </c:pt>
                <c:pt idx="2769">
                  <c:v>3549</c:v>
                </c:pt>
                <c:pt idx="2770">
                  <c:v>3550</c:v>
                </c:pt>
                <c:pt idx="2771">
                  <c:v>3551</c:v>
                </c:pt>
                <c:pt idx="2772">
                  <c:v>3552</c:v>
                </c:pt>
                <c:pt idx="2773">
                  <c:v>3553</c:v>
                </c:pt>
                <c:pt idx="2774">
                  <c:v>3554</c:v>
                </c:pt>
                <c:pt idx="2775">
                  <c:v>3555</c:v>
                </c:pt>
                <c:pt idx="2776">
                  <c:v>3556</c:v>
                </c:pt>
                <c:pt idx="2777">
                  <c:v>3557</c:v>
                </c:pt>
                <c:pt idx="2778">
                  <c:v>3558</c:v>
                </c:pt>
                <c:pt idx="2779">
                  <c:v>3559</c:v>
                </c:pt>
                <c:pt idx="2780">
                  <c:v>3560</c:v>
                </c:pt>
                <c:pt idx="2781">
                  <c:v>3561</c:v>
                </c:pt>
                <c:pt idx="2782">
                  <c:v>3562</c:v>
                </c:pt>
                <c:pt idx="2783">
                  <c:v>3563</c:v>
                </c:pt>
                <c:pt idx="2784">
                  <c:v>3564</c:v>
                </c:pt>
                <c:pt idx="2785">
                  <c:v>3565</c:v>
                </c:pt>
                <c:pt idx="2786">
                  <c:v>3566</c:v>
                </c:pt>
                <c:pt idx="2787">
                  <c:v>3567</c:v>
                </c:pt>
                <c:pt idx="2788">
                  <c:v>3568</c:v>
                </c:pt>
                <c:pt idx="2789">
                  <c:v>3569</c:v>
                </c:pt>
                <c:pt idx="2790">
                  <c:v>3570</c:v>
                </c:pt>
                <c:pt idx="2791">
                  <c:v>3571</c:v>
                </c:pt>
                <c:pt idx="2792">
                  <c:v>3572</c:v>
                </c:pt>
                <c:pt idx="2793">
                  <c:v>3573</c:v>
                </c:pt>
                <c:pt idx="2794">
                  <c:v>3574</c:v>
                </c:pt>
                <c:pt idx="2795">
                  <c:v>3575</c:v>
                </c:pt>
                <c:pt idx="2796">
                  <c:v>3576</c:v>
                </c:pt>
                <c:pt idx="2797">
                  <c:v>3577</c:v>
                </c:pt>
                <c:pt idx="2798">
                  <c:v>3578</c:v>
                </c:pt>
                <c:pt idx="2799">
                  <c:v>3579</c:v>
                </c:pt>
                <c:pt idx="2800">
                  <c:v>3580</c:v>
                </c:pt>
                <c:pt idx="2801">
                  <c:v>3581</c:v>
                </c:pt>
                <c:pt idx="2802">
                  <c:v>3582</c:v>
                </c:pt>
                <c:pt idx="2803">
                  <c:v>3583</c:v>
                </c:pt>
                <c:pt idx="2804">
                  <c:v>3584</c:v>
                </c:pt>
                <c:pt idx="2805">
                  <c:v>3585</c:v>
                </c:pt>
                <c:pt idx="2806">
                  <c:v>3586</c:v>
                </c:pt>
                <c:pt idx="2807">
                  <c:v>3587</c:v>
                </c:pt>
                <c:pt idx="2808">
                  <c:v>3588</c:v>
                </c:pt>
                <c:pt idx="2809">
                  <c:v>3589</c:v>
                </c:pt>
                <c:pt idx="2810">
                  <c:v>3590</c:v>
                </c:pt>
                <c:pt idx="2811">
                  <c:v>3591</c:v>
                </c:pt>
                <c:pt idx="2812">
                  <c:v>3592</c:v>
                </c:pt>
                <c:pt idx="2813">
                  <c:v>3593</c:v>
                </c:pt>
                <c:pt idx="2814">
                  <c:v>3594</c:v>
                </c:pt>
                <c:pt idx="2815">
                  <c:v>3595</c:v>
                </c:pt>
                <c:pt idx="2816">
                  <c:v>3596</c:v>
                </c:pt>
                <c:pt idx="2817">
                  <c:v>3597</c:v>
                </c:pt>
                <c:pt idx="2818">
                  <c:v>3598</c:v>
                </c:pt>
                <c:pt idx="2819">
                  <c:v>3599</c:v>
                </c:pt>
                <c:pt idx="2820">
                  <c:v>3600</c:v>
                </c:pt>
                <c:pt idx="2821">
                  <c:v>3601</c:v>
                </c:pt>
                <c:pt idx="2822">
                  <c:v>3602</c:v>
                </c:pt>
                <c:pt idx="2823">
                  <c:v>3603</c:v>
                </c:pt>
                <c:pt idx="2824">
                  <c:v>3604</c:v>
                </c:pt>
                <c:pt idx="2825">
                  <c:v>3605</c:v>
                </c:pt>
                <c:pt idx="2826">
                  <c:v>3606</c:v>
                </c:pt>
                <c:pt idx="2827">
                  <c:v>3607</c:v>
                </c:pt>
                <c:pt idx="2828">
                  <c:v>3608</c:v>
                </c:pt>
                <c:pt idx="2829">
                  <c:v>3609</c:v>
                </c:pt>
                <c:pt idx="2830">
                  <c:v>3610</c:v>
                </c:pt>
                <c:pt idx="2831">
                  <c:v>3611</c:v>
                </c:pt>
                <c:pt idx="2832">
                  <c:v>3612</c:v>
                </c:pt>
                <c:pt idx="2833">
                  <c:v>3613</c:v>
                </c:pt>
                <c:pt idx="2834">
                  <c:v>3614</c:v>
                </c:pt>
                <c:pt idx="2835">
                  <c:v>3615</c:v>
                </c:pt>
                <c:pt idx="2836">
                  <c:v>3616</c:v>
                </c:pt>
                <c:pt idx="2837">
                  <c:v>3617</c:v>
                </c:pt>
                <c:pt idx="2838">
                  <c:v>3618</c:v>
                </c:pt>
                <c:pt idx="2839">
                  <c:v>3619</c:v>
                </c:pt>
                <c:pt idx="2840">
                  <c:v>3620</c:v>
                </c:pt>
                <c:pt idx="2841">
                  <c:v>3621</c:v>
                </c:pt>
                <c:pt idx="2842">
                  <c:v>3622</c:v>
                </c:pt>
                <c:pt idx="2843">
                  <c:v>3623</c:v>
                </c:pt>
                <c:pt idx="2844">
                  <c:v>3624</c:v>
                </c:pt>
                <c:pt idx="2845">
                  <c:v>3625</c:v>
                </c:pt>
                <c:pt idx="2846">
                  <c:v>3626</c:v>
                </c:pt>
                <c:pt idx="2847">
                  <c:v>3627</c:v>
                </c:pt>
                <c:pt idx="2848">
                  <c:v>3628</c:v>
                </c:pt>
                <c:pt idx="2849">
                  <c:v>3629</c:v>
                </c:pt>
                <c:pt idx="2850">
                  <c:v>3630</c:v>
                </c:pt>
                <c:pt idx="2851">
                  <c:v>3631</c:v>
                </c:pt>
                <c:pt idx="2852">
                  <c:v>3632</c:v>
                </c:pt>
                <c:pt idx="2853">
                  <c:v>3633</c:v>
                </c:pt>
                <c:pt idx="2854">
                  <c:v>3634</c:v>
                </c:pt>
                <c:pt idx="2855">
                  <c:v>3635</c:v>
                </c:pt>
                <c:pt idx="2856">
                  <c:v>3636</c:v>
                </c:pt>
                <c:pt idx="2857">
                  <c:v>3637</c:v>
                </c:pt>
                <c:pt idx="2858">
                  <c:v>3638</c:v>
                </c:pt>
                <c:pt idx="2859">
                  <c:v>3639</c:v>
                </c:pt>
                <c:pt idx="2860">
                  <c:v>3640</c:v>
                </c:pt>
                <c:pt idx="2861">
                  <c:v>3641</c:v>
                </c:pt>
                <c:pt idx="2862">
                  <c:v>3642</c:v>
                </c:pt>
                <c:pt idx="2863">
                  <c:v>3643</c:v>
                </c:pt>
                <c:pt idx="2864">
                  <c:v>3644</c:v>
                </c:pt>
                <c:pt idx="2865">
                  <c:v>3645</c:v>
                </c:pt>
                <c:pt idx="2866">
                  <c:v>3646</c:v>
                </c:pt>
                <c:pt idx="2867">
                  <c:v>3647</c:v>
                </c:pt>
                <c:pt idx="2868">
                  <c:v>3648</c:v>
                </c:pt>
                <c:pt idx="2869">
                  <c:v>3649</c:v>
                </c:pt>
                <c:pt idx="2870">
                  <c:v>3650</c:v>
                </c:pt>
                <c:pt idx="2871">
                  <c:v>3651</c:v>
                </c:pt>
                <c:pt idx="2872">
                  <c:v>3652</c:v>
                </c:pt>
                <c:pt idx="2873">
                  <c:v>3653</c:v>
                </c:pt>
                <c:pt idx="2874">
                  <c:v>3654</c:v>
                </c:pt>
                <c:pt idx="2875">
                  <c:v>3655</c:v>
                </c:pt>
                <c:pt idx="2876">
                  <c:v>3656</c:v>
                </c:pt>
                <c:pt idx="2877">
                  <c:v>3657</c:v>
                </c:pt>
                <c:pt idx="2878">
                  <c:v>3658</c:v>
                </c:pt>
                <c:pt idx="2879">
                  <c:v>3659</c:v>
                </c:pt>
                <c:pt idx="2880">
                  <c:v>3660</c:v>
                </c:pt>
                <c:pt idx="2881">
                  <c:v>3661</c:v>
                </c:pt>
                <c:pt idx="2882">
                  <c:v>3662</c:v>
                </c:pt>
                <c:pt idx="2883">
                  <c:v>3663</c:v>
                </c:pt>
                <c:pt idx="2884">
                  <c:v>3664</c:v>
                </c:pt>
                <c:pt idx="2885">
                  <c:v>3665</c:v>
                </c:pt>
                <c:pt idx="2886">
                  <c:v>3666</c:v>
                </c:pt>
                <c:pt idx="2887">
                  <c:v>3667</c:v>
                </c:pt>
                <c:pt idx="2888">
                  <c:v>3668</c:v>
                </c:pt>
                <c:pt idx="2889">
                  <c:v>3669</c:v>
                </c:pt>
                <c:pt idx="2890">
                  <c:v>3670</c:v>
                </c:pt>
                <c:pt idx="2891">
                  <c:v>3671</c:v>
                </c:pt>
                <c:pt idx="2892">
                  <c:v>3672</c:v>
                </c:pt>
                <c:pt idx="2893">
                  <c:v>3673</c:v>
                </c:pt>
                <c:pt idx="2894">
                  <c:v>3674</c:v>
                </c:pt>
                <c:pt idx="2895">
                  <c:v>3675</c:v>
                </c:pt>
                <c:pt idx="2896">
                  <c:v>3676</c:v>
                </c:pt>
                <c:pt idx="2897">
                  <c:v>3677</c:v>
                </c:pt>
                <c:pt idx="2898">
                  <c:v>3678</c:v>
                </c:pt>
                <c:pt idx="2899">
                  <c:v>3679</c:v>
                </c:pt>
                <c:pt idx="2900">
                  <c:v>3680</c:v>
                </c:pt>
                <c:pt idx="2901">
                  <c:v>3681</c:v>
                </c:pt>
                <c:pt idx="2902">
                  <c:v>3682</c:v>
                </c:pt>
                <c:pt idx="2903">
                  <c:v>3683</c:v>
                </c:pt>
                <c:pt idx="2904">
                  <c:v>3684</c:v>
                </c:pt>
                <c:pt idx="2905">
                  <c:v>3685</c:v>
                </c:pt>
                <c:pt idx="2906">
                  <c:v>3686</c:v>
                </c:pt>
                <c:pt idx="2907">
                  <c:v>3687</c:v>
                </c:pt>
                <c:pt idx="2908">
                  <c:v>3688</c:v>
                </c:pt>
                <c:pt idx="2909">
                  <c:v>3689</c:v>
                </c:pt>
                <c:pt idx="2910">
                  <c:v>3690</c:v>
                </c:pt>
                <c:pt idx="2911">
                  <c:v>3691</c:v>
                </c:pt>
                <c:pt idx="2912">
                  <c:v>3692</c:v>
                </c:pt>
                <c:pt idx="2913">
                  <c:v>3693</c:v>
                </c:pt>
                <c:pt idx="2914">
                  <c:v>3694</c:v>
                </c:pt>
                <c:pt idx="2915">
                  <c:v>3695</c:v>
                </c:pt>
                <c:pt idx="2916">
                  <c:v>3696</c:v>
                </c:pt>
                <c:pt idx="2917">
                  <c:v>3697</c:v>
                </c:pt>
                <c:pt idx="2918">
                  <c:v>3698</c:v>
                </c:pt>
                <c:pt idx="2919">
                  <c:v>3699</c:v>
                </c:pt>
                <c:pt idx="2920">
                  <c:v>3700</c:v>
                </c:pt>
                <c:pt idx="2921">
                  <c:v>3701</c:v>
                </c:pt>
                <c:pt idx="2922">
                  <c:v>3702</c:v>
                </c:pt>
                <c:pt idx="2923">
                  <c:v>3703</c:v>
                </c:pt>
                <c:pt idx="2924">
                  <c:v>3704</c:v>
                </c:pt>
                <c:pt idx="2925">
                  <c:v>3705</c:v>
                </c:pt>
                <c:pt idx="2926">
                  <c:v>3706</c:v>
                </c:pt>
                <c:pt idx="2927">
                  <c:v>3707</c:v>
                </c:pt>
                <c:pt idx="2928">
                  <c:v>3708</c:v>
                </c:pt>
                <c:pt idx="2929">
                  <c:v>3709</c:v>
                </c:pt>
                <c:pt idx="2930">
                  <c:v>3710</c:v>
                </c:pt>
                <c:pt idx="2931">
                  <c:v>3711</c:v>
                </c:pt>
                <c:pt idx="2932">
                  <c:v>3712</c:v>
                </c:pt>
                <c:pt idx="2933">
                  <c:v>3713</c:v>
                </c:pt>
                <c:pt idx="2934">
                  <c:v>3714</c:v>
                </c:pt>
                <c:pt idx="2935">
                  <c:v>3715</c:v>
                </c:pt>
                <c:pt idx="2936">
                  <c:v>3716</c:v>
                </c:pt>
                <c:pt idx="2937">
                  <c:v>3717</c:v>
                </c:pt>
                <c:pt idx="2938">
                  <c:v>3718</c:v>
                </c:pt>
                <c:pt idx="2939">
                  <c:v>3719</c:v>
                </c:pt>
                <c:pt idx="2940">
                  <c:v>3720</c:v>
                </c:pt>
                <c:pt idx="2941">
                  <c:v>3721</c:v>
                </c:pt>
                <c:pt idx="2942">
                  <c:v>3722</c:v>
                </c:pt>
                <c:pt idx="2943">
                  <c:v>3723</c:v>
                </c:pt>
                <c:pt idx="2944">
                  <c:v>3724</c:v>
                </c:pt>
                <c:pt idx="2945">
                  <c:v>3725</c:v>
                </c:pt>
                <c:pt idx="2946">
                  <c:v>3726</c:v>
                </c:pt>
                <c:pt idx="2947">
                  <c:v>3727</c:v>
                </c:pt>
                <c:pt idx="2948">
                  <c:v>3728</c:v>
                </c:pt>
                <c:pt idx="2949">
                  <c:v>3729</c:v>
                </c:pt>
                <c:pt idx="2950">
                  <c:v>3730</c:v>
                </c:pt>
                <c:pt idx="2951">
                  <c:v>3731</c:v>
                </c:pt>
                <c:pt idx="2952">
                  <c:v>3732</c:v>
                </c:pt>
                <c:pt idx="2953">
                  <c:v>3733</c:v>
                </c:pt>
                <c:pt idx="2954">
                  <c:v>3734</c:v>
                </c:pt>
                <c:pt idx="2955">
                  <c:v>3735</c:v>
                </c:pt>
                <c:pt idx="2956">
                  <c:v>3736</c:v>
                </c:pt>
                <c:pt idx="2957">
                  <c:v>3737</c:v>
                </c:pt>
                <c:pt idx="2958">
                  <c:v>3738</c:v>
                </c:pt>
                <c:pt idx="2959">
                  <c:v>3739</c:v>
                </c:pt>
                <c:pt idx="2960">
                  <c:v>3740</c:v>
                </c:pt>
                <c:pt idx="2961">
                  <c:v>3741</c:v>
                </c:pt>
                <c:pt idx="2962">
                  <c:v>3742</c:v>
                </c:pt>
                <c:pt idx="2963">
                  <c:v>3743</c:v>
                </c:pt>
                <c:pt idx="2964">
                  <c:v>3744</c:v>
                </c:pt>
                <c:pt idx="2965">
                  <c:v>3745</c:v>
                </c:pt>
                <c:pt idx="2966">
                  <c:v>3746</c:v>
                </c:pt>
                <c:pt idx="2967">
                  <c:v>3747</c:v>
                </c:pt>
                <c:pt idx="2968">
                  <c:v>3748</c:v>
                </c:pt>
                <c:pt idx="2969">
                  <c:v>3749</c:v>
                </c:pt>
                <c:pt idx="2970">
                  <c:v>3750</c:v>
                </c:pt>
                <c:pt idx="2971">
                  <c:v>3751</c:v>
                </c:pt>
                <c:pt idx="2972">
                  <c:v>3752</c:v>
                </c:pt>
                <c:pt idx="2973">
                  <c:v>3753</c:v>
                </c:pt>
                <c:pt idx="2974">
                  <c:v>3754</c:v>
                </c:pt>
                <c:pt idx="2975">
                  <c:v>3755</c:v>
                </c:pt>
                <c:pt idx="2976">
                  <c:v>3756</c:v>
                </c:pt>
                <c:pt idx="2977">
                  <c:v>3757</c:v>
                </c:pt>
                <c:pt idx="2978">
                  <c:v>3758</c:v>
                </c:pt>
                <c:pt idx="2979">
                  <c:v>3759</c:v>
                </c:pt>
                <c:pt idx="2980">
                  <c:v>3760</c:v>
                </c:pt>
                <c:pt idx="2981">
                  <c:v>3761</c:v>
                </c:pt>
                <c:pt idx="2982">
                  <c:v>3762</c:v>
                </c:pt>
                <c:pt idx="2983">
                  <c:v>3763</c:v>
                </c:pt>
                <c:pt idx="2984">
                  <c:v>3764</c:v>
                </c:pt>
                <c:pt idx="2985">
                  <c:v>3765</c:v>
                </c:pt>
                <c:pt idx="2986">
                  <c:v>3766</c:v>
                </c:pt>
                <c:pt idx="2987">
                  <c:v>3767</c:v>
                </c:pt>
                <c:pt idx="2988">
                  <c:v>3768</c:v>
                </c:pt>
                <c:pt idx="2989">
                  <c:v>3769</c:v>
                </c:pt>
                <c:pt idx="2990">
                  <c:v>3770</c:v>
                </c:pt>
                <c:pt idx="2991">
                  <c:v>3771</c:v>
                </c:pt>
                <c:pt idx="2992">
                  <c:v>3772</c:v>
                </c:pt>
                <c:pt idx="2993">
                  <c:v>3773</c:v>
                </c:pt>
                <c:pt idx="2994">
                  <c:v>3774</c:v>
                </c:pt>
                <c:pt idx="2995">
                  <c:v>3775</c:v>
                </c:pt>
                <c:pt idx="2996">
                  <c:v>3776</c:v>
                </c:pt>
                <c:pt idx="2997">
                  <c:v>3777</c:v>
                </c:pt>
                <c:pt idx="2998">
                  <c:v>3778</c:v>
                </c:pt>
                <c:pt idx="2999">
                  <c:v>3779</c:v>
                </c:pt>
                <c:pt idx="3000">
                  <c:v>3780</c:v>
                </c:pt>
                <c:pt idx="3001">
                  <c:v>3781</c:v>
                </c:pt>
                <c:pt idx="3002">
                  <c:v>3782</c:v>
                </c:pt>
                <c:pt idx="3003">
                  <c:v>3783</c:v>
                </c:pt>
                <c:pt idx="3004">
                  <c:v>3784</c:v>
                </c:pt>
                <c:pt idx="3005">
                  <c:v>3785</c:v>
                </c:pt>
                <c:pt idx="3006">
                  <c:v>3786</c:v>
                </c:pt>
                <c:pt idx="3007">
                  <c:v>3787</c:v>
                </c:pt>
                <c:pt idx="3008">
                  <c:v>3788</c:v>
                </c:pt>
                <c:pt idx="3009">
                  <c:v>3789</c:v>
                </c:pt>
                <c:pt idx="3010">
                  <c:v>3790</c:v>
                </c:pt>
                <c:pt idx="3011">
                  <c:v>3791</c:v>
                </c:pt>
                <c:pt idx="3012">
                  <c:v>3792</c:v>
                </c:pt>
                <c:pt idx="3013">
                  <c:v>3793</c:v>
                </c:pt>
                <c:pt idx="3014">
                  <c:v>3794</c:v>
                </c:pt>
                <c:pt idx="3015">
                  <c:v>3795</c:v>
                </c:pt>
                <c:pt idx="3016">
                  <c:v>3796</c:v>
                </c:pt>
                <c:pt idx="3017">
                  <c:v>3797</c:v>
                </c:pt>
                <c:pt idx="3018">
                  <c:v>3798</c:v>
                </c:pt>
                <c:pt idx="3019">
                  <c:v>3799</c:v>
                </c:pt>
                <c:pt idx="3020">
                  <c:v>3800</c:v>
                </c:pt>
                <c:pt idx="3021">
                  <c:v>3801</c:v>
                </c:pt>
                <c:pt idx="3022">
                  <c:v>3802</c:v>
                </c:pt>
                <c:pt idx="3023">
                  <c:v>3803</c:v>
                </c:pt>
                <c:pt idx="3024">
                  <c:v>3804</c:v>
                </c:pt>
                <c:pt idx="3025">
                  <c:v>3805</c:v>
                </c:pt>
                <c:pt idx="3026">
                  <c:v>3806</c:v>
                </c:pt>
                <c:pt idx="3027">
                  <c:v>3807</c:v>
                </c:pt>
                <c:pt idx="3028">
                  <c:v>3808</c:v>
                </c:pt>
                <c:pt idx="3029">
                  <c:v>3809</c:v>
                </c:pt>
                <c:pt idx="3030">
                  <c:v>3810</c:v>
                </c:pt>
                <c:pt idx="3031">
                  <c:v>3811</c:v>
                </c:pt>
                <c:pt idx="3032">
                  <c:v>3812</c:v>
                </c:pt>
                <c:pt idx="3033">
                  <c:v>3813</c:v>
                </c:pt>
                <c:pt idx="3034">
                  <c:v>3814</c:v>
                </c:pt>
                <c:pt idx="3035">
                  <c:v>3815</c:v>
                </c:pt>
                <c:pt idx="3036">
                  <c:v>3816</c:v>
                </c:pt>
                <c:pt idx="3037">
                  <c:v>3817</c:v>
                </c:pt>
                <c:pt idx="3038">
                  <c:v>3818</c:v>
                </c:pt>
                <c:pt idx="3039">
                  <c:v>3819</c:v>
                </c:pt>
                <c:pt idx="3040">
                  <c:v>3820</c:v>
                </c:pt>
                <c:pt idx="3041">
                  <c:v>3821</c:v>
                </c:pt>
                <c:pt idx="3042">
                  <c:v>3822</c:v>
                </c:pt>
                <c:pt idx="3043">
                  <c:v>3823</c:v>
                </c:pt>
                <c:pt idx="3044">
                  <c:v>3824</c:v>
                </c:pt>
                <c:pt idx="3045">
                  <c:v>3825</c:v>
                </c:pt>
                <c:pt idx="3046">
                  <c:v>3826</c:v>
                </c:pt>
                <c:pt idx="3047">
                  <c:v>3827</c:v>
                </c:pt>
                <c:pt idx="3048">
                  <c:v>3828</c:v>
                </c:pt>
                <c:pt idx="3049">
                  <c:v>3829</c:v>
                </c:pt>
                <c:pt idx="3050">
                  <c:v>3830</c:v>
                </c:pt>
                <c:pt idx="3051">
                  <c:v>3831</c:v>
                </c:pt>
                <c:pt idx="3052">
                  <c:v>3832</c:v>
                </c:pt>
                <c:pt idx="3053">
                  <c:v>3833</c:v>
                </c:pt>
                <c:pt idx="3054">
                  <c:v>3834</c:v>
                </c:pt>
                <c:pt idx="3055">
                  <c:v>3835</c:v>
                </c:pt>
                <c:pt idx="3056">
                  <c:v>3836</c:v>
                </c:pt>
                <c:pt idx="3057">
                  <c:v>3837</c:v>
                </c:pt>
                <c:pt idx="3058">
                  <c:v>3838</c:v>
                </c:pt>
                <c:pt idx="3059">
                  <c:v>3839</c:v>
                </c:pt>
                <c:pt idx="3060">
                  <c:v>3840</c:v>
                </c:pt>
                <c:pt idx="3061">
                  <c:v>3841</c:v>
                </c:pt>
                <c:pt idx="3062">
                  <c:v>3842</c:v>
                </c:pt>
                <c:pt idx="3063">
                  <c:v>3843</c:v>
                </c:pt>
                <c:pt idx="3064">
                  <c:v>3844</c:v>
                </c:pt>
                <c:pt idx="3065">
                  <c:v>3845</c:v>
                </c:pt>
                <c:pt idx="3066">
                  <c:v>3846</c:v>
                </c:pt>
                <c:pt idx="3067">
                  <c:v>3847</c:v>
                </c:pt>
                <c:pt idx="3068">
                  <c:v>3848</c:v>
                </c:pt>
                <c:pt idx="3069">
                  <c:v>3849</c:v>
                </c:pt>
                <c:pt idx="3070">
                  <c:v>3850</c:v>
                </c:pt>
                <c:pt idx="3071">
                  <c:v>3851</c:v>
                </c:pt>
                <c:pt idx="3072">
                  <c:v>3852</c:v>
                </c:pt>
                <c:pt idx="3073">
                  <c:v>3853</c:v>
                </c:pt>
                <c:pt idx="3074">
                  <c:v>3854</c:v>
                </c:pt>
                <c:pt idx="3075">
                  <c:v>3855</c:v>
                </c:pt>
                <c:pt idx="3076">
                  <c:v>3856</c:v>
                </c:pt>
                <c:pt idx="3077">
                  <c:v>3857</c:v>
                </c:pt>
                <c:pt idx="3078">
                  <c:v>3858</c:v>
                </c:pt>
                <c:pt idx="3079">
                  <c:v>3859</c:v>
                </c:pt>
                <c:pt idx="3080">
                  <c:v>3860</c:v>
                </c:pt>
                <c:pt idx="3081">
                  <c:v>3861</c:v>
                </c:pt>
                <c:pt idx="3082">
                  <c:v>3862</c:v>
                </c:pt>
                <c:pt idx="3083">
                  <c:v>3863</c:v>
                </c:pt>
                <c:pt idx="3084">
                  <c:v>3864</c:v>
                </c:pt>
                <c:pt idx="3085">
                  <c:v>3865</c:v>
                </c:pt>
                <c:pt idx="3086">
                  <c:v>3866</c:v>
                </c:pt>
                <c:pt idx="3087">
                  <c:v>3867</c:v>
                </c:pt>
                <c:pt idx="3088">
                  <c:v>3868</c:v>
                </c:pt>
                <c:pt idx="3089">
                  <c:v>3869</c:v>
                </c:pt>
                <c:pt idx="3090">
                  <c:v>3870</c:v>
                </c:pt>
                <c:pt idx="3091">
                  <c:v>3871</c:v>
                </c:pt>
                <c:pt idx="3092">
                  <c:v>3872</c:v>
                </c:pt>
                <c:pt idx="3093">
                  <c:v>3873</c:v>
                </c:pt>
                <c:pt idx="3094">
                  <c:v>3874</c:v>
                </c:pt>
                <c:pt idx="3095">
                  <c:v>3875</c:v>
                </c:pt>
                <c:pt idx="3096">
                  <c:v>3876</c:v>
                </c:pt>
                <c:pt idx="3097">
                  <c:v>3877</c:v>
                </c:pt>
                <c:pt idx="3098">
                  <c:v>3878</c:v>
                </c:pt>
                <c:pt idx="3099">
                  <c:v>3879</c:v>
                </c:pt>
                <c:pt idx="3100">
                  <c:v>3880</c:v>
                </c:pt>
                <c:pt idx="3101">
                  <c:v>3881</c:v>
                </c:pt>
                <c:pt idx="3102">
                  <c:v>3882</c:v>
                </c:pt>
                <c:pt idx="3103">
                  <c:v>3883</c:v>
                </c:pt>
                <c:pt idx="3104">
                  <c:v>3884</c:v>
                </c:pt>
                <c:pt idx="3105">
                  <c:v>3885</c:v>
                </c:pt>
                <c:pt idx="3106">
                  <c:v>3886</c:v>
                </c:pt>
                <c:pt idx="3107">
                  <c:v>3887</c:v>
                </c:pt>
                <c:pt idx="3108">
                  <c:v>3888</c:v>
                </c:pt>
                <c:pt idx="3109">
                  <c:v>3889</c:v>
                </c:pt>
                <c:pt idx="3110">
                  <c:v>3890</c:v>
                </c:pt>
                <c:pt idx="3111">
                  <c:v>3891</c:v>
                </c:pt>
                <c:pt idx="3112">
                  <c:v>3892</c:v>
                </c:pt>
                <c:pt idx="3113">
                  <c:v>3893</c:v>
                </c:pt>
                <c:pt idx="3114">
                  <c:v>3894</c:v>
                </c:pt>
                <c:pt idx="3115">
                  <c:v>3895</c:v>
                </c:pt>
                <c:pt idx="3116">
                  <c:v>3896</c:v>
                </c:pt>
                <c:pt idx="3117">
                  <c:v>3897</c:v>
                </c:pt>
                <c:pt idx="3118">
                  <c:v>3898</c:v>
                </c:pt>
                <c:pt idx="3119">
                  <c:v>3899</c:v>
                </c:pt>
                <c:pt idx="3120">
                  <c:v>3900</c:v>
                </c:pt>
                <c:pt idx="3121">
                  <c:v>3901</c:v>
                </c:pt>
                <c:pt idx="3122">
                  <c:v>3902</c:v>
                </c:pt>
                <c:pt idx="3123">
                  <c:v>3903</c:v>
                </c:pt>
                <c:pt idx="3124">
                  <c:v>3904</c:v>
                </c:pt>
                <c:pt idx="3125">
                  <c:v>3905</c:v>
                </c:pt>
                <c:pt idx="3126">
                  <c:v>3906</c:v>
                </c:pt>
                <c:pt idx="3127">
                  <c:v>3907</c:v>
                </c:pt>
                <c:pt idx="3128">
                  <c:v>3908</c:v>
                </c:pt>
                <c:pt idx="3129">
                  <c:v>3909</c:v>
                </c:pt>
                <c:pt idx="3130">
                  <c:v>3910</c:v>
                </c:pt>
                <c:pt idx="3131">
                  <c:v>3911</c:v>
                </c:pt>
                <c:pt idx="3132">
                  <c:v>3912</c:v>
                </c:pt>
                <c:pt idx="3133">
                  <c:v>3913</c:v>
                </c:pt>
                <c:pt idx="3134">
                  <c:v>3914</c:v>
                </c:pt>
                <c:pt idx="3135">
                  <c:v>3915</c:v>
                </c:pt>
                <c:pt idx="3136">
                  <c:v>3916</c:v>
                </c:pt>
                <c:pt idx="3137">
                  <c:v>3917</c:v>
                </c:pt>
                <c:pt idx="3138">
                  <c:v>3918</c:v>
                </c:pt>
                <c:pt idx="3139">
                  <c:v>3919</c:v>
                </c:pt>
                <c:pt idx="3140">
                  <c:v>3920</c:v>
                </c:pt>
                <c:pt idx="3141">
                  <c:v>3921</c:v>
                </c:pt>
                <c:pt idx="3142">
                  <c:v>3922</c:v>
                </c:pt>
                <c:pt idx="3143">
                  <c:v>3923</c:v>
                </c:pt>
                <c:pt idx="3144">
                  <c:v>3924</c:v>
                </c:pt>
                <c:pt idx="3145">
                  <c:v>3925</c:v>
                </c:pt>
                <c:pt idx="3146">
                  <c:v>3926</c:v>
                </c:pt>
                <c:pt idx="3147">
                  <c:v>3927</c:v>
                </c:pt>
                <c:pt idx="3148">
                  <c:v>3928</c:v>
                </c:pt>
                <c:pt idx="3149">
                  <c:v>3929</c:v>
                </c:pt>
                <c:pt idx="3150">
                  <c:v>3930</c:v>
                </c:pt>
                <c:pt idx="3151">
                  <c:v>3931</c:v>
                </c:pt>
                <c:pt idx="3152">
                  <c:v>3932</c:v>
                </c:pt>
                <c:pt idx="3153">
                  <c:v>3933</c:v>
                </c:pt>
                <c:pt idx="3154">
                  <c:v>3934</c:v>
                </c:pt>
                <c:pt idx="3155">
                  <c:v>3935</c:v>
                </c:pt>
                <c:pt idx="3156">
                  <c:v>3936</c:v>
                </c:pt>
                <c:pt idx="3157">
                  <c:v>3937</c:v>
                </c:pt>
                <c:pt idx="3158">
                  <c:v>3938</c:v>
                </c:pt>
                <c:pt idx="3159">
                  <c:v>3939</c:v>
                </c:pt>
                <c:pt idx="3160">
                  <c:v>3940</c:v>
                </c:pt>
                <c:pt idx="3161">
                  <c:v>3941</c:v>
                </c:pt>
                <c:pt idx="3162">
                  <c:v>3942</c:v>
                </c:pt>
                <c:pt idx="3163">
                  <c:v>3943</c:v>
                </c:pt>
                <c:pt idx="3164">
                  <c:v>3944</c:v>
                </c:pt>
                <c:pt idx="3165">
                  <c:v>3945</c:v>
                </c:pt>
                <c:pt idx="3166">
                  <c:v>3946</c:v>
                </c:pt>
                <c:pt idx="3167">
                  <c:v>3947</c:v>
                </c:pt>
                <c:pt idx="3168">
                  <c:v>3948</c:v>
                </c:pt>
                <c:pt idx="3169">
                  <c:v>3949</c:v>
                </c:pt>
                <c:pt idx="3170">
                  <c:v>3950</c:v>
                </c:pt>
                <c:pt idx="3171">
                  <c:v>3951</c:v>
                </c:pt>
                <c:pt idx="3172">
                  <c:v>3952</c:v>
                </c:pt>
                <c:pt idx="3173">
                  <c:v>3953</c:v>
                </c:pt>
                <c:pt idx="3174">
                  <c:v>3954</c:v>
                </c:pt>
                <c:pt idx="3175">
                  <c:v>3955</c:v>
                </c:pt>
                <c:pt idx="3176">
                  <c:v>3956</c:v>
                </c:pt>
                <c:pt idx="3177">
                  <c:v>3957</c:v>
                </c:pt>
                <c:pt idx="3178">
                  <c:v>3958</c:v>
                </c:pt>
                <c:pt idx="3179">
                  <c:v>3959</c:v>
                </c:pt>
                <c:pt idx="3180">
                  <c:v>3960</c:v>
                </c:pt>
                <c:pt idx="3181">
                  <c:v>3961</c:v>
                </c:pt>
                <c:pt idx="3182">
                  <c:v>3962</c:v>
                </c:pt>
                <c:pt idx="3183">
                  <c:v>3963</c:v>
                </c:pt>
                <c:pt idx="3184">
                  <c:v>3964</c:v>
                </c:pt>
                <c:pt idx="3185">
                  <c:v>3965</c:v>
                </c:pt>
                <c:pt idx="3186">
                  <c:v>3966</c:v>
                </c:pt>
                <c:pt idx="3187">
                  <c:v>3967</c:v>
                </c:pt>
                <c:pt idx="3188">
                  <c:v>3968</c:v>
                </c:pt>
                <c:pt idx="3189">
                  <c:v>3969</c:v>
                </c:pt>
                <c:pt idx="3190">
                  <c:v>3970</c:v>
                </c:pt>
                <c:pt idx="3191">
                  <c:v>3971</c:v>
                </c:pt>
                <c:pt idx="3192">
                  <c:v>3972</c:v>
                </c:pt>
                <c:pt idx="3193">
                  <c:v>3973</c:v>
                </c:pt>
                <c:pt idx="3194">
                  <c:v>3974</c:v>
                </c:pt>
                <c:pt idx="3195">
                  <c:v>3975</c:v>
                </c:pt>
                <c:pt idx="3196">
                  <c:v>3976</c:v>
                </c:pt>
                <c:pt idx="3197">
                  <c:v>3977</c:v>
                </c:pt>
                <c:pt idx="3198">
                  <c:v>3978</c:v>
                </c:pt>
                <c:pt idx="3199">
                  <c:v>3979</c:v>
                </c:pt>
                <c:pt idx="3200">
                  <c:v>3980</c:v>
                </c:pt>
                <c:pt idx="3201">
                  <c:v>3981</c:v>
                </c:pt>
                <c:pt idx="3202">
                  <c:v>3982</c:v>
                </c:pt>
                <c:pt idx="3203">
                  <c:v>3983</c:v>
                </c:pt>
                <c:pt idx="3204">
                  <c:v>3984</c:v>
                </c:pt>
                <c:pt idx="3205">
                  <c:v>3985</c:v>
                </c:pt>
                <c:pt idx="3206">
                  <c:v>3986</c:v>
                </c:pt>
                <c:pt idx="3207">
                  <c:v>3987</c:v>
                </c:pt>
                <c:pt idx="3208">
                  <c:v>3988</c:v>
                </c:pt>
                <c:pt idx="3209">
                  <c:v>3989</c:v>
                </c:pt>
                <c:pt idx="3210">
                  <c:v>3990</c:v>
                </c:pt>
                <c:pt idx="3211">
                  <c:v>3991</c:v>
                </c:pt>
                <c:pt idx="3212">
                  <c:v>3992</c:v>
                </c:pt>
                <c:pt idx="3213">
                  <c:v>3993</c:v>
                </c:pt>
                <c:pt idx="3214">
                  <c:v>3994</c:v>
                </c:pt>
                <c:pt idx="3215">
                  <c:v>3995</c:v>
                </c:pt>
                <c:pt idx="3216">
                  <c:v>3996</c:v>
                </c:pt>
                <c:pt idx="3217">
                  <c:v>3997</c:v>
                </c:pt>
                <c:pt idx="3218">
                  <c:v>3998</c:v>
                </c:pt>
                <c:pt idx="3219">
                  <c:v>3999</c:v>
                </c:pt>
                <c:pt idx="3220">
                  <c:v>4000</c:v>
                </c:pt>
                <c:pt idx="3221">
                  <c:v>4001</c:v>
                </c:pt>
                <c:pt idx="3222">
                  <c:v>4002</c:v>
                </c:pt>
                <c:pt idx="3223">
                  <c:v>4003</c:v>
                </c:pt>
                <c:pt idx="3224">
                  <c:v>4004</c:v>
                </c:pt>
                <c:pt idx="3225">
                  <c:v>4005</c:v>
                </c:pt>
                <c:pt idx="3226">
                  <c:v>4006</c:v>
                </c:pt>
                <c:pt idx="3227">
                  <c:v>4007</c:v>
                </c:pt>
                <c:pt idx="3228">
                  <c:v>4008</c:v>
                </c:pt>
                <c:pt idx="3229">
                  <c:v>4009</c:v>
                </c:pt>
                <c:pt idx="3230">
                  <c:v>4010</c:v>
                </c:pt>
                <c:pt idx="3231">
                  <c:v>4011</c:v>
                </c:pt>
                <c:pt idx="3232">
                  <c:v>4012</c:v>
                </c:pt>
                <c:pt idx="3233">
                  <c:v>4013</c:v>
                </c:pt>
                <c:pt idx="3234">
                  <c:v>4014</c:v>
                </c:pt>
                <c:pt idx="3235">
                  <c:v>4015</c:v>
                </c:pt>
                <c:pt idx="3236">
                  <c:v>4016</c:v>
                </c:pt>
                <c:pt idx="3237">
                  <c:v>4017</c:v>
                </c:pt>
                <c:pt idx="3238">
                  <c:v>4018</c:v>
                </c:pt>
                <c:pt idx="3239">
                  <c:v>4019</c:v>
                </c:pt>
                <c:pt idx="3240">
                  <c:v>4020</c:v>
                </c:pt>
                <c:pt idx="3241">
                  <c:v>4021</c:v>
                </c:pt>
                <c:pt idx="3242">
                  <c:v>4022</c:v>
                </c:pt>
                <c:pt idx="3243">
                  <c:v>4023</c:v>
                </c:pt>
                <c:pt idx="3244">
                  <c:v>4024</c:v>
                </c:pt>
                <c:pt idx="3245">
                  <c:v>4025</c:v>
                </c:pt>
                <c:pt idx="3246">
                  <c:v>4026</c:v>
                </c:pt>
                <c:pt idx="3247">
                  <c:v>4027</c:v>
                </c:pt>
                <c:pt idx="3248">
                  <c:v>4028</c:v>
                </c:pt>
                <c:pt idx="3249">
                  <c:v>4029</c:v>
                </c:pt>
                <c:pt idx="3250">
                  <c:v>4030</c:v>
                </c:pt>
                <c:pt idx="3251">
                  <c:v>4031</c:v>
                </c:pt>
                <c:pt idx="3252">
                  <c:v>4032</c:v>
                </c:pt>
                <c:pt idx="3253">
                  <c:v>4033</c:v>
                </c:pt>
                <c:pt idx="3254">
                  <c:v>4034</c:v>
                </c:pt>
                <c:pt idx="3255">
                  <c:v>4035</c:v>
                </c:pt>
                <c:pt idx="3256">
                  <c:v>4036</c:v>
                </c:pt>
                <c:pt idx="3257">
                  <c:v>4037</c:v>
                </c:pt>
                <c:pt idx="3258">
                  <c:v>4038</c:v>
                </c:pt>
                <c:pt idx="3259">
                  <c:v>4039</c:v>
                </c:pt>
                <c:pt idx="3260">
                  <c:v>4040</c:v>
                </c:pt>
                <c:pt idx="3261">
                  <c:v>4041</c:v>
                </c:pt>
                <c:pt idx="3262">
                  <c:v>4042</c:v>
                </c:pt>
                <c:pt idx="3263">
                  <c:v>4043</c:v>
                </c:pt>
                <c:pt idx="3264">
                  <c:v>4044</c:v>
                </c:pt>
                <c:pt idx="3265">
                  <c:v>4045</c:v>
                </c:pt>
                <c:pt idx="3266">
                  <c:v>4046</c:v>
                </c:pt>
                <c:pt idx="3267">
                  <c:v>4047</c:v>
                </c:pt>
                <c:pt idx="3268">
                  <c:v>4048</c:v>
                </c:pt>
                <c:pt idx="3269">
                  <c:v>4049</c:v>
                </c:pt>
                <c:pt idx="3270">
                  <c:v>4050</c:v>
                </c:pt>
                <c:pt idx="3271">
                  <c:v>4051</c:v>
                </c:pt>
                <c:pt idx="3272">
                  <c:v>4052</c:v>
                </c:pt>
                <c:pt idx="3273">
                  <c:v>4053</c:v>
                </c:pt>
                <c:pt idx="3274">
                  <c:v>4054</c:v>
                </c:pt>
                <c:pt idx="3275">
                  <c:v>4055</c:v>
                </c:pt>
                <c:pt idx="3276">
                  <c:v>4056</c:v>
                </c:pt>
                <c:pt idx="3277">
                  <c:v>4057</c:v>
                </c:pt>
                <c:pt idx="3278">
                  <c:v>4058</c:v>
                </c:pt>
                <c:pt idx="3279">
                  <c:v>4059</c:v>
                </c:pt>
                <c:pt idx="3280">
                  <c:v>4060</c:v>
                </c:pt>
                <c:pt idx="3281">
                  <c:v>4061</c:v>
                </c:pt>
                <c:pt idx="3282">
                  <c:v>4062</c:v>
                </c:pt>
                <c:pt idx="3283">
                  <c:v>4063</c:v>
                </c:pt>
                <c:pt idx="3284">
                  <c:v>4064</c:v>
                </c:pt>
                <c:pt idx="3285">
                  <c:v>4065</c:v>
                </c:pt>
                <c:pt idx="3286">
                  <c:v>4066</c:v>
                </c:pt>
                <c:pt idx="3287">
                  <c:v>4067</c:v>
                </c:pt>
                <c:pt idx="3288">
                  <c:v>4068</c:v>
                </c:pt>
                <c:pt idx="3289">
                  <c:v>4069</c:v>
                </c:pt>
                <c:pt idx="3290">
                  <c:v>4070</c:v>
                </c:pt>
                <c:pt idx="3291">
                  <c:v>4071</c:v>
                </c:pt>
                <c:pt idx="3292">
                  <c:v>4072</c:v>
                </c:pt>
                <c:pt idx="3293">
                  <c:v>4073</c:v>
                </c:pt>
                <c:pt idx="3294">
                  <c:v>4074</c:v>
                </c:pt>
                <c:pt idx="3295">
                  <c:v>4075</c:v>
                </c:pt>
                <c:pt idx="3296">
                  <c:v>4076</c:v>
                </c:pt>
                <c:pt idx="3297">
                  <c:v>4077</c:v>
                </c:pt>
                <c:pt idx="3298">
                  <c:v>4078</c:v>
                </c:pt>
                <c:pt idx="3299">
                  <c:v>4079</c:v>
                </c:pt>
                <c:pt idx="3300">
                  <c:v>4080</c:v>
                </c:pt>
                <c:pt idx="3301">
                  <c:v>4081</c:v>
                </c:pt>
                <c:pt idx="3302">
                  <c:v>4082</c:v>
                </c:pt>
                <c:pt idx="3303">
                  <c:v>4083</c:v>
                </c:pt>
                <c:pt idx="3304">
                  <c:v>4084</c:v>
                </c:pt>
                <c:pt idx="3305">
                  <c:v>4085</c:v>
                </c:pt>
                <c:pt idx="3306">
                  <c:v>4086</c:v>
                </c:pt>
                <c:pt idx="3307">
                  <c:v>4087</c:v>
                </c:pt>
                <c:pt idx="3308">
                  <c:v>4088</c:v>
                </c:pt>
                <c:pt idx="3309">
                  <c:v>4089</c:v>
                </c:pt>
                <c:pt idx="3310">
                  <c:v>4090</c:v>
                </c:pt>
                <c:pt idx="3311">
                  <c:v>4091</c:v>
                </c:pt>
                <c:pt idx="3312">
                  <c:v>4092</c:v>
                </c:pt>
                <c:pt idx="3313">
                  <c:v>4093</c:v>
                </c:pt>
                <c:pt idx="3314">
                  <c:v>4094</c:v>
                </c:pt>
                <c:pt idx="3315">
                  <c:v>4095</c:v>
                </c:pt>
                <c:pt idx="3316">
                  <c:v>4096</c:v>
                </c:pt>
                <c:pt idx="3317">
                  <c:v>4097</c:v>
                </c:pt>
                <c:pt idx="3318">
                  <c:v>4098</c:v>
                </c:pt>
                <c:pt idx="3319">
                  <c:v>4099</c:v>
                </c:pt>
                <c:pt idx="3320">
                  <c:v>4100</c:v>
                </c:pt>
                <c:pt idx="3321">
                  <c:v>4101</c:v>
                </c:pt>
                <c:pt idx="3322">
                  <c:v>4102</c:v>
                </c:pt>
                <c:pt idx="3323">
                  <c:v>4103</c:v>
                </c:pt>
                <c:pt idx="3324">
                  <c:v>4104</c:v>
                </c:pt>
                <c:pt idx="3325">
                  <c:v>4105</c:v>
                </c:pt>
                <c:pt idx="3326">
                  <c:v>4106</c:v>
                </c:pt>
                <c:pt idx="3327">
                  <c:v>4107</c:v>
                </c:pt>
                <c:pt idx="3328">
                  <c:v>4108</c:v>
                </c:pt>
                <c:pt idx="3329">
                  <c:v>4109</c:v>
                </c:pt>
                <c:pt idx="3330">
                  <c:v>4110</c:v>
                </c:pt>
                <c:pt idx="3331">
                  <c:v>4111</c:v>
                </c:pt>
                <c:pt idx="3332">
                  <c:v>4112</c:v>
                </c:pt>
                <c:pt idx="3333">
                  <c:v>4113</c:v>
                </c:pt>
                <c:pt idx="3334">
                  <c:v>4114</c:v>
                </c:pt>
                <c:pt idx="3335">
                  <c:v>4115</c:v>
                </c:pt>
                <c:pt idx="3336">
                  <c:v>4116</c:v>
                </c:pt>
                <c:pt idx="3337">
                  <c:v>4117</c:v>
                </c:pt>
                <c:pt idx="3338">
                  <c:v>4118</c:v>
                </c:pt>
                <c:pt idx="3339">
                  <c:v>4119</c:v>
                </c:pt>
                <c:pt idx="3340">
                  <c:v>4120</c:v>
                </c:pt>
                <c:pt idx="3341">
                  <c:v>4121</c:v>
                </c:pt>
                <c:pt idx="3342">
                  <c:v>4122</c:v>
                </c:pt>
                <c:pt idx="3343">
                  <c:v>4123</c:v>
                </c:pt>
                <c:pt idx="3344">
                  <c:v>4124</c:v>
                </c:pt>
                <c:pt idx="3345">
                  <c:v>4125</c:v>
                </c:pt>
                <c:pt idx="3346">
                  <c:v>4126</c:v>
                </c:pt>
                <c:pt idx="3347">
                  <c:v>4127</c:v>
                </c:pt>
                <c:pt idx="3348">
                  <c:v>4128</c:v>
                </c:pt>
                <c:pt idx="3349">
                  <c:v>4129</c:v>
                </c:pt>
                <c:pt idx="3350">
                  <c:v>4130</c:v>
                </c:pt>
                <c:pt idx="3351">
                  <c:v>4131</c:v>
                </c:pt>
                <c:pt idx="3352">
                  <c:v>4132</c:v>
                </c:pt>
                <c:pt idx="3353">
                  <c:v>4133</c:v>
                </c:pt>
                <c:pt idx="3354">
                  <c:v>4134</c:v>
                </c:pt>
                <c:pt idx="3355">
                  <c:v>4135</c:v>
                </c:pt>
                <c:pt idx="3356">
                  <c:v>4136</c:v>
                </c:pt>
                <c:pt idx="3357">
                  <c:v>4137</c:v>
                </c:pt>
                <c:pt idx="3358">
                  <c:v>4138</c:v>
                </c:pt>
                <c:pt idx="3359">
                  <c:v>4139</c:v>
                </c:pt>
                <c:pt idx="3360">
                  <c:v>4140</c:v>
                </c:pt>
                <c:pt idx="3361">
                  <c:v>4141</c:v>
                </c:pt>
                <c:pt idx="3362">
                  <c:v>4142</c:v>
                </c:pt>
                <c:pt idx="3363">
                  <c:v>4143</c:v>
                </c:pt>
                <c:pt idx="3364">
                  <c:v>4144</c:v>
                </c:pt>
                <c:pt idx="3365">
                  <c:v>4145</c:v>
                </c:pt>
                <c:pt idx="3366">
                  <c:v>4146</c:v>
                </c:pt>
                <c:pt idx="3367">
                  <c:v>4147</c:v>
                </c:pt>
                <c:pt idx="3368">
                  <c:v>4148</c:v>
                </c:pt>
                <c:pt idx="3369">
                  <c:v>4149</c:v>
                </c:pt>
                <c:pt idx="3370">
                  <c:v>4150</c:v>
                </c:pt>
                <c:pt idx="3371">
                  <c:v>4151</c:v>
                </c:pt>
                <c:pt idx="3372">
                  <c:v>4152</c:v>
                </c:pt>
                <c:pt idx="3373">
                  <c:v>4153</c:v>
                </c:pt>
                <c:pt idx="3374">
                  <c:v>4154</c:v>
                </c:pt>
                <c:pt idx="3375">
                  <c:v>4155</c:v>
                </c:pt>
                <c:pt idx="3376">
                  <c:v>4156</c:v>
                </c:pt>
                <c:pt idx="3377">
                  <c:v>4157</c:v>
                </c:pt>
                <c:pt idx="3378">
                  <c:v>4158</c:v>
                </c:pt>
                <c:pt idx="3379">
                  <c:v>4159</c:v>
                </c:pt>
                <c:pt idx="3380">
                  <c:v>4160</c:v>
                </c:pt>
                <c:pt idx="3381">
                  <c:v>4161</c:v>
                </c:pt>
                <c:pt idx="3382">
                  <c:v>4162</c:v>
                </c:pt>
                <c:pt idx="3383">
                  <c:v>4163</c:v>
                </c:pt>
                <c:pt idx="3384">
                  <c:v>4164</c:v>
                </c:pt>
                <c:pt idx="3385">
                  <c:v>4165</c:v>
                </c:pt>
                <c:pt idx="3386">
                  <c:v>4166</c:v>
                </c:pt>
                <c:pt idx="3387">
                  <c:v>4167</c:v>
                </c:pt>
                <c:pt idx="3388">
                  <c:v>4168</c:v>
                </c:pt>
                <c:pt idx="3389">
                  <c:v>4169</c:v>
                </c:pt>
                <c:pt idx="3390">
                  <c:v>4170</c:v>
                </c:pt>
                <c:pt idx="3391">
                  <c:v>4171</c:v>
                </c:pt>
                <c:pt idx="3392">
                  <c:v>4172</c:v>
                </c:pt>
                <c:pt idx="3393">
                  <c:v>4173</c:v>
                </c:pt>
                <c:pt idx="3394">
                  <c:v>4174</c:v>
                </c:pt>
                <c:pt idx="3395">
                  <c:v>4175</c:v>
                </c:pt>
                <c:pt idx="3396">
                  <c:v>4176</c:v>
                </c:pt>
                <c:pt idx="3397">
                  <c:v>4177</c:v>
                </c:pt>
                <c:pt idx="3398">
                  <c:v>4178</c:v>
                </c:pt>
                <c:pt idx="3399">
                  <c:v>4179</c:v>
                </c:pt>
                <c:pt idx="3400">
                  <c:v>4180</c:v>
                </c:pt>
                <c:pt idx="3401">
                  <c:v>4181</c:v>
                </c:pt>
                <c:pt idx="3402">
                  <c:v>4182</c:v>
                </c:pt>
                <c:pt idx="3403">
                  <c:v>4183</c:v>
                </c:pt>
                <c:pt idx="3404">
                  <c:v>4184</c:v>
                </c:pt>
                <c:pt idx="3405">
                  <c:v>4185</c:v>
                </c:pt>
                <c:pt idx="3406">
                  <c:v>4186</c:v>
                </c:pt>
                <c:pt idx="3407">
                  <c:v>4187</c:v>
                </c:pt>
                <c:pt idx="3408">
                  <c:v>4188</c:v>
                </c:pt>
                <c:pt idx="3409">
                  <c:v>4189</c:v>
                </c:pt>
                <c:pt idx="3410">
                  <c:v>4190</c:v>
                </c:pt>
                <c:pt idx="3411">
                  <c:v>4191</c:v>
                </c:pt>
                <c:pt idx="3412">
                  <c:v>4192</c:v>
                </c:pt>
                <c:pt idx="3413">
                  <c:v>4193</c:v>
                </c:pt>
                <c:pt idx="3414">
                  <c:v>4194</c:v>
                </c:pt>
                <c:pt idx="3415">
                  <c:v>4195</c:v>
                </c:pt>
                <c:pt idx="3416">
                  <c:v>4196</c:v>
                </c:pt>
                <c:pt idx="3417">
                  <c:v>4197</c:v>
                </c:pt>
                <c:pt idx="3418">
                  <c:v>4198</c:v>
                </c:pt>
                <c:pt idx="3419">
                  <c:v>4199</c:v>
                </c:pt>
                <c:pt idx="3420">
                  <c:v>4200</c:v>
                </c:pt>
                <c:pt idx="3421">
                  <c:v>4201</c:v>
                </c:pt>
                <c:pt idx="3422">
                  <c:v>4202</c:v>
                </c:pt>
                <c:pt idx="3423">
                  <c:v>4203</c:v>
                </c:pt>
                <c:pt idx="3424">
                  <c:v>4204</c:v>
                </c:pt>
                <c:pt idx="3425">
                  <c:v>4205</c:v>
                </c:pt>
                <c:pt idx="3426">
                  <c:v>4206</c:v>
                </c:pt>
                <c:pt idx="3427">
                  <c:v>4207</c:v>
                </c:pt>
                <c:pt idx="3428">
                  <c:v>4208</c:v>
                </c:pt>
                <c:pt idx="3429">
                  <c:v>4209</c:v>
                </c:pt>
                <c:pt idx="3430">
                  <c:v>4210</c:v>
                </c:pt>
                <c:pt idx="3431">
                  <c:v>4211</c:v>
                </c:pt>
                <c:pt idx="3432">
                  <c:v>4212</c:v>
                </c:pt>
                <c:pt idx="3433">
                  <c:v>4213</c:v>
                </c:pt>
                <c:pt idx="3434">
                  <c:v>4214</c:v>
                </c:pt>
                <c:pt idx="3435">
                  <c:v>4215</c:v>
                </c:pt>
                <c:pt idx="3436">
                  <c:v>4216</c:v>
                </c:pt>
                <c:pt idx="3437">
                  <c:v>4217</c:v>
                </c:pt>
                <c:pt idx="3438">
                  <c:v>4218</c:v>
                </c:pt>
                <c:pt idx="3439">
                  <c:v>4219</c:v>
                </c:pt>
                <c:pt idx="3440">
                  <c:v>4220</c:v>
                </c:pt>
                <c:pt idx="3441">
                  <c:v>4221</c:v>
                </c:pt>
                <c:pt idx="3442">
                  <c:v>4222</c:v>
                </c:pt>
                <c:pt idx="3443">
                  <c:v>4223</c:v>
                </c:pt>
                <c:pt idx="3444">
                  <c:v>4224</c:v>
                </c:pt>
                <c:pt idx="3445">
                  <c:v>4225</c:v>
                </c:pt>
                <c:pt idx="3446">
                  <c:v>4226</c:v>
                </c:pt>
                <c:pt idx="3447">
                  <c:v>4227</c:v>
                </c:pt>
                <c:pt idx="3448">
                  <c:v>4228</c:v>
                </c:pt>
                <c:pt idx="3449">
                  <c:v>4229</c:v>
                </c:pt>
                <c:pt idx="3450">
                  <c:v>4230</c:v>
                </c:pt>
                <c:pt idx="3451">
                  <c:v>4231</c:v>
                </c:pt>
                <c:pt idx="3452">
                  <c:v>4232</c:v>
                </c:pt>
                <c:pt idx="3453">
                  <c:v>4233</c:v>
                </c:pt>
                <c:pt idx="3454">
                  <c:v>4234</c:v>
                </c:pt>
                <c:pt idx="3455">
                  <c:v>4235</c:v>
                </c:pt>
                <c:pt idx="3456">
                  <c:v>4236</c:v>
                </c:pt>
                <c:pt idx="3457">
                  <c:v>4237</c:v>
                </c:pt>
                <c:pt idx="3458">
                  <c:v>4238</c:v>
                </c:pt>
                <c:pt idx="3459">
                  <c:v>4239</c:v>
                </c:pt>
                <c:pt idx="3460">
                  <c:v>4240</c:v>
                </c:pt>
                <c:pt idx="3461">
                  <c:v>4241</c:v>
                </c:pt>
                <c:pt idx="3462">
                  <c:v>4242</c:v>
                </c:pt>
                <c:pt idx="3463">
                  <c:v>4243</c:v>
                </c:pt>
                <c:pt idx="3464">
                  <c:v>4244</c:v>
                </c:pt>
                <c:pt idx="3465">
                  <c:v>4245</c:v>
                </c:pt>
                <c:pt idx="3466">
                  <c:v>4246</c:v>
                </c:pt>
                <c:pt idx="3467">
                  <c:v>4247</c:v>
                </c:pt>
                <c:pt idx="3468">
                  <c:v>4248</c:v>
                </c:pt>
                <c:pt idx="3469">
                  <c:v>4249</c:v>
                </c:pt>
                <c:pt idx="3470">
                  <c:v>4250</c:v>
                </c:pt>
                <c:pt idx="3471">
                  <c:v>4251</c:v>
                </c:pt>
                <c:pt idx="3472">
                  <c:v>4252</c:v>
                </c:pt>
                <c:pt idx="3473">
                  <c:v>4253</c:v>
                </c:pt>
                <c:pt idx="3474">
                  <c:v>4254</c:v>
                </c:pt>
                <c:pt idx="3475">
                  <c:v>4255</c:v>
                </c:pt>
                <c:pt idx="3476">
                  <c:v>4256</c:v>
                </c:pt>
                <c:pt idx="3477">
                  <c:v>4257</c:v>
                </c:pt>
                <c:pt idx="3478">
                  <c:v>4258</c:v>
                </c:pt>
                <c:pt idx="3479">
                  <c:v>4259</c:v>
                </c:pt>
                <c:pt idx="3480">
                  <c:v>4260</c:v>
                </c:pt>
                <c:pt idx="3481">
                  <c:v>4261</c:v>
                </c:pt>
                <c:pt idx="3482">
                  <c:v>4262</c:v>
                </c:pt>
                <c:pt idx="3483">
                  <c:v>4263</c:v>
                </c:pt>
                <c:pt idx="3484">
                  <c:v>4264</c:v>
                </c:pt>
                <c:pt idx="3485">
                  <c:v>4265</c:v>
                </c:pt>
                <c:pt idx="3486">
                  <c:v>4266</c:v>
                </c:pt>
                <c:pt idx="3487">
                  <c:v>4267</c:v>
                </c:pt>
                <c:pt idx="3488">
                  <c:v>4268</c:v>
                </c:pt>
                <c:pt idx="3489">
                  <c:v>4269</c:v>
                </c:pt>
                <c:pt idx="3490">
                  <c:v>4270</c:v>
                </c:pt>
                <c:pt idx="3491">
                  <c:v>4271</c:v>
                </c:pt>
                <c:pt idx="3492">
                  <c:v>4272</c:v>
                </c:pt>
                <c:pt idx="3493">
                  <c:v>4273</c:v>
                </c:pt>
                <c:pt idx="3494">
                  <c:v>4274</c:v>
                </c:pt>
                <c:pt idx="3495">
                  <c:v>4275</c:v>
                </c:pt>
                <c:pt idx="3496">
                  <c:v>4276</c:v>
                </c:pt>
                <c:pt idx="3497">
                  <c:v>4277</c:v>
                </c:pt>
                <c:pt idx="3498">
                  <c:v>4278</c:v>
                </c:pt>
                <c:pt idx="3499">
                  <c:v>4279</c:v>
                </c:pt>
                <c:pt idx="3500">
                  <c:v>4280</c:v>
                </c:pt>
                <c:pt idx="3501">
                  <c:v>4281</c:v>
                </c:pt>
                <c:pt idx="3502">
                  <c:v>4282</c:v>
                </c:pt>
                <c:pt idx="3503">
                  <c:v>4283</c:v>
                </c:pt>
                <c:pt idx="3504">
                  <c:v>4284</c:v>
                </c:pt>
                <c:pt idx="3505">
                  <c:v>4285</c:v>
                </c:pt>
                <c:pt idx="3506">
                  <c:v>4286</c:v>
                </c:pt>
                <c:pt idx="3507">
                  <c:v>4287</c:v>
                </c:pt>
                <c:pt idx="3508">
                  <c:v>4288</c:v>
                </c:pt>
                <c:pt idx="3509">
                  <c:v>4289</c:v>
                </c:pt>
                <c:pt idx="3510">
                  <c:v>4290</c:v>
                </c:pt>
                <c:pt idx="3511">
                  <c:v>4291</c:v>
                </c:pt>
                <c:pt idx="3512">
                  <c:v>4292</c:v>
                </c:pt>
                <c:pt idx="3513">
                  <c:v>4293</c:v>
                </c:pt>
                <c:pt idx="3514">
                  <c:v>4294</c:v>
                </c:pt>
                <c:pt idx="3515">
                  <c:v>4295</c:v>
                </c:pt>
                <c:pt idx="3516">
                  <c:v>4296</c:v>
                </c:pt>
                <c:pt idx="3517">
                  <c:v>4297</c:v>
                </c:pt>
                <c:pt idx="3518">
                  <c:v>4298</c:v>
                </c:pt>
                <c:pt idx="3519">
                  <c:v>4299</c:v>
                </c:pt>
                <c:pt idx="3520">
                  <c:v>4300</c:v>
                </c:pt>
                <c:pt idx="3521">
                  <c:v>4301</c:v>
                </c:pt>
                <c:pt idx="3522">
                  <c:v>4302</c:v>
                </c:pt>
                <c:pt idx="3523">
                  <c:v>4303</c:v>
                </c:pt>
                <c:pt idx="3524">
                  <c:v>4304</c:v>
                </c:pt>
                <c:pt idx="3525">
                  <c:v>4305</c:v>
                </c:pt>
                <c:pt idx="3526">
                  <c:v>4306</c:v>
                </c:pt>
                <c:pt idx="3527">
                  <c:v>4307</c:v>
                </c:pt>
                <c:pt idx="3528">
                  <c:v>4308</c:v>
                </c:pt>
                <c:pt idx="3529">
                  <c:v>4309</c:v>
                </c:pt>
                <c:pt idx="3530">
                  <c:v>4310</c:v>
                </c:pt>
                <c:pt idx="3531">
                  <c:v>4311</c:v>
                </c:pt>
                <c:pt idx="3532">
                  <c:v>4312</c:v>
                </c:pt>
                <c:pt idx="3533">
                  <c:v>4313</c:v>
                </c:pt>
                <c:pt idx="3534">
                  <c:v>4314</c:v>
                </c:pt>
                <c:pt idx="3535">
                  <c:v>4315</c:v>
                </c:pt>
                <c:pt idx="3536">
                  <c:v>4316</c:v>
                </c:pt>
                <c:pt idx="3537">
                  <c:v>4317</c:v>
                </c:pt>
                <c:pt idx="3538">
                  <c:v>4318</c:v>
                </c:pt>
                <c:pt idx="3539">
                  <c:v>4319</c:v>
                </c:pt>
                <c:pt idx="3540">
                  <c:v>4320</c:v>
                </c:pt>
                <c:pt idx="3541">
                  <c:v>4321</c:v>
                </c:pt>
                <c:pt idx="3542">
                  <c:v>4322</c:v>
                </c:pt>
                <c:pt idx="3543">
                  <c:v>4323</c:v>
                </c:pt>
                <c:pt idx="3544">
                  <c:v>4324</c:v>
                </c:pt>
                <c:pt idx="3545">
                  <c:v>4325</c:v>
                </c:pt>
                <c:pt idx="3546">
                  <c:v>4326</c:v>
                </c:pt>
                <c:pt idx="3547">
                  <c:v>4327</c:v>
                </c:pt>
                <c:pt idx="3548">
                  <c:v>4328</c:v>
                </c:pt>
                <c:pt idx="3549">
                  <c:v>4329</c:v>
                </c:pt>
                <c:pt idx="3550">
                  <c:v>4330</c:v>
                </c:pt>
                <c:pt idx="3551">
                  <c:v>4331</c:v>
                </c:pt>
                <c:pt idx="3552">
                  <c:v>4332</c:v>
                </c:pt>
                <c:pt idx="3553">
                  <c:v>4333</c:v>
                </c:pt>
                <c:pt idx="3554">
                  <c:v>4334</c:v>
                </c:pt>
                <c:pt idx="3555">
                  <c:v>4335</c:v>
                </c:pt>
                <c:pt idx="3556">
                  <c:v>4336</c:v>
                </c:pt>
                <c:pt idx="3557">
                  <c:v>4337</c:v>
                </c:pt>
                <c:pt idx="3558">
                  <c:v>4338</c:v>
                </c:pt>
                <c:pt idx="3559">
                  <c:v>4339</c:v>
                </c:pt>
                <c:pt idx="3560">
                  <c:v>4340</c:v>
                </c:pt>
                <c:pt idx="3561">
                  <c:v>4341</c:v>
                </c:pt>
                <c:pt idx="3562">
                  <c:v>4342</c:v>
                </c:pt>
                <c:pt idx="3563">
                  <c:v>4343</c:v>
                </c:pt>
                <c:pt idx="3564">
                  <c:v>4344</c:v>
                </c:pt>
                <c:pt idx="3565">
                  <c:v>4345</c:v>
                </c:pt>
                <c:pt idx="3566">
                  <c:v>4346</c:v>
                </c:pt>
                <c:pt idx="3567">
                  <c:v>4347</c:v>
                </c:pt>
                <c:pt idx="3568">
                  <c:v>4348</c:v>
                </c:pt>
                <c:pt idx="3569">
                  <c:v>4349</c:v>
                </c:pt>
                <c:pt idx="3570">
                  <c:v>4350</c:v>
                </c:pt>
                <c:pt idx="3571">
                  <c:v>4351</c:v>
                </c:pt>
                <c:pt idx="3572">
                  <c:v>4352</c:v>
                </c:pt>
                <c:pt idx="3573">
                  <c:v>4353</c:v>
                </c:pt>
                <c:pt idx="3574">
                  <c:v>4354</c:v>
                </c:pt>
                <c:pt idx="3575">
                  <c:v>4355</c:v>
                </c:pt>
                <c:pt idx="3576">
                  <c:v>4356</c:v>
                </c:pt>
                <c:pt idx="3577">
                  <c:v>4357</c:v>
                </c:pt>
                <c:pt idx="3578">
                  <c:v>4358</c:v>
                </c:pt>
                <c:pt idx="3579">
                  <c:v>4359</c:v>
                </c:pt>
                <c:pt idx="3580">
                  <c:v>4360</c:v>
                </c:pt>
                <c:pt idx="3581">
                  <c:v>4361</c:v>
                </c:pt>
                <c:pt idx="3582">
                  <c:v>4362</c:v>
                </c:pt>
                <c:pt idx="3583">
                  <c:v>4363</c:v>
                </c:pt>
                <c:pt idx="3584">
                  <c:v>4364</c:v>
                </c:pt>
                <c:pt idx="3585">
                  <c:v>4365</c:v>
                </c:pt>
                <c:pt idx="3586">
                  <c:v>4366</c:v>
                </c:pt>
                <c:pt idx="3587">
                  <c:v>4367</c:v>
                </c:pt>
                <c:pt idx="3588">
                  <c:v>4368</c:v>
                </c:pt>
                <c:pt idx="3589">
                  <c:v>4369</c:v>
                </c:pt>
                <c:pt idx="3590">
                  <c:v>4370</c:v>
                </c:pt>
                <c:pt idx="3591">
                  <c:v>4371</c:v>
                </c:pt>
                <c:pt idx="3592">
                  <c:v>4372</c:v>
                </c:pt>
                <c:pt idx="3593">
                  <c:v>4373</c:v>
                </c:pt>
                <c:pt idx="3594">
                  <c:v>4374</c:v>
                </c:pt>
                <c:pt idx="3595">
                  <c:v>4375</c:v>
                </c:pt>
                <c:pt idx="3596">
                  <c:v>4376</c:v>
                </c:pt>
                <c:pt idx="3597">
                  <c:v>4377</c:v>
                </c:pt>
                <c:pt idx="3598">
                  <c:v>4378</c:v>
                </c:pt>
                <c:pt idx="3599">
                  <c:v>4379</c:v>
                </c:pt>
                <c:pt idx="3600">
                  <c:v>4380</c:v>
                </c:pt>
                <c:pt idx="3601">
                  <c:v>4381</c:v>
                </c:pt>
                <c:pt idx="3602">
                  <c:v>4382</c:v>
                </c:pt>
                <c:pt idx="3603">
                  <c:v>4383</c:v>
                </c:pt>
                <c:pt idx="3604">
                  <c:v>4384</c:v>
                </c:pt>
                <c:pt idx="3605">
                  <c:v>4385</c:v>
                </c:pt>
                <c:pt idx="3606">
                  <c:v>4386</c:v>
                </c:pt>
                <c:pt idx="3607">
                  <c:v>4387</c:v>
                </c:pt>
                <c:pt idx="3608">
                  <c:v>4388</c:v>
                </c:pt>
                <c:pt idx="3609">
                  <c:v>4389</c:v>
                </c:pt>
                <c:pt idx="3610">
                  <c:v>4390</c:v>
                </c:pt>
                <c:pt idx="3611">
                  <c:v>4391</c:v>
                </c:pt>
                <c:pt idx="3612">
                  <c:v>4392</c:v>
                </c:pt>
                <c:pt idx="3613">
                  <c:v>4393</c:v>
                </c:pt>
                <c:pt idx="3614">
                  <c:v>4394</c:v>
                </c:pt>
                <c:pt idx="3615">
                  <c:v>4395</c:v>
                </c:pt>
                <c:pt idx="3616">
                  <c:v>4396</c:v>
                </c:pt>
                <c:pt idx="3617">
                  <c:v>4397</c:v>
                </c:pt>
                <c:pt idx="3618">
                  <c:v>4398</c:v>
                </c:pt>
                <c:pt idx="3619">
                  <c:v>4399</c:v>
                </c:pt>
                <c:pt idx="3620">
                  <c:v>4400</c:v>
                </c:pt>
                <c:pt idx="3621">
                  <c:v>4401</c:v>
                </c:pt>
                <c:pt idx="3622">
                  <c:v>4402</c:v>
                </c:pt>
                <c:pt idx="3623">
                  <c:v>4403</c:v>
                </c:pt>
                <c:pt idx="3624">
                  <c:v>4404</c:v>
                </c:pt>
                <c:pt idx="3625">
                  <c:v>4405</c:v>
                </c:pt>
                <c:pt idx="3626">
                  <c:v>4406</c:v>
                </c:pt>
                <c:pt idx="3627">
                  <c:v>4407</c:v>
                </c:pt>
                <c:pt idx="3628">
                  <c:v>4408</c:v>
                </c:pt>
                <c:pt idx="3629">
                  <c:v>4409</c:v>
                </c:pt>
                <c:pt idx="3630">
                  <c:v>4410</c:v>
                </c:pt>
                <c:pt idx="3631">
                  <c:v>4411</c:v>
                </c:pt>
                <c:pt idx="3632">
                  <c:v>4412</c:v>
                </c:pt>
                <c:pt idx="3633">
                  <c:v>4413</c:v>
                </c:pt>
                <c:pt idx="3634">
                  <c:v>4414</c:v>
                </c:pt>
                <c:pt idx="3635">
                  <c:v>4415</c:v>
                </c:pt>
                <c:pt idx="3636">
                  <c:v>4416</c:v>
                </c:pt>
                <c:pt idx="3637">
                  <c:v>4417</c:v>
                </c:pt>
                <c:pt idx="3638">
                  <c:v>4418</c:v>
                </c:pt>
                <c:pt idx="3639">
                  <c:v>4419</c:v>
                </c:pt>
                <c:pt idx="3640">
                  <c:v>4420</c:v>
                </c:pt>
                <c:pt idx="3641">
                  <c:v>4421</c:v>
                </c:pt>
                <c:pt idx="3642">
                  <c:v>4422</c:v>
                </c:pt>
                <c:pt idx="3643">
                  <c:v>4423</c:v>
                </c:pt>
                <c:pt idx="3644">
                  <c:v>4424</c:v>
                </c:pt>
                <c:pt idx="3645">
                  <c:v>4425</c:v>
                </c:pt>
                <c:pt idx="3646">
                  <c:v>4426</c:v>
                </c:pt>
                <c:pt idx="3647">
                  <c:v>4427</c:v>
                </c:pt>
                <c:pt idx="3648">
                  <c:v>4428</c:v>
                </c:pt>
                <c:pt idx="3649">
                  <c:v>4429</c:v>
                </c:pt>
                <c:pt idx="3650">
                  <c:v>4430</c:v>
                </c:pt>
                <c:pt idx="3651">
                  <c:v>4431</c:v>
                </c:pt>
                <c:pt idx="3652">
                  <c:v>4432</c:v>
                </c:pt>
                <c:pt idx="3653">
                  <c:v>4433</c:v>
                </c:pt>
                <c:pt idx="3654">
                  <c:v>4434</c:v>
                </c:pt>
                <c:pt idx="3655">
                  <c:v>4435</c:v>
                </c:pt>
                <c:pt idx="3656">
                  <c:v>4436</c:v>
                </c:pt>
                <c:pt idx="3657">
                  <c:v>4437</c:v>
                </c:pt>
                <c:pt idx="3658">
                  <c:v>4438</c:v>
                </c:pt>
                <c:pt idx="3659">
                  <c:v>4439</c:v>
                </c:pt>
                <c:pt idx="3660">
                  <c:v>4440</c:v>
                </c:pt>
                <c:pt idx="3661">
                  <c:v>4441</c:v>
                </c:pt>
                <c:pt idx="3662">
                  <c:v>4442</c:v>
                </c:pt>
                <c:pt idx="3663">
                  <c:v>4443</c:v>
                </c:pt>
                <c:pt idx="3664">
                  <c:v>4444</c:v>
                </c:pt>
                <c:pt idx="3665">
                  <c:v>4445</c:v>
                </c:pt>
                <c:pt idx="3666">
                  <c:v>4446</c:v>
                </c:pt>
                <c:pt idx="3667">
                  <c:v>4447</c:v>
                </c:pt>
                <c:pt idx="3668">
                  <c:v>4448</c:v>
                </c:pt>
                <c:pt idx="3669">
                  <c:v>4449</c:v>
                </c:pt>
                <c:pt idx="3670">
                  <c:v>4450</c:v>
                </c:pt>
                <c:pt idx="3671">
                  <c:v>4451</c:v>
                </c:pt>
                <c:pt idx="3672">
                  <c:v>4452</c:v>
                </c:pt>
                <c:pt idx="3673">
                  <c:v>4453</c:v>
                </c:pt>
                <c:pt idx="3674">
                  <c:v>4454</c:v>
                </c:pt>
                <c:pt idx="3675">
                  <c:v>4455</c:v>
                </c:pt>
                <c:pt idx="3676">
                  <c:v>4456</c:v>
                </c:pt>
                <c:pt idx="3677">
                  <c:v>4457</c:v>
                </c:pt>
                <c:pt idx="3678">
                  <c:v>4458</c:v>
                </c:pt>
                <c:pt idx="3679">
                  <c:v>4459</c:v>
                </c:pt>
                <c:pt idx="3680">
                  <c:v>4460</c:v>
                </c:pt>
                <c:pt idx="3681">
                  <c:v>4461</c:v>
                </c:pt>
                <c:pt idx="3682">
                  <c:v>4462</c:v>
                </c:pt>
                <c:pt idx="3683">
                  <c:v>4463</c:v>
                </c:pt>
                <c:pt idx="3684">
                  <c:v>4464</c:v>
                </c:pt>
                <c:pt idx="3685">
                  <c:v>4465</c:v>
                </c:pt>
                <c:pt idx="3686">
                  <c:v>4466</c:v>
                </c:pt>
                <c:pt idx="3687">
                  <c:v>4467</c:v>
                </c:pt>
                <c:pt idx="3688">
                  <c:v>4468</c:v>
                </c:pt>
                <c:pt idx="3689">
                  <c:v>4469</c:v>
                </c:pt>
                <c:pt idx="3690">
                  <c:v>4470</c:v>
                </c:pt>
                <c:pt idx="3691">
                  <c:v>4471</c:v>
                </c:pt>
                <c:pt idx="3692">
                  <c:v>4472</c:v>
                </c:pt>
                <c:pt idx="3693">
                  <c:v>4473</c:v>
                </c:pt>
                <c:pt idx="3694">
                  <c:v>4474</c:v>
                </c:pt>
                <c:pt idx="3695">
                  <c:v>4475</c:v>
                </c:pt>
                <c:pt idx="3696">
                  <c:v>4476</c:v>
                </c:pt>
                <c:pt idx="3697">
                  <c:v>4477</c:v>
                </c:pt>
                <c:pt idx="3698">
                  <c:v>4478</c:v>
                </c:pt>
                <c:pt idx="3699">
                  <c:v>4479</c:v>
                </c:pt>
                <c:pt idx="3700">
                  <c:v>4480</c:v>
                </c:pt>
                <c:pt idx="3701">
                  <c:v>4481</c:v>
                </c:pt>
                <c:pt idx="3702">
                  <c:v>4482</c:v>
                </c:pt>
                <c:pt idx="3703">
                  <c:v>4483</c:v>
                </c:pt>
                <c:pt idx="3704">
                  <c:v>4484</c:v>
                </c:pt>
                <c:pt idx="3705">
                  <c:v>4485</c:v>
                </c:pt>
                <c:pt idx="3706">
                  <c:v>4486</c:v>
                </c:pt>
                <c:pt idx="3707">
                  <c:v>4487</c:v>
                </c:pt>
                <c:pt idx="3708">
                  <c:v>4488</c:v>
                </c:pt>
                <c:pt idx="3709">
                  <c:v>4489</c:v>
                </c:pt>
                <c:pt idx="3710">
                  <c:v>4490</c:v>
                </c:pt>
                <c:pt idx="3711">
                  <c:v>4491</c:v>
                </c:pt>
                <c:pt idx="3712">
                  <c:v>4492</c:v>
                </c:pt>
                <c:pt idx="3713">
                  <c:v>4493</c:v>
                </c:pt>
                <c:pt idx="3714">
                  <c:v>4494</c:v>
                </c:pt>
                <c:pt idx="3715">
                  <c:v>4495</c:v>
                </c:pt>
                <c:pt idx="3716">
                  <c:v>4496</c:v>
                </c:pt>
                <c:pt idx="3717">
                  <c:v>4497</c:v>
                </c:pt>
                <c:pt idx="3718">
                  <c:v>4498</c:v>
                </c:pt>
                <c:pt idx="3719">
                  <c:v>4499</c:v>
                </c:pt>
                <c:pt idx="3720">
                  <c:v>4500</c:v>
                </c:pt>
                <c:pt idx="3721">
                  <c:v>4501</c:v>
                </c:pt>
                <c:pt idx="3722">
                  <c:v>4502</c:v>
                </c:pt>
                <c:pt idx="3723">
                  <c:v>4503</c:v>
                </c:pt>
                <c:pt idx="3724">
                  <c:v>4504</c:v>
                </c:pt>
                <c:pt idx="3725">
                  <c:v>4505</c:v>
                </c:pt>
                <c:pt idx="3726">
                  <c:v>4506</c:v>
                </c:pt>
                <c:pt idx="3727">
                  <c:v>4507</c:v>
                </c:pt>
                <c:pt idx="3728">
                  <c:v>4508</c:v>
                </c:pt>
                <c:pt idx="3729">
                  <c:v>4509</c:v>
                </c:pt>
                <c:pt idx="3730">
                  <c:v>4510</c:v>
                </c:pt>
                <c:pt idx="3731">
                  <c:v>4511</c:v>
                </c:pt>
                <c:pt idx="3732">
                  <c:v>4512</c:v>
                </c:pt>
                <c:pt idx="3733">
                  <c:v>4513</c:v>
                </c:pt>
                <c:pt idx="3734">
                  <c:v>4514</c:v>
                </c:pt>
                <c:pt idx="3735">
                  <c:v>4515</c:v>
                </c:pt>
                <c:pt idx="3736">
                  <c:v>4516</c:v>
                </c:pt>
                <c:pt idx="3737">
                  <c:v>4517</c:v>
                </c:pt>
                <c:pt idx="3738">
                  <c:v>4518</c:v>
                </c:pt>
                <c:pt idx="3739">
                  <c:v>4519</c:v>
                </c:pt>
                <c:pt idx="3740">
                  <c:v>4520</c:v>
                </c:pt>
                <c:pt idx="3741">
                  <c:v>4521</c:v>
                </c:pt>
                <c:pt idx="3742">
                  <c:v>4522</c:v>
                </c:pt>
                <c:pt idx="3743">
                  <c:v>4523</c:v>
                </c:pt>
                <c:pt idx="3744">
                  <c:v>4524</c:v>
                </c:pt>
                <c:pt idx="3745">
                  <c:v>4525</c:v>
                </c:pt>
                <c:pt idx="3746">
                  <c:v>4526</c:v>
                </c:pt>
                <c:pt idx="3747">
                  <c:v>4527</c:v>
                </c:pt>
                <c:pt idx="3748">
                  <c:v>4528</c:v>
                </c:pt>
                <c:pt idx="3749">
                  <c:v>4529</c:v>
                </c:pt>
                <c:pt idx="3750">
                  <c:v>4530</c:v>
                </c:pt>
                <c:pt idx="3751">
                  <c:v>4531</c:v>
                </c:pt>
                <c:pt idx="3752">
                  <c:v>4532</c:v>
                </c:pt>
                <c:pt idx="3753">
                  <c:v>4533</c:v>
                </c:pt>
                <c:pt idx="3754">
                  <c:v>4534</c:v>
                </c:pt>
                <c:pt idx="3755">
                  <c:v>4535</c:v>
                </c:pt>
                <c:pt idx="3756">
                  <c:v>4536</c:v>
                </c:pt>
                <c:pt idx="3757">
                  <c:v>4537</c:v>
                </c:pt>
                <c:pt idx="3758">
                  <c:v>4538</c:v>
                </c:pt>
                <c:pt idx="3759">
                  <c:v>4539</c:v>
                </c:pt>
                <c:pt idx="3760">
                  <c:v>4540</c:v>
                </c:pt>
                <c:pt idx="3761">
                  <c:v>4541</c:v>
                </c:pt>
                <c:pt idx="3762">
                  <c:v>4542</c:v>
                </c:pt>
                <c:pt idx="3763">
                  <c:v>4543</c:v>
                </c:pt>
                <c:pt idx="3764">
                  <c:v>4544</c:v>
                </c:pt>
                <c:pt idx="3765">
                  <c:v>4545</c:v>
                </c:pt>
                <c:pt idx="3766">
                  <c:v>4546</c:v>
                </c:pt>
                <c:pt idx="3767">
                  <c:v>4547</c:v>
                </c:pt>
                <c:pt idx="3768">
                  <c:v>4548</c:v>
                </c:pt>
                <c:pt idx="3769">
                  <c:v>4549</c:v>
                </c:pt>
                <c:pt idx="3770">
                  <c:v>4550</c:v>
                </c:pt>
                <c:pt idx="3771">
                  <c:v>4551</c:v>
                </c:pt>
                <c:pt idx="3772">
                  <c:v>4552</c:v>
                </c:pt>
                <c:pt idx="3773">
                  <c:v>4553</c:v>
                </c:pt>
                <c:pt idx="3774">
                  <c:v>4554</c:v>
                </c:pt>
                <c:pt idx="3775">
                  <c:v>4555</c:v>
                </c:pt>
                <c:pt idx="3776">
                  <c:v>4556</c:v>
                </c:pt>
                <c:pt idx="3777">
                  <c:v>4557</c:v>
                </c:pt>
                <c:pt idx="3778">
                  <c:v>4558</c:v>
                </c:pt>
                <c:pt idx="3779">
                  <c:v>4559</c:v>
                </c:pt>
                <c:pt idx="3780">
                  <c:v>4560</c:v>
                </c:pt>
                <c:pt idx="3781">
                  <c:v>4561</c:v>
                </c:pt>
                <c:pt idx="3782">
                  <c:v>4562</c:v>
                </c:pt>
                <c:pt idx="3783">
                  <c:v>4563</c:v>
                </c:pt>
                <c:pt idx="3784">
                  <c:v>4564</c:v>
                </c:pt>
                <c:pt idx="3785">
                  <c:v>4565</c:v>
                </c:pt>
                <c:pt idx="3786">
                  <c:v>4566</c:v>
                </c:pt>
                <c:pt idx="3787">
                  <c:v>4567</c:v>
                </c:pt>
                <c:pt idx="3788">
                  <c:v>4568</c:v>
                </c:pt>
                <c:pt idx="3789">
                  <c:v>4569</c:v>
                </c:pt>
                <c:pt idx="3790">
                  <c:v>4570</c:v>
                </c:pt>
                <c:pt idx="3791">
                  <c:v>4571</c:v>
                </c:pt>
                <c:pt idx="3792">
                  <c:v>4572</c:v>
                </c:pt>
                <c:pt idx="3793">
                  <c:v>4573</c:v>
                </c:pt>
                <c:pt idx="3794">
                  <c:v>4574</c:v>
                </c:pt>
                <c:pt idx="3795">
                  <c:v>4575</c:v>
                </c:pt>
                <c:pt idx="3796">
                  <c:v>4576</c:v>
                </c:pt>
                <c:pt idx="3797">
                  <c:v>4577</c:v>
                </c:pt>
                <c:pt idx="3798">
                  <c:v>4578</c:v>
                </c:pt>
                <c:pt idx="3799">
                  <c:v>4579</c:v>
                </c:pt>
                <c:pt idx="3800">
                  <c:v>4580</c:v>
                </c:pt>
                <c:pt idx="3801">
                  <c:v>4581</c:v>
                </c:pt>
                <c:pt idx="3802">
                  <c:v>4582</c:v>
                </c:pt>
                <c:pt idx="3803">
                  <c:v>4583</c:v>
                </c:pt>
                <c:pt idx="3804">
                  <c:v>4584</c:v>
                </c:pt>
                <c:pt idx="3805">
                  <c:v>4585</c:v>
                </c:pt>
                <c:pt idx="3806">
                  <c:v>4586</c:v>
                </c:pt>
                <c:pt idx="3807">
                  <c:v>4587</c:v>
                </c:pt>
                <c:pt idx="3808">
                  <c:v>4588</c:v>
                </c:pt>
                <c:pt idx="3809">
                  <c:v>4589</c:v>
                </c:pt>
                <c:pt idx="3810">
                  <c:v>4590</c:v>
                </c:pt>
                <c:pt idx="3811">
                  <c:v>4591</c:v>
                </c:pt>
                <c:pt idx="3812">
                  <c:v>4592</c:v>
                </c:pt>
                <c:pt idx="3813">
                  <c:v>4593</c:v>
                </c:pt>
                <c:pt idx="3814">
                  <c:v>4594</c:v>
                </c:pt>
                <c:pt idx="3815">
                  <c:v>4595</c:v>
                </c:pt>
                <c:pt idx="3816">
                  <c:v>4596</c:v>
                </c:pt>
                <c:pt idx="3817">
                  <c:v>4597</c:v>
                </c:pt>
                <c:pt idx="3818">
                  <c:v>4598</c:v>
                </c:pt>
                <c:pt idx="3819">
                  <c:v>4599</c:v>
                </c:pt>
                <c:pt idx="3820">
                  <c:v>4600</c:v>
                </c:pt>
                <c:pt idx="3821">
                  <c:v>4601</c:v>
                </c:pt>
                <c:pt idx="3822">
                  <c:v>4602</c:v>
                </c:pt>
                <c:pt idx="3823">
                  <c:v>4603</c:v>
                </c:pt>
                <c:pt idx="3824">
                  <c:v>4604</c:v>
                </c:pt>
                <c:pt idx="3825">
                  <c:v>4605</c:v>
                </c:pt>
                <c:pt idx="3826">
                  <c:v>4606</c:v>
                </c:pt>
                <c:pt idx="3827">
                  <c:v>4607</c:v>
                </c:pt>
                <c:pt idx="3828">
                  <c:v>4608</c:v>
                </c:pt>
                <c:pt idx="3829">
                  <c:v>4609</c:v>
                </c:pt>
                <c:pt idx="3830">
                  <c:v>4610</c:v>
                </c:pt>
                <c:pt idx="3831">
                  <c:v>4611</c:v>
                </c:pt>
                <c:pt idx="3832">
                  <c:v>4612</c:v>
                </c:pt>
                <c:pt idx="3833">
                  <c:v>4613</c:v>
                </c:pt>
                <c:pt idx="3834">
                  <c:v>4614</c:v>
                </c:pt>
                <c:pt idx="3835">
                  <c:v>4615</c:v>
                </c:pt>
                <c:pt idx="3836">
                  <c:v>4616</c:v>
                </c:pt>
                <c:pt idx="3837">
                  <c:v>4617</c:v>
                </c:pt>
                <c:pt idx="3838">
                  <c:v>4618</c:v>
                </c:pt>
                <c:pt idx="3839">
                  <c:v>4619</c:v>
                </c:pt>
                <c:pt idx="3840">
                  <c:v>4620</c:v>
                </c:pt>
                <c:pt idx="3841">
                  <c:v>4621</c:v>
                </c:pt>
                <c:pt idx="3842">
                  <c:v>4622</c:v>
                </c:pt>
                <c:pt idx="3843">
                  <c:v>4623</c:v>
                </c:pt>
                <c:pt idx="3844">
                  <c:v>4624</c:v>
                </c:pt>
                <c:pt idx="3845">
                  <c:v>4625</c:v>
                </c:pt>
                <c:pt idx="3846">
                  <c:v>4626</c:v>
                </c:pt>
                <c:pt idx="3847">
                  <c:v>4627</c:v>
                </c:pt>
                <c:pt idx="3848">
                  <c:v>4628</c:v>
                </c:pt>
                <c:pt idx="3849">
                  <c:v>4629</c:v>
                </c:pt>
                <c:pt idx="3850">
                  <c:v>4630</c:v>
                </c:pt>
                <c:pt idx="3851">
                  <c:v>4631</c:v>
                </c:pt>
                <c:pt idx="3852">
                  <c:v>4632</c:v>
                </c:pt>
                <c:pt idx="3853">
                  <c:v>4633</c:v>
                </c:pt>
                <c:pt idx="3854">
                  <c:v>4634</c:v>
                </c:pt>
                <c:pt idx="3855">
                  <c:v>4635</c:v>
                </c:pt>
                <c:pt idx="3856">
                  <c:v>4636</c:v>
                </c:pt>
                <c:pt idx="3857">
                  <c:v>4637</c:v>
                </c:pt>
                <c:pt idx="3858">
                  <c:v>4638</c:v>
                </c:pt>
                <c:pt idx="3859">
                  <c:v>4639</c:v>
                </c:pt>
                <c:pt idx="3860">
                  <c:v>4640</c:v>
                </c:pt>
                <c:pt idx="3861">
                  <c:v>4641</c:v>
                </c:pt>
                <c:pt idx="3862">
                  <c:v>4642</c:v>
                </c:pt>
                <c:pt idx="3863">
                  <c:v>4643</c:v>
                </c:pt>
                <c:pt idx="3864">
                  <c:v>4644</c:v>
                </c:pt>
                <c:pt idx="3865">
                  <c:v>4645</c:v>
                </c:pt>
                <c:pt idx="3866">
                  <c:v>4646</c:v>
                </c:pt>
                <c:pt idx="3867">
                  <c:v>4647</c:v>
                </c:pt>
                <c:pt idx="3868">
                  <c:v>4648</c:v>
                </c:pt>
                <c:pt idx="3869">
                  <c:v>4649</c:v>
                </c:pt>
                <c:pt idx="3870">
                  <c:v>4650</c:v>
                </c:pt>
                <c:pt idx="3871">
                  <c:v>4651</c:v>
                </c:pt>
                <c:pt idx="3872">
                  <c:v>4652</c:v>
                </c:pt>
                <c:pt idx="3873">
                  <c:v>4653</c:v>
                </c:pt>
                <c:pt idx="3874">
                  <c:v>4654</c:v>
                </c:pt>
                <c:pt idx="3875">
                  <c:v>4655</c:v>
                </c:pt>
                <c:pt idx="3876">
                  <c:v>4656</c:v>
                </c:pt>
                <c:pt idx="3877">
                  <c:v>4657</c:v>
                </c:pt>
                <c:pt idx="3878">
                  <c:v>4658</c:v>
                </c:pt>
                <c:pt idx="3879">
                  <c:v>4659</c:v>
                </c:pt>
                <c:pt idx="3880">
                  <c:v>4660</c:v>
                </c:pt>
                <c:pt idx="3881">
                  <c:v>4661</c:v>
                </c:pt>
                <c:pt idx="3882">
                  <c:v>4662</c:v>
                </c:pt>
                <c:pt idx="3883">
                  <c:v>4663</c:v>
                </c:pt>
                <c:pt idx="3884">
                  <c:v>4664</c:v>
                </c:pt>
                <c:pt idx="3885">
                  <c:v>4665</c:v>
                </c:pt>
                <c:pt idx="3886">
                  <c:v>4666</c:v>
                </c:pt>
                <c:pt idx="3887">
                  <c:v>4667</c:v>
                </c:pt>
                <c:pt idx="3888">
                  <c:v>4668</c:v>
                </c:pt>
                <c:pt idx="3889">
                  <c:v>4669</c:v>
                </c:pt>
                <c:pt idx="3890">
                  <c:v>4670</c:v>
                </c:pt>
                <c:pt idx="3891">
                  <c:v>4671</c:v>
                </c:pt>
                <c:pt idx="3892">
                  <c:v>4672</c:v>
                </c:pt>
                <c:pt idx="3893">
                  <c:v>4673</c:v>
                </c:pt>
                <c:pt idx="3894">
                  <c:v>4674</c:v>
                </c:pt>
                <c:pt idx="3895">
                  <c:v>4675</c:v>
                </c:pt>
                <c:pt idx="3896">
                  <c:v>4676</c:v>
                </c:pt>
                <c:pt idx="3897">
                  <c:v>4677</c:v>
                </c:pt>
                <c:pt idx="3898">
                  <c:v>4678</c:v>
                </c:pt>
                <c:pt idx="3899">
                  <c:v>4679</c:v>
                </c:pt>
                <c:pt idx="3900">
                  <c:v>4680</c:v>
                </c:pt>
                <c:pt idx="3901">
                  <c:v>4681</c:v>
                </c:pt>
                <c:pt idx="3902">
                  <c:v>4682</c:v>
                </c:pt>
                <c:pt idx="3903">
                  <c:v>4683</c:v>
                </c:pt>
                <c:pt idx="3904">
                  <c:v>4684</c:v>
                </c:pt>
                <c:pt idx="3905">
                  <c:v>4685</c:v>
                </c:pt>
                <c:pt idx="3906">
                  <c:v>4686</c:v>
                </c:pt>
                <c:pt idx="3907">
                  <c:v>4687</c:v>
                </c:pt>
                <c:pt idx="3908">
                  <c:v>4688</c:v>
                </c:pt>
                <c:pt idx="3909">
                  <c:v>4689</c:v>
                </c:pt>
                <c:pt idx="3910">
                  <c:v>4690</c:v>
                </c:pt>
                <c:pt idx="3911">
                  <c:v>4691</c:v>
                </c:pt>
                <c:pt idx="3912">
                  <c:v>4692</c:v>
                </c:pt>
                <c:pt idx="3913">
                  <c:v>4693</c:v>
                </c:pt>
                <c:pt idx="3914">
                  <c:v>4694</c:v>
                </c:pt>
                <c:pt idx="3915">
                  <c:v>4695</c:v>
                </c:pt>
                <c:pt idx="3916">
                  <c:v>4696</c:v>
                </c:pt>
                <c:pt idx="3917">
                  <c:v>4697</c:v>
                </c:pt>
                <c:pt idx="3918">
                  <c:v>4698</c:v>
                </c:pt>
                <c:pt idx="3919">
                  <c:v>4699</c:v>
                </c:pt>
                <c:pt idx="3920">
                  <c:v>4700</c:v>
                </c:pt>
                <c:pt idx="3921">
                  <c:v>4701</c:v>
                </c:pt>
                <c:pt idx="3922">
                  <c:v>4702</c:v>
                </c:pt>
                <c:pt idx="3923">
                  <c:v>4703</c:v>
                </c:pt>
                <c:pt idx="3924">
                  <c:v>4704</c:v>
                </c:pt>
                <c:pt idx="3925">
                  <c:v>4705</c:v>
                </c:pt>
                <c:pt idx="3926">
                  <c:v>4706</c:v>
                </c:pt>
                <c:pt idx="3927">
                  <c:v>4707</c:v>
                </c:pt>
                <c:pt idx="3928">
                  <c:v>4708</c:v>
                </c:pt>
                <c:pt idx="3929">
                  <c:v>4709</c:v>
                </c:pt>
                <c:pt idx="3930">
                  <c:v>4710</c:v>
                </c:pt>
                <c:pt idx="3931">
                  <c:v>4711</c:v>
                </c:pt>
                <c:pt idx="3932">
                  <c:v>4712</c:v>
                </c:pt>
                <c:pt idx="3933">
                  <c:v>4713</c:v>
                </c:pt>
                <c:pt idx="3934">
                  <c:v>4714</c:v>
                </c:pt>
                <c:pt idx="3935">
                  <c:v>4715</c:v>
                </c:pt>
                <c:pt idx="3936">
                  <c:v>4716</c:v>
                </c:pt>
                <c:pt idx="3937">
                  <c:v>4717</c:v>
                </c:pt>
                <c:pt idx="3938">
                  <c:v>4718</c:v>
                </c:pt>
                <c:pt idx="3939">
                  <c:v>4719</c:v>
                </c:pt>
                <c:pt idx="3940">
                  <c:v>4720</c:v>
                </c:pt>
                <c:pt idx="3941">
                  <c:v>4721</c:v>
                </c:pt>
                <c:pt idx="3942">
                  <c:v>4722</c:v>
                </c:pt>
                <c:pt idx="3943">
                  <c:v>4723</c:v>
                </c:pt>
                <c:pt idx="3944">
                  <c:v>4724</c:v>
                </c:pt>
                <c:pt idx="3945">
                  <c:v>4725</c:v>
                </c:pt>
                <c:pt idx="3946">
                  <c:v>4726</c:v>
                </c:pt>
                <c:pt idx="3947">
                  <c:v>4727</c:v>
                </c:pt>
                <c:pt idx="3948">
                  <c:v>4728</c:v>
                </c:pt>
                <c:pt idx="3949">
                  <c:v>4729</c:v>
                </c:pt>
                <c:pt idx="3950">
                  <c:v>4730</c:v>
                </c:pt>
                <c:pt idx="3951">
                  <c:v>4731</c:v>
                </c:pt>
                <c:pt idx="3952">
                  <c:v>4732</c:v>
                </c:pt>
                <c:pt idx="3953">
                  <c:v>4733</c:v>
                </c:pt>
                <c:pt idx="3954">
                  <c:v>4734</c:v>
                </c:pt>
                <c:pt idx="3955">
                  <c:v>4735</c:v>
                </c:pt>
                <c:pt idx="3956">
                  <c:v>4736</c:v>
                </c:pt>
                <c:pt idx="3957">
                  <c:v>4737</c:v>
                </c:pt>
                <c:pt idx="3958">
                  <c:v>4738</c:v>
                </c:pt>
                <c:pt idx="3959">
                  <c:v>4739</c:v>
                </c:pt>
                <c:pt idx="3960">
                  <c:v>4740</c:v>
                </c:pt>
                <c:pt idx="3961">
                  <c:v>4741</c:v>
                </c:pt>
                <c:pt idx="3962">
                  <c:v>4742</c:v>
                </c:pt>
                <c:pt idx="3963">
                  <c:v>4743</c:v>
                </c:pt>
                <c:pt idx="3964">
                  <c:v>4744</c:v>
                </c:pt>
                <c:pt idx="3965">
                  <c:v>4745</c:v>
                </c:pt>
                <c:pt idx="3966">
                  <c:v>4746</c:v>
                </c:pt>
                <c:pt idx="3967">
                  <c:v>4747</c:v>
                </c:pt>
                <c:pt idx="3968">
                  <c:v>4748</c:v>
                </c:pt>
                <c:pt idx="3969">
                  <c:v>4749</c:v>
                </c:pt>
                <c:pt idx="3970">
                  <c:v>4750</c:v>
                </c:pt>
                <c:pt idx="3971">
                  <c:v>4751</c:v>
                </c:pt>
                <c:pt idx="3972">
                  <c:v>4752</c:v>
                </c:pt>
                <c:pt idx="3973">
                  <c:v>4753</c:v>
                </c:pt>
                <c:pt idx="3974">
                  <c:v>4754</c:v>
                </c:pt>
                <c:pt idx="3975">
                  <c:v>4755</c:v>
                </c:pt>
                <c:pt idx="3976">
                  <c:v>4756</c:v>
                </c:pt>
                <c:pt idx="3977">
                  <c:v>4757</c:v>
                </c:pt>
                <c:pt idx="3978">
                  <c:v>4758</c:v>
                </c:pt>
                <c:pt idx="3979">
                  <c:v>4759</c:v>
                </c:pt>
                <c:pt idx="3980">
                  <c:v>4760</c:v>
                </c:pt>
                <c:pt idx="3981">
                  <c:v>4761</c:v>
                </c:pt>
                <c:pt idx="3982">
                  <c:v>4762</c:v>
                </c:pt>
                <c:pt idx="3983">
                  <c:v>4763</c:v>
                </c:pt>
                <c:pt idx="3984">
                  <c:v>4764</c:v>
                </c:pt>
                <c:pt idx="3985">
                  <c:v>4765</c:v>
                </c:pt>
                <c:pt idx="3986">
                  <c:v>4766</c:v>
                </c:pt>
                <c:pt idx="3987">
                  <c:v>4767</c:v>
                </c:pt>
                <c:pt idx="3988">
                  <c:v>4768</c:v>
                </c:pt>
                <c:pt idx="3989">
                  <c:v>4769</c:v>
                </c:pt>
                <c:pt idx="3990">
                  <c:v>4770</c:v>
                </c:pt>
                <c:pt idx="3991">
                  <c:v>4771</c:v>
                </c:pt>
                <c:pt idx="3992">
                  <c:v>4772</c:v>
                </c:pt>
                <c:pt idx="3993">
                  <c:v>4773</c:v>
                </c:pt>
                <c:pt idx="3994">
                  <c:v>4774</c:v>
                </c:pt>
                <c:pt idx="3995">
                  <c:v>4775</c:v>
                </c:pt>
                <c:pt idx="3996">
                  <c:v>4776</c:v>
                </c:pt>
                <c:pt idx="3997">
                  <c:v>4777</c:v>
                </c:pt>
                <c:pt idx="3998">
                  <c:v>4778</c:v>
                </c:pt>
                <c:pt idx="3999">
                  <c:v>4779</c:v>
                </c:pt>
                <c:pt idx="4000">
                  <c:v>4780</c:v>
                </c:pt>
                <c:pt idx="4001">
                  <c:v>4781</c:v>
                </c:pt>
                <c:pt idx="4002">
                  <c:v>4782</c:v>
                </c:pt>
                <c:pt idx="4003">
                  <c:v>4783</c:v>
                </c:pt>
                <c:pt idx="4004">
                  <c:v>4784</c:v>
                </c:pt>
                <c:pt idx="4005">
                  <c:v>4785</c:v>
                </c:pt>
                <c:pt idx="4006">
                  <c:v>4786</c:v>
                </c:pt>
                <c:pt idx="4007">
                  <c:v>4787</c:v>
                </c:pt>
                <c:pt idx="4008">
                  <c:v>4788</c:v>
                </c:pt>
                <c:pt idx="4009">
                  <c:v>4789</c:v>
                </c:pt>
                <c:pt idx="4010">
                  <c:v>4790</c:v>
                </c:pt>
                <c:pt idx="4011">
                  <c:v>4791</c:v>
                </c:pt>
                <c:pt idx="4012">
                  <c:v>4792</c:v>
                </c:pt>
                <c:pt idx="4013">
                  <c:v>4793</c:v>
                </c:pt>
                <c:pt idx="4014">
                  <c:v>4794</c:v>
                </c:pt>
                <c:pt idx="4015">
                  <c:v>4795</c:v>
                </c:pt>
                <c:pt idx="4016">
                  <c:v>4796</c:v>
                </c:pt>
                <c:pt idx="4017">
                  <c:v>4797</c:v>
                </c:pt>
                <c:pt idx="4018">
                  <c:v>4798</c:v>
                </c:pt>
                <c:pt idx="4019">
                  <c:v>4799</c:v>
                </c:pt>
                <c:pt idx="4020">
                  <c:v>4800</c:v>
                </c:pt>
                <c:pt idx="4021">
                  <c:v>4801</c:v>
                </c:pt>
                <c:pt idx="4022">
                  <c:v>4802</c:v>
                </c:pt>
                <c:pt idx="4023">
                  <c:v>4803</c:v>
                </c:pt>
                <c:pt idx="4024">
                  <c:v>4804</c:v>
                </c:pt>
                <c:pt idx="4025">
                  <c:v>4805</c:v>
                </c:pt>
                <c:pt idx="4026">
                  <c:v>4806</c:v>
                </c:pt>
                <c:pt idx="4027">
                  <c:v>4807</c:v>
                </c:pt>
                <c:pt idx="4028">
                  <c:v>4808</c:v>
                </c:pt>
                <c:pt idx="4029">
                  <c:v>4809</c:v>
                </c:pt>
                <c:pt idx="4030">
                  <c:v>4810</c:v>
                </c:pt>
                <c:pt idx="4031">
                  <c:v>4811</c:v>
                </c:pt>
                <c:pt idx="4032">
                  <c:v>4812</c:v>
                </c:pt>
                <c:pt idx="4033">
                  <c:v>4813</c:v>
                </c:pt>
                <c:pt idx="4034">
                  <c:v>4814</c:v>
                </c:pt>
                <c:pt idx="4035">
                  <c:v>4815</c:v>
                </c:pt>
                <c:pt idx="4036">
                  <c:v>4816</c:v>
                </c:pt>
                <c:pt idx="4037">
                  <c:v>4817</c:v>
                </c:pt>
                <c:pt idx="4038">
                  <c:v>4818</c:v>
                </c:pt>
                <c:pt idx="4039">
                  <c:v>4819</c:v>
                </c:pt>
                <c:pt idx="4040">
                  <c:v>4820</c:v>
                </c:pt>
                <c:pt idx="4041">
                  <c:v>4821</c:v>
                </c:pt>
                <c:pt idx="4042">
                  <c:v>4822</c:v>
                </c:pt>
                <c:pt idx="4043">
                  <c:v>4823</c:v>
                </c:pt>
                <c:pt idx="4044">
                  <c:v>4824</c:v>
                </c:pt>
                <c:pt idx="4045">
                  <c:v>4825</c:v>
                </c:pt>
                <c:pt idx="4046">
                  <c:v>4826</c:v>
                </c:pt>
                <c:pt idx="4047">
                  <c:v>4827</c:v>
                </c:pt>
                <c:pt idx="4048">
                  <c:v>4828</c:v>
                </c:pt>
                <c:pt idx="4049">
                  <c:v>4829</c:v>
                </c:pt>
                <c:pt idx="4050">
                  <c:v>4830</c:v>
                </c:pt>
                <c:pt idx="4051">
                  <c:v>4831</c:v>
                </c:pt>
                <c:pt idx="4052">
                  <c:v>4832</c:v>
                </c:pt>
                <c:pt idx="4053">
                  <c:v>4833</c:v>
                </c:pt>
                <c:pt idx="4054">
                  <c:v>4834</c:v>
                </c:pt>
                <c:pt idx="4055">
                  <c:v>4835</c:v>
                </c:pt>
                <c:pt idx="4056">
                  <c:v>4836</c:v>
                </c:pt>
                <c:pt idx="4057">
                  <c:v>4837</c:v>
                </c:pt>
                <c:pt idx="4058">
                  <c:v>4838</c:v>
                </c:pt>
                <c:pt idx="4059">
                  <c:v>4839</c:v>
                </c:pt>
                <c:pt idx="4060">
                  <c:v>4840</c:v>
                </c:pt>
                <c:pt idx="4061">
                  <c:v>4841</c:v>
                </c:pt>
                <c:pt idx="4062">
                  <c:v>4842</c:v>
                </c:pt>
                <c:pt idx="4063">
                  <c:v>4843</c:v>
                </c:pt>
                <c:pt idx="4064">
                  <c:v>4844</c:v>
                </c:pt>
                <c:pt idx="4065">
                  <c:v>4845</c:v>
                </c:pt>
                <c:pt idx="4066">
                  <c:v>4846</c:v>
                </c:pt>
                <c:pt idx="4067">
                  <c:v>4847</c:v>
                </c:pt>
                <c:pt idx="4068">
                  <c:v>4848</c:v>
                </c:pt>
                <c:pt idx="4069">
                  <c:v>4849</c:v>
                </c:pt>
                <c:pt idx="4070">
                  <c:v>4850</c:v>
                </c:pt>
                <c:pt idx="4071">
                  <c:v>4851</c:v>
                </c:pt>
                <c:pt idx="4072">
                  <c:v>4852</c:v>
                </c:pt>
                <c:pt idx="4073">
                  <c:v>4853</c:v>
                </c:pt>
                <c:pt idx="4074">
                  <c:v>4854</c:v>
                </c:pt>
                <c:pt idx="4075">
                  <c:v>4855</c:v>
                </c:pt>
                <c:pt idx="4076">
                  <c:v>4856</c:v>
                </c:pt>
                <c:pt idx="4077">
                  <c:v>4857</c:v>
                </c:pt>
                <c:pt idx="4078">
                  <c:v>4858</c:v>
                </c:pt>
                <c:pt idx="4079">
                  <c:v>4859</c:v>
                </c:pt>
                <c:pt idx="4080">
                  <c:v>4860</c:v>
                </c:pt>
                <c:pt idx="4081">
                  <c:v>4861</c:v>
                </c:pt>
                <c:pt idx="4082">
                  <c:v>4862</c:v>
                </c:pt>
                <c:pt idx="4083">
                  <c:v>4863</c:v>
                </c:pt>
                <c:pt idx="4084">
                  <c:v>4864</c:v>
                </c:pt>
                <c:pt idx="4085">
                  <c:v>4865</c:v>
                </c:pt>
                <c:pt idx="4086">
                  <c:v>4866</c:v>
                </c:pt>
                <c:pt idx="4087">
                  <c:v>4867</c:v>
                </c:pt>
                <c:pt idx="4088">
                  <c:v>4868</c:v>
                </c:pt>
                <c:pt idx="4089">
                  <c:v>4869</c:v>
                </c:pt>
                <c:pt idx="4090">
                  <c:v>4870</c:v>
                </c:pt>
                <c:pt idx="4091">
                  <c:v>4871</c:v>
                </c:pt>
                <c:pt idx="4092">
                  <c:v>4872</c:v>
                </c:pt>
                <c:pt idx="4093">
                  <c:v>4873</c:v>
                </c:pt>
                <c:pt idx="4094">
                  <c:v>4874</c:v>
                </c:pt>
                <c:pt idx="4095">
                  <c:v>4875</c:v>
                </c:pt>
                <c:pt idx="4096">
                  <c:v>4876</c:v>
                </c:pt>
                <c:pt idx="4097">
                  <c:v>4877</c:v>
                </c:pt>
                <c:pt idx="4098">
                  <c:v>4878</c:v>
                </c:pt>
                <c:pt idx="4099">
                  <c:v>4879</c:v>
                </c:pt>
                <c:pt idx="4100">
                  <c:v>4880</c:v>
                </c:pt>
                <c:pt idx="4101">
                  <c:v>4881</c:v>
                </c:pt>
                <c:pt idx="4102">
                  <c:v>4882</c:v>
                </c:pt>
                <c:pt idx="4103">
                  <c:v>4883</c:v>
                </c:pt>
                <c:pt idx="4104">
                  <c:v>4884</c:v>
                </c:pt>
                <c:pt idx="4105">
                  <c:v>4885</c:v>
                </c:pt>
                <c:pt idx="4106">
                  <c:v>4886</c:v>
                </c:pt>
                <c:pt idx="4107">
                  <c:v>4887</c:v>
                </c:pt>
                <c:pt idx="4108">
                  <c:v>4888</c:v>
                </c:pt>
                <c:pt idx="4109">
                  <c:v>4889</c:v>
                </c:pt>
                <c:pt idx="4110">
                  <c:v>4890</c:v>
                </c:pt>
                <c:pt idx="4111">
                  <c:v>4891</c:v>
                </c:pt>
                <c:pt idx="4112">
                  <c:v>4892</c:v>
                </c:pt>
                <c:pt idx="4113">
                  <c:v>4893</c:v>
                </c:pt>
                <c:pt idx="4114">
                  <c:v>4894</c:v>
                </c:pt>
                <c:pt idx="4115">
                  <c:v>4895</c:v>
                </c:pt>
                <c:pt idx="4116">
                  <c:v>4896</c:v>
                </c:pt>
                <c:pt idx="4117">
                  <c:v>4897</c:v>
                </c:pt>
                <c:pt idx="4118">
                  <c:v>4898</c:v>
                </c:pt>
                <c:pt idx="4119">
                  <c:v>4899</c:v>
                </c:pt>
                <c:pt idx="4120">
                  <c:v>4900</c:v>
                </c:pt>
                <c:pt idx="4121">
                  <c:v>4901</c:v>
                </c:pt>
                <c:pt idx="4122">
                  <c:v>4902</c:v>
                </c:pt>
                <c:pt idx="4123">
                  <c:v>4903</c:v>
                </c:pt>
                <c:pt idx="4124">
                  <c:v>4904</c:v>
                </c:pt>
                <c:pt idx="4125">
                  <c:v>4905</c:v>
                </c:pt>
                <c:pt idx="4126">
                  <c:v>4906</c:v>
                </c:pt>
                <c:pt idx="4127">
                  <c:v>4907</c:v>
                </c:pt>
                <c:pt idx="4128">
                  <c:v>4908</c:v>
                </c:pt>
                <c:pt idx="4129">
                  <c:v>4909</c:v>
                </c:pt>
                <c:pt idx="4130">
                  <c:v>4910</c:v>
                </c:pt>
                <c:pt idx="4131">
                  <c:v>4911</c:v>
                </c:pt>
                <c:pt idx="4132">
                  <c:v>4912</c:v>
                </c:pt>
                <c:pt idx="4133">
                  <c:v>4913</c:v>
                </c:pt>
                <c:pt idx="4134">
                  <c:v>4914</c:v>
                </c:pt>
                <c:pt idx="4135">
                  <c:v>4915</c:v>
                </c:pt>
                <c:pt idx="4136">
                  <c:v>4916</c:v>
                </c:pt>
                <c:pt idx="4137">
                  <c:v>4917</c:v>
                </c:pt>
                <c:pt idx="4138">
                  <c:v>4918</c:v>
                </c:pt>
                <c:pt idx="4139">
                  <c:v>4919</c:v>
                </c:pt>
                <c:pt idx="4140">
                  <c:v>4920</c:v>
                </c:pt>
                <c:pt idx="4141">
                  <c:v>4921</c:v>
                </c:pt>
                <c:pt idx="4142">
                  <c:v>4922</c:v>
                </c:pt>
                <c:pt idx="4143">
                  <c:v>4923</c:v>
                </c:pt>
                <c:pt idx="4144">
                  <c:v>4924</c:v>
                </c:pt>
                <c:pt idx="4145">
                  <c:v>4925</c:v>
                </c:pt>
                <c:pt idx="4146">
                  <c:v>4926</c:v>
                </c:pt>
                <c:pt idx="4147">
                  <c:v>4927</c:v>
                </c:pt>
                <c:pt idx="4148">
                  <c:v>4928</c:v>
                </c:pt>
                <c:pt idx="4149">
                  <c:v>4929</c:v>
                </c:pt>
                <c:pt idx="4150">
                  <c:v>4930</c:v>
                </c:pt>
                <c:pt idx="4151">
                  <c:v>4931</c:v>
                </c:pt>
                <c:pt idx="4152">
                  <c:v>4932</c:v>
                </c:pt>
                <c:pt idx="4153">
                  <c:v>4933</c:v>
                </c:pt>
                <c:pt idx="4154">
                  <c:v>4934</c:v>
                </c:pt>
                <c:pt idx="4155">
                  <c:v>4935</c:v>
                </c:pt>
                <c:pt idx="4156">
                  <c:v>4936</c:v>
                </c:pt>
                <c:pt idx="4157">
                  <c:v>4937</c:v>
                </c:pt>
                <c:pt idx="4158">
                  <c:v>4938</c:v>
                </c:pt>
                <c:pt idx="4159">
                  <c:v>4939</c:v>
                </c:pt>
                <c:pt idx="4160">
                  <c:v>4940</c:v>
                </c:pt>
                <c:pt idx="4161">
                  <c:v>4941</c:v>
                </c:pt>
                <c:pt idx="4162">
                  <c:v>4942</c:v>
                </c:pt>
                <c:pt idx="4163">
                  <c:v>4943</c:v>
                </c:pt>
                <c:pt idx="4164">
                  <c:v>4944</c:v>
                </c:pt>
                <c:pt idx="4165">
                  <c:v>4945</c:v>
                </c:pt>
                <c:pt idx="4166">
                  <c:v>4946</c:v>
                </c:pt>
                <c:pt idx="4167">
                  <c:v>4947</c:v>
                </c:pt>
                <c:pt idx="4168">
                  <c:v>4948</c:v>
                </c:pt>
                <c:pt idx="4169">
                  <c:v>4949</c:v>
                </c:pt>
                <c:pt idx="4170">
                  <c:v>4950</c:v>
                </c:pt>
                <c:pt idx="4171">
                  <c:v>4951</c:v>
                </c:pt>
                <c:pt idx="4172">
                  <c:v>4952</c:v>
                </c:pt>
                <c:pt idx="4173">
                  <c:v>4953</c:v>
                </c:pt>
                <c:pt idx="4174">
                  <c:v>4954</c:v>
                </c:pt>
                <c:pt idx="4175">
                  <c:v>4955</c:v>
                </c:pt>
                <c:pt idx="4176">
                  <c:v>4956</c:v>
                </c:pt>
                <c:pt idx="4177">
                  <c:v>4957</c:v>
                </c:pt>
                <c:pt idx="4178">
                  <c:v>4958</c:v>
                </c:pt>
                <c:pt idx="4179">
                  <c:v>4959</c:v>
                </c:pt>
                <c:pt idx="4180">
                  <c:v>4960</c:v>
                </c:pt>
                <c:pt idx="4181">
                  <c:v>4961</c:v>
                </c:pt>
                <c:pt idx="4182">
                  <c:v>4962</c:v>
                </c:pt>
                <c:pt idx="4183">
                  <c:v>4963</c:v>
                </c:pt>
                <c:pt idx="4184">
                  <c:v>4964</c:v>
                </c:pt>
                <c:pt idx="4185">
                  <c:v>4965</c:v>
                </c:pt>
                <c:pt idx="4186">
                  <c:v>4966</c:v>
                </c:pt>
                <c:pt idx="4187">
                  <c:v>4967</c:v>
                </c:pt>
                <c:pt idx="4188">
                  <c:v>4968</c:v>
                </c:pt>
                <c:pt idx="4189">
                  <c:v>4969</c:v>
                </c:pt>
                <c:pt idx="4190">
                  <c:v>4970</c:v>
                </c:pt>
                <c:pt idx="4191">
                  <c:v>4971</c:v>
                </c:pt>
                <c:pt idx="4192">
                  <c:v>4972</c:v>
                </c:pt>
                <c:pt idx="4193">
                  <c:v>4973</c:v>
                </c:pt>
                <c:pt idx="4194">
                  <c:v>4974</c:v>
                </c:pt>
                <c:pt idx="4195">
                  <c:v>4975</c:v>
                </c:pt>
                <c:pt idx="4196">
                  <c:v>4976</c:v>
                </c:pt>
                <c:pt idx="4197">
                  <c:v>4977</c:v>
                </c:pt>
                <c:pt idx="4198">
                  <c:v>4978</c:v>
                </c:pt>
                <c:pt idx="4199">
                  <c:v>4979</c:v>
                </c:pt>
                <c:pt idx="4200">
                  <c:v>4980</c:v>
                </c:pt>
                <c:pt idx="4201">
                  <c:v>4981</c:v>
                </c:pt>
                <c:pt idx="4202">
                  <c:v>4982</c:v>
                </c:pt>
                <c:pt idx="4203">
                  <c:v>4983</c:v>
                </c:pt>
                <c:pt idx="4204">
                  <c:v>4984</c:v>
                </c:pt>
                <c:pt idx="4205">
                  <c:v>4985</c:v>
                </c:pt>
                <c:pt idx="4206">
                  <c:v>4986</c:v>
                </c:pt>
                <c:pt idx="4207">
                  <c:v>4987</c:v>
                </c:pt>
                <c:pt idx="4208">
                  <c:v>4988</c:v>
                </c:pt>
                <c:pt idx="4209">
                  <c:v>4989</c:v>
                </c:pt>
                <c:pt idx="4210">
                  <c:v>4990</c:v>
                </c:pt>
                <c:pt idx="4211">
                  <c:v>4991</c:v>
                </c:pt>
                <c:pt idx="4212">
                  <c:v>4992</c:v>
                </c:pt>
                <c:pt idx="4213">
                  <c:v>4993</c:v>
                </c:pt>
                <c:pt idx="4214">
                  <c:v>4994</c:v>
                </c:pt>
                <c:pt idx="4215">
                  <c:v>4995</c:v>
                </c:pt>
                <c:pt idx="4216">
                  <c:v>4996</c:v>
                </c:pt>
                <c:pt idx="4217">
                  <c:v>4997</c:v>
                </c:pt>
                <c:pt idx="4218">
                  <c:v>4998</c:v>
                </c:pt>
                <c:pt idx="4219">
                  <c:v>4999</c:v>
                </c:pt>
                <c:pt idx="4220">
                  <c:v>5000</c:v>
                </c:pt>
                <c:pt idx="4221">
                  <c:v>5001</c:v>
                </c:pt>
                <c:pt idx="4222">
                  <c:v>5002</c:v>
                </c:pt>
                <c:pt idx="4223">
                  <c:v>5003</c:v>
                </c:pt>
                <c:pt idx="4224">
                  <c:v>5004</c:v>
                </c:pt>
                <c:pt idx="4225">
                  <c:v>5005</c:v>
                </c:pt>
                <c:pt idx="4226">
                  <c:v>5006</c:v>
                </c:pt>
                <c:pt idx="4227">
                  <c:v>5007</c:v>
                </c:pt>
                <c:pt idx="4228">
                  <c:v>5008</c:v>
                </c:pt>
                <c:pt idx="4229">
                  <c:v>5009</c:v>
                </c:pt>
                <c:pt idx="4230">
                  <c:v>5010</c:v>
                </c:pt>
                <c:pt idx="4231">
                  <c:v>5011</c:v>
                </c:pt>
                <c:pt idx="4232">
                  <c:v>5012</c:v>
                </c:pt>
                <c:pt idx="4233">
                  <c:v>5013</c:v>
                </c:pt>
                <c:pt idx="4234">
                  <c:v>5014</c:v>
                </c:pt>
                <c:pt idx="4235">
                  <c:v>5015</c:v>
                </c:pt>
                <c:pt idx="4236">
                  <c:v>5016</c:v>
                </c:pt>
                <c:pt idx="4237">
                  <c:v>5017</c:v>
                </c:pt>
                <c:pt idx="4238">
                  <c:v>5018</c:v>
                </c:pt>
                <c:pt idx="4239">
                  <c:v>5019</c:v>
                </c:pt>
                <c:pt idx="4240">
                  <c:v>5020</c:v>
                </c:pt>
                <c:pt idx="4241">
                  <c:v>5021</c:v>
                </c:pt>
                <c:pt idx="4242">
                  <c:v>5022</c:v>
                </c:pt>
                <c:pt idx="4243">
                  <c:v>5023</c:v>
                </c:pt>
                <c:pt idx="4244">
                  <c:v>5024</c:v>
                </c:pt>
                <c:pt idx="4245">
                  <c:v>5025</c:v>
                </c:pt>
                <c:pt idx="4246">
                  <c:v>5026</c:v>
                </c:pt>
                <c:pt idx="4247">
                  <c:v>5027</c:v>
                </c:pt>
                <c:pt idx="4248">
                  <c:v>5028</c:v>
                </c:pt>
                <c:pt idx="4249">
                  <c:v>5029</c:v>
                </c:pt>
                <c:pt idx="4250">
                  <c:v>5030</c:v>
                </c:pt>
                <c:pt idx="4251">
                  <c:v>5031</c:v>
                </c:pt>
                <c:pt idx="4252">
                  <c:v>5032</c:v>
                </c:pt>
                <c:pt idx="4253">
                  <c:v>5033</c:v>
                </c:pt>
                <c:pt idx="4254">
                  <c:v>5034</c:v>
                </c:pt>
                <c:pt idx="4255">
                  <c:v>5035</c:v>
                </c:pt>
                <c:pt idx="4256">
                  <c:v>5036</c:v>
                </c:pt>
                <c:pt idx="4257">
                  <c:v>5037</c:v>
                </c:pt>
                <c:pt idx="4258">
                  <c:v>5038</c:v>
                </c:pt>
                <c:pt idx="4259">
                  <c:v>5039</c:v>
                </c:pt>
                <c:pt idx="4260">
                  <c:v>5040</c:v>
                </c:pt>
                <c:pt idx="4261">
                  <c:v>5041</c:v>
                </c:pt>
                <c:pt idx="4262">
                  <c:v>5042</c:v>
                </c:pt>
                <c:pt idx="4263">
                  <c:v>5043</c:v>
                </c:pt>
                <c:pt idx="4264">
                  <c:v>5044</c:v>
                </c:pt>
                <c:pt idx="4265">
                  <c:v>5045</c:v>
                </c:pt>
                <c:pt idx="4266">
                  <c:v>5046</c:v>
                </c:pt>
                <c:pt idx="4267">
                  <c:v>5047</c:v>
                </c:pt>
                <c:pt idx="4268">
                  <c:v>5048</c:v>
                </c:pt>
                <c:pt idx="4269">
                  <c:v>5049</c:v>
                </c:pt>
                <c:pt idx="4270">
                  <c:v>5050</c:v>
                </c:pt>
                <c:pt idx="4271">
                  <c:v>5051</c:v>
                </c:pt>
                <c:pt idx="4272">
                  <c:v>5052</c:v>
                </c:pt>
                <c:pt idx="4273">
                  <c:v>5053</c:v>
                </c:pt>
                <c:pt idx="4274">
                  <c:v>5054</c:v>
                </c:pt>
                <c:pt idx="4275">
                  <c:v>5055</c:v>
                </c:pt>
                <c:pt idx="4276">
                  <c:v>5056</c:v>
                </c:pt>
                <c:pt idx="4277">
                  <c:v>5057</c:v>
                </c:pt>
                <c:pt idx="4278">
                  <c:v>5058</c:v>
                </c:pt>
                <c:pt idx="4279">
                  <c:v>5059</c:v>
                </c:pt>
                <c:pt idx="4280">
                  <c:v>5060</c:v>
                </c:pt>
                <c:pt idx="4281">
                  <c:v>5061</c:v>
                </c:pt>
                <c:pt idx="4282">
                  <c:v>5062</c:v>
                </c:pt>
                <c:pt idx="4283">
                  <c:v>5063</c:v>
                </c:pt>
                <c:pt idx="4284">
                  <c:v>5064</c:v>
                </c:pt>
                <c:pt idx="4285">
                  <c:v>5065</c:v>
                </c:pt>
                <c:pt idx="4286">
                  <c:v>5066</c:v>
                </c:pt>
                <c:pt idx="4287">
                  <c:v>5067</c:v>
                </c:pt>
                <c:pt idx="4288">
                  <c:v>5068</c:v>
                </c:pt>
                <c:pt idx="4289">
                  <c:v>5069</c:v>
                </c:pt>
                <c:pt idx="4290">
                  <c:v>5070</c:v>
                </c:pt>
                <c:pt idx="4291">
                  <c:v>5071</c:v>
                </c:pt>
                <c:pt idx="4292">
                  <c:v>5072</c:v>
                </c:pt>
                <c:pt idx="4293">
                  <c:v>5073</c:v>
                </c:pt>
                <c:pt idx="4294">
                  <c:v>5074</c:v>
                </c:pt>
                <c:pt idx="4295">
                  <c:v>5075</c:v>
                </c:pt>
                <c:pt idx="4296">
                  <c:v>5076</c:v>
                </c:pt>
                <c:pt idx="4297">
                  <c:v>5077</c:v>
                </c:pt>
                <c:pt idx="4298">
                  <c:v>5078</c:v>
                </c:pt>
                <c:pt idx="4299">
                  <c:v>5079</c:v>
                </c:pt>
                <c:pt idx="4300">
                  <c:v>5080</c:v>
                </c:pt>
                <c:pt idx="4301">
                  <c:v>5081</c:v>
                </c:pt>
                <c:pt idx="4302">
                  <c:v>5082</c:v>
                </c:pt>
                <c:pt idx="4303">
                  <c:v>5083</c:v>
                </c:pt>
                <c:pt idx="4304">
                  <c:v>5084</c:v>
                </c:pt>
                <c:pt idx="4305">
                  <c:v>5085</c:v>
                </c:pt>
                <c:pt idx="4306">
                  <c:v>5086</c:v>
                </c:pt>
                <c:pt idx="4307">
                  <c:v>5087</c:v>
                </c:pt>
                <c:pt idx="4308">
                  <c:v>5088</c:v>
                </c:pt>
                <c:pt idx="4309">
                  <c:v>5089</c:v>
                </c:pt>
                <c:pt idx="4310">
                  <c:v>5090</c:v>
                </c:pt>
                <c:pt idx="4311">
                  <c:v>5091</c:v>
                </c:pt>
                <c:pt idx="4312">
                  <c:v>5092</c:v>
                </c:pt>
                <c:pt idx="4313">
                  <c:v>5093</c:v>
                </c:pt>
                <c:pt idx="4314">
                  <c:v>5094</c:v>
                </c:pt>
                <c:pt idx="4315">
                  <c:v>5095</c:v>
                </c:pt>
                <c:pt idx="4316">
                  <c:v>5096</c:v>
                </c:pt>
                <c:pt idx="4317">
                  <c:v>5097</c:v>
                </c:pt>
                <c:pt idx="4318">
                  <c:v>5098</c:v>
                </c:pt>
                <c:pt idx="4319">
                  <c:v>5099</c:v>
                </c:pt>
                <c:pt idx="4320">
                  <c:v>5100</c:v>
                </c:pt>
                <c:pt idx="4321">
                  <c:v>5101</c:v>
                </c:pt>
                <c:pt idx="4322">
                  <c:v>5102</c:v>
                </c:pt>
                <c:pt idx="4323">
                  <c:v>5103</c:v>
                </c:pt>
                <c:pt idx="4324">
                  <c:v>5104</c:v>
                </c:pt>
                <c:pt idx="4325">
                  <c:v>5105</c:v>
                </c:pt>
                <c:pt idx="4326">
                  <c:v>5106</c:v>
                </c:pt>
                <c:pt idx="4327">
                  <c:v>5107</c:v>
                </c:pt>
                <c:pt idx="4328">
                  <c:v>5108</c:v>
                </c:pt>
                <c:pt idx="4329">
                  <c:v>5109</c:v>
                </c:pt>
                <c:pt idx="4330">
                  <c:v>5110</c:v>
                </c:pt>
                <c:pt idx="4331">
                  <c:v>5111</c:v>
                </c:pt>
                <c:pt idx="4332">
                  <c:v>5112</c:v>
                </c:pt>
                <c:pt idx="4333">
                  <c:v>5113</c:v>
                </c:pt>
                <c:pt idx="4334">
                  <c:v>5114</c:v>
                </c:pt>
                <c:pt idx="4335">
                  <c:v>5115</c:v>
                </c:pt>
                <c:pt idx="4336">
                  <c:v>5116</c:v>
                </c:pt>
                <c:pt idx="4337">
                  <c:v>5117</c:v>
                </c:pt>
                <c:pt idx="4338">
                  <c:v>5118</c:v>
                </c:pt>
                <c:pt idx="4339">
                  <c:v>5119</c:v>
                </c:pt>
                <c:pt idx="4340">
                  <c:v>5120</c:v>
                </c:pt>
                <c:pt idx="4341">
                  <c:v>5121</c:v>
                </c:pt>
                <c:pt idx="4342">
                  <c:v>5122</c:v>
                </c:pt>
                <c:pt idx="4343">
                  <c:v>5123</c:v>
                </c:pt>
                <c:pt idx="4344">
                  <c:v>5124</c:v>
                </c:pt>
                <c:pt idx="4345">
                  <c:v>5125</c:v>
                </c:pt>
                <c:pt idx="4346">
                  <c:v>5126</c:v>
                </c:pt>
                <c:pt idx="4347">
                  <c:v>5127</c:v>
                </c:pt>
                <c:pt idx="4348">
                  <c:v>5128</c:v>
                </c:pt>
                <c:pt idx="4349">
                  <c:v>5129</c:v>
                </c:pt>
                <c:pt idx="4350">
                  <c:v>5130</c:v>
                </c:pt>
                <c:pt idx="4351">
                  <c:v>5131</c:v>
                </c:pt>
                <c:pt idx="4352">
                  <c:v>5132</c:v>
                </c:pt>
                <c:pt idx="4353">
                  <c:v>5133</c:v>
                </c:pt>
                <c:pt idx="4354">
                  <c:v>5134</c:v>
                </c:pt>
                <c:pt idx="4355">
                  <c:v>5135</c:v>
                </c:pt>
                <c:pt idx="4356">
                  <c:v>5136</c:v>
                </c:pt>
                <c:pt idx="4357">
                  <c:v>5137</c:v>
                </c:pt>
                <c:pt idx="4358">
                  <c:v>5138</c:v>
                </c:pt>
                <c:pt idx="4359">
                  <c:v>5139</c:v>
                </c:pt>
                <c:pt idx="4360">
                  <c:v>5140</c:v>
                </c:pt>
                <c:pt idx="4361">
                  <c:v>5141</c:v>
                </c:pt>
                <c:pt idx="4362">
                  <c:v>5142</c:v>
                </c:pt>
                <c:pt idx="4363">
                  <c:v>5143</c:v>
                </c:pt>
                <c:pt idx="4364">
                  <c:v>5144</c:v>
                </c:pt>
                <c:pt idx="4365">
                  <c:v>5145</c:v>
                </c:pt>
                <c:pt idx="4366">
                  <c:v>5146</c:v>
                </c:pt>
                <c:pt idx="4367">
                  <c:v>5147</c:v>
                </c:pt>
                <c:pt idx="4368">
                  <c:v>5148</c:v>
                </c:pt>
                <c:pt idx="4369">
                  <c:v>5149</c:v>
                </c:pt>
                <c:pt idx="4370">
                  <c:v>5150</c:v>
                </c:pt>
                <c:pt idx="4371">
                  <c:v>5151</c:v>
                </c:pt>
                <c:pt idx="4372">
                  <c:v>5152</c:v>
                </c:pt>
                <c:pt idx="4373">
                  <c:v>5153</c:v>
                </c:pt>
                <c:pt idx="4374">
                  <c:v>5154</c:v>
                </c:pt>
                <c:pt idx="4375">
                  <c:v>5155</c:v>
                </c:pt>
                <c:pt idx="4376">
                  <c:v>5156</c:v>
                </c:pt>
                <c:pt idx="4377">
                  <c:v>5157</c:v>
                </c:pt>
                <c:pt idx="4378">
                  <c:v>5158</c:v>
                </c:pt>
                <c:pt idx="4379">
                  <c:v>5159</c:v>
                </c:pt>
                <c:pt idx="4380">
                  <c:v>5160</c:v>
                </c:pt>
                <c:pt idx="4381">
                  <c:v>5161</c:v>
                </c:pt>
                <c:pt idx="4382">
                  <c:v>5162</c:v>
                </c:pt>
                <c:pt idx="4383">
                  <c:v>5163</c:v>
                </c:pt>
                <c:pt idx="4384">
                  <c:v>5164</c:v>
                </c:pt>
                <c:pt idx="4385">
                  <c:v>5165</c:v>
                </c:pt>
                <c:pt idx="4386">
                  <c:v>5166</c:v>
                </c:pt>
                <c:pt idx="4387">
                  <c:v>5167</c:v>
                </c:pt>
                <c:pt idx="4388">
                  <c:v>5168</c:v>
                </c:pt>
                <c:pt idx="4389">
                  <c:v>5169</c:v>
                </c:pt>
                <c:pt idx="4390">
                  <c:v>5170</c:v>
                </c:pt>
                <c:pt idx="4391">
                  <c:v>5171</c:v>
                </c:pt>
                <c:pt idx="4392">
                  <c:v>5172</c:v>
                </c:pt>
                <c:pt idx="4393">
                  <c:v>5173</c:v>
                </c:pt>
                <c:pt idx="4394">
                  <c:v>5174</c:v>
                </c:pt>
                <c:pt idx="4395">
                  <c:v>5175</c:v>
                </c:pt>
                <c:pt idx="4396">
                  <c:v>5176</c:v>
                </c:pt>
                <c:pt idx="4397">
                  <c:v>5177</c:v>
                </c:pt>
                <c:pt idx="4398">
                  <c:v>5178</c:v>
                </c:pt>
                <c:pt idx="4399">
                  <c:v>5179</c:v>
                </c:pt>
                <c:pt idx="4400">
                  <c:v>5180</c:v>
                </c:pt>
                <c:pt idx="4401">
                  <c:v>5181</c:v>
                </c:pt>
                <c:pt idx="4402">
                  <c:v>5182</c:v>
                </c:pt>
                <c:pt idx="4403">
                  <c:v>5183</c:v>
                </c:pt>
                <c:pt idx="4404">
                  <c:v>5184</c:v>
                </c:pt>
                <c:pt idx="4405">
                  <c:v>5185</c:v>
                </c:pt>
                <c:pt idx="4406">
                  <c:v>5186</c:v>
                </c:pt>
                <c:pt idx="4407">
                  <c:v>5187</c:v>
                </c:pt>
                <c:pt idx="4408">
                  <c:v>5188</c:v>
                </c:pt>
                <c:pt idx="4409">
                  <c:v>5189</c:v>
                </c:pt>
                <c:pt idx="4410">
                  <c:v>5190</c:v>
                </c:pt>
                <c:pt idx="4411">
                  <c:v>5191</c:v>
                </c:pt>
                <c:pt idx="4412">
                  <c:v>5192</c:v>
                </c:pt>
                <c:pt idx="4413">
                  <c:v>5193</c:v>
                </c:pt>
                <c:pt idx="4414">
                  <c:v>5194</c:v>
                </c:pt>
                <c:pt idx="4415">
                  <c:v>5195</c:v>
                </c:pt>
                <c:pt idx="4416">
                  <c:v>5196</c:v>
                </c:pt>
                <c:pt idx="4417">
                  <c:v>5197</c:v>
                </c:pt>
                <c:pt idx="4418">
                  <c:v>5198</c:v>
                </c:pt>
                <c:pt idx="4419">
                  <c:v>5199</c:v>
                </c:pt>
                <c:pt idx="4420">
                  <c:v>5200</c:v>
                </c:pt>
                <c:pt idx="4421">
                  <c:v>5201</c:v>
                </c:pt>
                <c:pt idx="4422">
                  <c:v>5202</c:v>
                </c:pt>
                <c:pt idx="4423">
                  <c:v>5203</c:v>
                </c:pt>
                <c:pt idx="4424">
                  <c:v>5204</c:v>
                </c:pt>
                <c:pt idx="4425">
                  <c:v>5205</c:v>
                </c:pt>
                <c:pt idx="4426">
                  <c:v>5206</c:v>
                </c:pt>
                <c:pt idx="4427">
                  <c:v>5207</c:v>
                </c:pt>
                <c:pt idx="4428">
                  <c:v>5208</c:v>
                </c:pt>
                <c:pt idx="4429">
                  <c:v>5209</c:v>
                </c:pt>
                <c:pt idx="4430">
                  <c:v>5210</c:v>
                </c:pt>
                <c:pt idx="4431">
                  <c:v>5211</c:v>
                </c:pt>
                <c:pt idx="4432">
                  <c:v>5212</c:v>
                </c:pt>
                <c:pt idx="4433">
                  <c:v>5213</c:v>
                </c:pt>
                <c:pt idx="4434">
                  <c:v>5214</c:v>
                </c:pt>
                <c:pt idx="4435">
                  <c:v>5215</c:v>
                </c:pt>
                <c:pt idx="4436">
                  <c:v>5216</c:v>
                </c:pt>
                <c:pt idx="4437">
                  <c:v>5217</c:v>
                </c:pt>
                <c:pt idx="4438">
                  <c:v>5218</c:v>
                </c:pt>
                <c:pt idx="4439">
                  <c:v>5219</c:v>
                </c:pt>
                <c:pt idx="4440">
                  <c:v>5220</c:v>
                </c:pt>
                <c:pt idx="4441">
                  <c:v>5221</c:v>
                </c:pt>
                <c:pt idx="4442">
                  <c:v>5222</c:v>
                </c:pt>
                <c:pt idx="4443">
                  <c:v>5223</c:v>
                </c:pt>
                <c:pt idx="4444">
                  <c:v>5224</c:v>
                </c:pt>
                <c:pt idx="4445">
                  <c:v>5225</c:v>
                </c:pt>
                <c:pt idx="4446">
                  <c:v>5226</c:v>
                </c:pt>
                <c:pt idx="4447">
                  <c:v>5227</c:v>
                </c:pt>
                <c:pt idx="4448">
                  <c:v>5228</c:v>
                </c:pt>
                <c:pt idx="4449">
                  <c:v>5229</c:v>
                </c:pt>
                <c:pt idx="4450">
                  <c:v>5230</c:v>
                </c:pt>
                <c:pt idx="4451">
                  <c:v>5231</c:v>
                </c:pt>
                <c:pt idx="4452">
                  <c:v>5232</c:v>
                </c:pt>
                <c:pt idx="4453">
                  <c:v>5233</c:v>
                </c:pt>
                <c:pt idx="4454">
                  <c:v>5234</c:v>
                </c:pt>
                <c:pt idx="4455">
                  <c:v>5235</c:v>
                </c:pt>
                <c:pt idx="4456">
                  <c:v>5236</c:v>
                </c:pt>
                <c:pt idx="4457">
                  <c:v>5237</c:v>
                </c:pt>
                <c:pt idx="4458">
                  <c:v>5238</c:v>
                </c:pt>
                <c:pt idx="4459">
                  <c:v>5239</c:v>
                </c:pt>
                <c:pt idx="4460">
                  <c:v>5240</c:v>
                </c:pt>
                <c:pt idx="4461">
                  <c:v>5241</c:v>
                </c:pt>
                <c:pt idx="4462">
                  <c:v>5242</c:v>
                </c:pt>
                <c:pt idx="4463">
                  <c:v>5243</c:v>
                </c:pt>
                <c:pt idx="4464">
                  <c:v>5244</c:v>
                </c:pt>
                <c:pt idx="4465">
                  <c:v>5245</c:v>
                </c:pt>
                <c:pt idx="4466">
                  <c:v>5246</c:v>
                </c:pt>
                <c:pt idx="4467">
                  <c:v>5247</c:v>
                </c:pt>
                <c:pt idx="4468">
                  <c:v>5248</c:v>
                </c:pt>
                <c:pt idx="4469">
                  <c:v>5249</c:v>
                </c:pt>
                <c:pt idx="4470">
                  <c:v>5250</c:v>
                </c:pt>
                <c:pt idx="4471">
                  <c:v>5251</c:v>
                </c:pt>
                <c:pt idx="4472">
                  <c:v>5252</c:v>
                </c:pt>
                <c:pt idx="4473">
                  <c:v>5253</c:v>
                </c:pt>
                <c:pt idx="4474">
                  <c:v>5254</c:v>
                </c:pt>
                <c:pt idx="4475">
                  <c:v>5255</c:v>
                </c:pt>
                <c:pt idx="4476">
                  <c:v>5256</c:v>
                </c:pt>
                <c:pt idx="4477">
                  <c:v>5257</c:v>
                </c:pt>
                <c:pt idx="4478">
                  <c:v>5258</c:v>
                </c:pt>
                <c:pt idx="4479">
                  <c:v>5259</c:v>
                </c:pt>
                <c:pt idx="4480">
                  <c:v>5260</c:v>
                </c:pt>
                <c:pt idx="4481">
                  <c:v>5261</c:v>
                </c:pt>
                <c:pt idx="4482">
                  <c:v>5262</c:v>
                </c:pt>
                <c:pt idx="4483">
                  <c:v>5263</c:v>
                </c:pt>
                <c:pt idx="4484">
                  <c:v>5264</c:v>
                </c:pt>
                <c:pt idx="4485">
                  <c:v>5265</c:v>
                </c:pt>
                <c:pt idx="4486">
                  <c:v>5266</c:v>
                </c:pt>
                <c:pt idx="4487">
                  <c:v>5267</c:v>
                </c:pt>
                <c:pt idx="4488">
                  <c:v>5268</c:v>
                </c:pt>
                <c:pt idx="4489">
                  <c:v>5269</c:v>
                </c:pt>
                <c:pt idx="4490">
                  <c:v>5270</c:v>
                </c:pt>
                <c:pt idx="4491">
                  <c:v>5271</c:v>
                </c:pt>
                <c:pt idx="4492">
                  <c:v>5272</c:v>
                </c:pt>
                <c:pt idx="4493">
                  <c:v>5273</c:v>
                </c:pt>
                <c:pt idx="4494">
                  <c:v>5274</c:v>
                </c:pt>
                <c:pt idx="4495">
                  <c:v>5275</c:v>
                </c:pt>
                <c:pt idx="4496">
                  <c:v>5276</c:v>
                </c:pt>
                <c:pt idx="4497">
                  <c:v>5277</c:v>
                </c:pt>
                <c:pt idx="4498">
                  <c:v>5278</c:v>
                </c:pt>
                <c:pt idx="4499">
                  <c:v>5279</c:v>
                </c:pt>
                <c:pt idx="4500">
                  <c:v>5280</c:v>
                </c:pt>
                <c:pt idx="4501">
                  <c:v>5281</c:v>
                </c:pt>
                <c:pt idx="4502">
                  <c:v>5282</c:v>
                </c:pt>
                <c:pt idx="4503">
                  <c:v>5283</c:v>
                </c:pt>
                <c:pt idx="4504">
                  <c:v>5284</c:v>
                </c:pt>
                <c:pt idx="4505">
                  <c:v>5285</c:v>
                </c:pt>
                <c:pt idx="4506">
                  <c:v>5286</c:v>
                </c:pt>
                <c:pt idx="4507">
                  <c:v>5287</c:v>
                </c:pt>
                <c:pt idx="4508">
                  <c:v>5288</c:v>
                </c:pt>
                <c:pt idx="4509">
                  <c:v>5289</c:v>
                </c:pt>
                <c:pt idx="4510">
                  <c:v>5290</c:v>
                </c:pt>
                <c:pt idx="4511">
                  <c:v>5291</c:v>
                </c:pt>
                <c:pt idx="4512">
                  <c:v>5292</c:v>
                </c:pt>
                <c:pt idx="4513">
                  <c:v>5293</c:v>
                </c:pt>
                <c:pt idx="4514">
                  <c:v>5294</c:v>
                </c:pt>
                <c:pt idx="4515">
                  <c:v>5295</c:v>
                </c:pt>
                <c:pt idx="4516">
                  <c:v>5296</c:v>
                </c:pt>
                <c:pt idx="4517">
                  <c:v>5297</c:v>
                </c:pt>
                <c:pt idx="4518">
                  <c:v>5298</c:v>
                </c:pt>
                <c:pt idx="4519">
                  <c:v>5299</c:v>
                </c:pt>
                <c:pt idx="4520">
                  <c:v>5300</c:v>
                </c:pt>
                <c:pt idx="4521">
                  <c:v>5301</c:v>
                </c:pt>
                <c:pt idx="4522">
                  <c:v>5302</c:v>
                </c:pt>
                <c:pt idx="4523">
                  <c:v>5303</c:v>
                </c:pt>
                <c:pt idx="4524">
                  <c:v>5304</c:v>
                </c:pt>
                <c:pt idx="4525">
                  <c:v>5305</c:v>
                </c:pt>
                <c:pt idx="4526">
                  <c:v>5306</c:v>
                </c:pt>
                <c:pt idx="4527">
                  <c:v>5307</c:v>
                </c:pt>
                <c:pt idx="4528">
                  <c:v>5308</c:v>
                </c:pt>
                <c:pt idx="4529">
                  <c:v>5309</c:v>
                </c:pt>
                <c:pt idx="4530">
                  <c:v>5310</c:v>
                </c:pt>
                <c:pt idx="4531">
                  <c:v>5311</c:v>
                </c:pt>
                <c:pt idx="4532">
                  <c:v>5312</c:v>
                </c:pt>
                <c:pt idx="4533">
                  <c:v>5313</c:v>
                </c:pt>
                <c:pt idx="4534">
                  <c:v>5314</c:v>
                </c:pt>
                <c:pt idx="4535">
                  <c:v>5315</c:v>
                </c:pt>
                <c:pt idx="4536">
                  <c:v>5316</c:v>
                </c:pt>
                <c:pt idx="4537">
                  <c:v>5317</c:v>
                </c:pt>
                <c:pt idx="4538">
                  <c:v>5318</c:v>
                </c:pt>
                <c:pt idx="4539">
                  <c:v>5319</c:v>
                </c:pt>
                <c:pt idx="4540">
                  <c:v>5320</c:v>
                </c:pt>
                <c:pt idx="4541">
                  <c:v>5321</c:v>
                </c:pt>
                <c:pt idx="4542">
                  <c:v>5322</c:v>
                </c:pt>
                <c:pt idx="4543">
                  <c:v>5323</c:v>
                </c:pt>
                <c:pt idx="4544">
                  <c:v>5324</c:v>
                </c:pt>
                <c:pt idx="4545">
                  <c:v>5325</c:v>
                </c:pt>
                <c:pt idx="4546">
                  <c:v>5326</c:v>
                </c:pt>
                <c:pt idx="4547">
                  <c:v>5327</c:v>
                </c:pt>
                <c:pt idx="4548">
                  <c:v>5328</c:v>
                </c:pt>
                <c:pt idx="4549">
                  <c:v>5329</c:v>
                </c:pt>
                <c:pt idx="4550">
                  <c:v>5330</c:v>
                </c:pt>
                <c:pt idx="4551">
                  <c:v>5331</c:v>
                </c:pt>
                <c:pt idx="4552">
                  <c:v>5332</c:v>
                </c:pt>
                <c:pt idx="4553">
                  <c:v>5333</c:v>
                </c:pt>
                <c:pt idx="4554">
                  <c:v>5334</c:v>
                </c:pt>
                <c:pt idx="4555">
                  <c:v>5335</c:v>
                </c:pt>
                <c:pt idx="4556">
                  <c:v>5336</c:v>
                </c:pt>
                <c:pt idx="4557">
                  <c:v>5337</c:v>
                </c:pt>
                <c:pt idx="4558">
                  <c:v>5338</c:v>
                </c:pt>
                <c:pt idx="4559">
                  <c:v>5339</c:v>
                </c:pt>
                <c:pt idx="4560">
                  <c:v>5340</c:v>
                </c:pt>
                <c:pt idx="4561">
                  <c:v>5341</c:v>
                </c:pt>
                <c:pt idx="4562">
                  <c:v>5342</c:v>
                </c:pt>
                <c:pt idx="4563">
                  <c:v>5343</c:v>
                </c:pt>
                <c:pt idx="4564">
                  <c:v>5344</c:v>
                </c:pt>
                <c:pt idx="4565">
                  <c:v>5345</c:v>
                </c:pt>
                <c:pt idx="4566">
                  <c:v>5346</c:v>
                </c:pt>
                <c:pt idx="4567">
                  <c:v>5347</c:v>
                </c:pt>
                <c:pt idx="4568">
                  <c:v>5348</c:v>
                </c:pt>
                <c:pt idx="4569">
                  <c:v>5349</c:v>
                </c:pt>
                <c:pt idx="4570">
                  <c:v>5350</c:v>
                </c:pt>
                <c:pt idx="4571">
                  <c:v>5351</c:v>
                </c:pt>
                <c:pt idx="4572">
                  <c:v>5352</c:v>
                </c:pt>
                <c:pt idx="4573">
                  <c:v>5353</c:v>
                </c:pt>
                <c:pt idx="4574">
                  <c:v>5354</c:v>
                </c:pt>
                <c:pt idx="4575">
                  <c:v>5355</c:v>
                </c:pt>
                <c:pt idx="4576">
                  <c:v>5356</c:v>
                </c:pt>
                <c:pt idx="4577">
                  <c:v>5357</c:v>
                </c:pt>
                <c:pt idx="4578">
                  <c:v>5358</c:v>
                </c:pt>
                <c:pt idx="4579">
                  <c:v>5359</c:v>
                </c:pt>
                <c:pt idx="4580">
                  <c:v>5360</c:v>
                </c:pt>
                <c:pt idx="4581">
                  <c:v>5361</c:v>
                </c:pt>
                <c:pt idx="4582">
                  <c:v>5362</c:v>
                </c:pt>
                <c:pt idx="4583">
                  <c:v>5363</c:v>
                </c:pt>
                <c:pt idx="4584">
                  <c:v>5364</c:v>
                </c:pt>
                <c:pt idx="4585">
                  <c:v>5365</c:v>
                </c:pt>
                <c:pt idx="4586">
                  <c:v>5366</c:v>
                </c:pt>
                <c:pt idx="4587">
                  <c:v>5367</c:v>
                </c:pt>
                <c:pt idx="4588">
                  <c:v>5368</c:v>
                </c:pt>
                <c:pt idx="4589">
                  <c:v>5369</c:v>
                </c:pt>
                <c:pt idx="4590">
                  <c:v>5370</c:v>
                </c:pt>
                <c:pt idx="4591">
                  <c:v>5371</c:v>
                </c:pt>
                <c:pt idx="4592">
                  <c:v>5372</c:v>
                </c:pt>
                <c:pt idx="4593">
                  <c:v>5373</c:v>
                </c:pt>
                <c:pt idx="4594">
                  <c:v>5374</c:v>
                </c:pt>
                <c:pt idx="4595">
                  <c:v>5375</c:v>
                </c:pt>
                <c:pt idx="4596">
                  <c:v>5376</c:v>
                </c:pt>
                <c:pt idx="4597">
                  <c:v>5377</c:v>
                </c:pt>
                <c:pt idx="4598">
                  <c:v>5378</c:v>
                </c:pt>
                <c:pt idx="4599">
                  <c:v>5379</c:v>
                </c:pt>
                <c:pt idx="4600">
                  <c:v>5380</c:v>
                </c:pt>
                <c:pt idx="4601">
                  <c:v>5381</c:v>
                </c:pt>
                <c:pt idx="4602">
                  <c:v>5382</c:v>
                </c:pt>
                <c:pt idx="4603">
                  <c:v>5383</c:v>
                </c:pt>
                <c:pt idx="4604">
                  <c:v>5384</c:v>
                </c:pt>
                <c:pt idx="4605">
                  <c:v>5385</c:v>
                </c:pt>
                <c:pt idx="4606">
                  <c:v>5386</c:v>
                </c:pt>
                <c:pt idx="4607">
                  <c:v>5387</c:v>
                </c:pt>
                <c:pt idx="4608">
                  <c:v>5388</c:v>
                </c:pt>
                <c:pt idx="4609">
                  <c:v>5389</c:v>
                </c:pt>
                <c:pt idx="4610">
                  <c:v>5390</c:v>
                </c:pt>
                <c:pt idx="4611">
                  <c:v>5391</c:v>
                </c:pt>
                <c:pt idx="4612">
                  <c:v>5392</c:v>
                </c:pt>
                <c:pt idx="4613">
                  <c:v>5393</c:v>
                </c:pt>
                <c:pt idx="4614">
                  <c:v>5394</c:v>
                </c:pt>
                <c:pt idx="4615">
                  <c:v>5395</c:v>
                </c:pt>
                <c:pt idx="4616">
                  <c:v>5396</c:v>
                </c:pt>
                <c:pt idx="4617">
                  <c:v>5397</c:v>
                </c:pt>
                <c:pt idx="4618">
                  <c:v>5398</c:v>
                </c:pt>
                <c:pt idx="4619">
                  <c:v>5399</c:v>
                </c:pt>
                <c:pt idx="4620">
                  <c:v>5400</c:v>
                </c:pt>
                <c:pt idx="4621">
                  <c:v>5401</c:v>
                </c:pt>
                <c:pt idx="4622">
                  <c:v>5402</c:v>
                </c:pt>
                <c:pt idx="4623">
                  <c:v>5403</c:v>
                </c:pt>
                <c:pt idx="4624">
                  <c:v>5404</c:v>
                </c:pt>
                <c:pt idx="4625">
                  <c:v>5405</c:v>
                </c:pt>
                <c:pt idx="4626">
                  <c:v>5406</c:v>
                </c:pt>
                <c:pt idx="4627">
                  <c:v>5407</c:v>
                </c:pt>
                <c:pt idx="4628">
                  <c:v>5408</c:v>
                </c:pt>
                <c:pt idx="4629">
                  <c:v>5409</c:v>
                </c:pt>
                <c:pt idx="4630">
                  <c:v>5410</c:v>
                </c:pt>
                <c:pt idx="4631">
                  <c:v>5411</c:v>
                </c:pt>
                <c:pt idx="4632">
                  <c:v>5412</c:v>
                </c:pt>
                <c:pt idx="4633">
                  <c:v>5413</c:v>
                </c:pt>
                <c:pt idx="4634">
                  <c:v>5414</c:v>
                </c:pt>
                <c:pt idx="4635">
                  <c:v>5415</c:v>
                </c:pt>
                <c:pt idx="4636">
                  <c:v>5416</c:v>
                </c:pt>
                <c:pt idx="4637">
                  <c:v>5417</c:v>
                </c:pt>
                <c:pt idx="4638">
                  <c:v>5418</c:v>
                </c:pt>
                <c:pt idx="4639">
                  <c:v>5419</c:v>
                </c:pt>
                <c:pt idx="4640">
                  <c:v>5420</c:v>
                </c:pt>
                <c:pt idx="4641">
                  <c:v>5421</c:v>
                </c:pt>
                <c:pt idx="4642">
                  <c:v>5422</c:v>
                </c:pt>
                <c:pt idx="4643">
                  <c:v>5423</c:v>
                </c:pt>
                <c:pt idx="4644">
                  <c:v>5424</c:v>
                </c:pt>
                <c:pt idx="4645">
                  <c:v>5425</c:v>
                </c:pt>
                <c:pt idx="4646">
                  <c:v>5426</c:v>
                </c:pt>
                <c:pt idx="4647">
                  <c:v>5427</c:v>
                </c:pt>
                <c:pt idx="4648">
                  <c:v>5428</c:v>
                </c:pt>
                <c:pt idx="4649">
                  <c:v>5429</c:v>
                </c:pt>
                <c:pt idx="4650">
                  <c:v>5430</c:v>
                </c:pt>
                <c:pt idx="4651">
                  <c:v>5431</c:v>
                </c:pt>
                <c:pt idx="4652">
                  <c:v>5432</c:v>
                </c:pt>
                <c:pt idx="4653">
                  <c:v>5433</c:v>
                </c:pt>
                <c:pt idx="4654">
                  <c:v>5434</c:v>
                </c:pt>
                <c:pt idx="4655">
                  <c:v>5435</c:v>
                </c:pt>
                <c:pt idx="4656">
                  <c:v>5436</c:v>
                </c:pt>
                <c:pt idx="4657">
                  <c:v>5437</c:v>
                </c:pt>
                <c:pt idx="4658">
                  <c:v>5438</c:v>
                </c:pt>
                <c:pt idx="4659">
                  <c:v>5439</c:v>
                </c:pt>
                <c:pt idx="4660">
                  <c:v>5440</c:v>
                </c:pt>
                <c:pt idx="4661">
                  <c:v>5441</c:v>
                </c:pt>
                <c:pt idx="4662">
                  <c:v>5442</c:v>
                </c:pt>
                <c:pt idx="4663">
                  <c:v>5443</c:v>
                </c:pt>
                <c:pt idx="4664">
                  <c:v>5444</c:v>
                </c:pt>
                <c:pt idx="4665">
                  <c:v>5445</c:v>
                </c:pt>
                <c:pt idx="4666">
                  <c:v>5446</c:v>
                </c:pt>
                <c:pt idx="4667">
                  <c:v>5447</c:v>
                </c:pt>
                <c:pt idx="4668">
                  <c:v>5448</c:v>
                </c:pt>
                <c:pt idx="4669">
                  <c:v>5449</c:v>
                </c:pt>
                <c:pt idx="4670">
                  <c:v>5450</c:v>
                </c:pt>
                <c:pt idx="4671">
                  <c:v>5451</c:v>
                </c:pt>
                <c:pt idx="4672">
                  <c:v>5452</c:v>
                </c:pt>
                <c:pt idx="4673">
                  <c:v>5453</c:v>
                </c:pt>
                <c:pt idx="4674">
                  <c:v>5454</c:v>
                </c:pt>
                <c:pt idx="4675">
                  <c:v>5455</c:v>
                </c:pt>
                <c:pt idx="4676">
                  <c:v>5456</c:v>
                </c:pt>
                <c:pt idx="4677">
                  <c:v>5457</c:v>
                </c:pt>
                <c:pt idx="4678">
                  <c:v>5458</c:v>
                </c:pt>
                <c:pt idx="4679">
                  <c:v>5459</c:v>
                </c:pt>
                <c:pt idx="4680">
                  <c:v>5460</c:v>
                </c:pt>
                <c:pt idx="4681">
                  <c:v>5461</c:v>
                </c:pt>
                <c:pt idx="4682">
                  <c:v>5462</c:v>
                </c:pt>
                <c:pt idx="4683">
                  <c:v>5463</c:v>
                </c:pt>
                <c:pt idx="4684">
                  <c:v>5464</c:v>
                </c:pt>
                <c:pt idx="4685">
                  <c:v>5465</c:v>
                </c:pt>
                <c:pt idx="4686">
                  <c:v>5466</c:v>
                </c:pt>
                <c:pt idx="4687">
                  <c:v>5467</c:v>
                </c:pt>
                <c:pt idx="4688">
                  <c:v>5468</c:v>
                </c:pt>
                <c:pt idx="4689">
                  <c:v>5469</c:v>
                </c:pt>
                <c:pt idx="4690">
                  <c:v>5470</c:v>
                </c:pt>
                <c:pt idx="4691">
                  <c:v>5471</c:v>
                </c:pt>
                <c:pt idx="4692">
                  <c:v>5472</c:v>
                </c:pt>
                <c:pt idx="4693">
                  <c:v>5473</c:v>
                </c:pt>
                <c:pt idx="4694">
                  <c:v>5474</c:v>
                </c:pt>
                <c:pt idx="4695">
                  <c:v>5475</c:v>
                </c:pt>
                <c:pt idx="4696">
                  <c:v>5476</c:v>
                </c:pt>
                <c:pt idx="4697">
                  <c:v>5477</c:v>
                </c:pt>
                <c:pt idx="4698">
                  <c:v>5478</c:v>
                </c:pt>
                <c:pt idx="4699">
                  <c:v>5479</c:v>
                </c:pt>
                <c:pt idx="4700">
                  <c:v>5480</c:v>
                </c:pt>
                <c:pt idx="4701">
                  <c:v>5481</c:v>
                </c:pt>
                <c:pt idx="4702">
                  <c:v>5482</c:v>
                </c:pt>
                <c:pt idx="4703">
                  <c:v>5483</c:v>
                </c:pt>
                <c:pt idx="4704">
                  <c:v>5484</c:v>
                </c:pt>
                <c:pt idx="4705">
                  <c:v>5485</c:v>
                </c:pt>
                <c:pt idx="4706">
                  <c:v>5486</c:v>
                </c:pt>
                <c:pt idx="4707">
                  <c:v>5487</c:v>
                </c:pt>
                <c:pt idx="4708">
                  <c:v>5488</c:v>
                </c:pt>
                <c:pt idx="4709">
                  <c:v>5489</c:v>
                </c:pt>
                <c:pt idx="4710">
                  <c:v>5490</c:v>
                </c:pt>
                <c:pt idx="4711">
                  <c:v>5491</c:v>
                </c:pt>
                <c:pt idx="4712">
                  <c:v>5492</c:v>
                </c:pt>
                <c:pt idx="4713">
                  <c:v>5493</c:v>
                </c:pt>
                <c:pt idx="4714">
                  <c:v>5494</c:v>
                </c:pt>
                <c:pt idx="4715">
                  <c:v>5495</c:v>
                </c:pt>
                <c:pt idx="4716">
                  <c:v>5496</c:v>
                </c:pt>
                <c:pt idx="4717">
                  <c:v>5497</c:v>
                </c:pt>
                <c:pt idx="4718">
                  <c:v>5498</c:v>
                </c:pt>
                <c:pt idx="4719">
                  <c:v>5499</c:v>
                </c:pt>
                <c:pt idx="4720">
                  <c:v>5500</c:v>
                </c:pt>
                <c:pt idx="4721">
                  <c:v>5501</c:v>
                </c:pt>
                <c:pt idx="4722">
                  <c:v>5502</c:v>
                </c:pt>
                <c:pt idx="4723">
                  <c:v>5503</c:v>
                </c:pt>
                <c:pt idx="4724">
                  <c:v>5504</c:v>
                </c:pt>
                <c:pt idx="4725">
                  <c:v>5505</c:v>
                </c:pt>
                <c:pt idx="4726">
                  <c:v>5506</c:v>
                </c:pt>
                <c:pt idx="4727">
                  <c:v>5507</c:v>
                </c:pt>
                <c:pt idx="4728">
                  <c:v>5508</c:v>
                </c:pt>
                <c:pt idx="4729">
                  <c:v>5509</c:v>
                </c:pt>
                <c:pt idx="4730">
                  <c:v>5510</c:v>
                </c:pt>
                <c:pt idx="4731">
                  <c:v>5511</c:v>
                </c:pt>
                <c:pt idx="4732">
                  <c:v>5512</c:v>
                </c:pt>
                <c:pt idx="4733">
                  <c:v>5513</c:v>
                </c:pt>
                <c:pt idx="4734">
                  <c:v>5514</c:v>
                </c:pt>
                <c:pt idx="4735">
                  <c:v>5515</c:v>
                </c:pt>
                <c:pt idx="4736">
                  <c:v>5516</c:v>
                </c:pt>
                <c:pt idx="4737">
                  <c:v>5517</c:v>
                </c:pt>
                <c:pt idx="4738">
                  <c:v>5518</c:v>
                </c:pt>
                <c:pt idx="4739">
                  <c:v>5519</c:v>
                </c:pt>
                <c:pt idx="4740">
                  <c:v>5520</c:v>
                </c:pt>
                <c:pt idx="4741">
                  <c:v>5521</c:v>
                </c:pt>
                <c:pt idx="4742">
                  <c:v>5522</c:v>
                </c:pt>
                <c:pt idx="4743">
                  <c:v>5523</c:v>
                </c:pt>
                <c:pt idx="4744">
                  <c:v>5524</c:v>
                </c:pt>
                <c:pt idx="4745">
                  <c:v>5525</c:v>
                </c:pt>
                <c:pt idx="4746">
                  <c:v>5526</c:v>
                </c:pt>
                <c:pt idx="4747">
                  <c:v>5527</c:v>
                </c:pt>
                <c:pt idx="4748">
                  <c:v>5528</c:v>
                </c:pt>
                <c:pt idx="4749">
                  <c:v>5529</c:v>
                </c:pt>
                <c:pt idx="4750">
                  <c:v>5530</c:v>
                </c:pt>
                <c:pt idx="4751">
                  <c:v>5531</c:v>
                </c:pt>
                <c:pt idx="4752">
                  <c:v>5532</c:v>
                </c:pt>
                <c:pt idx="4753">
                  <c:v>5533</c:v>
                </c:pt>
                <c:pt idx="4754">
                  <c:v>5534</c:v>
                </c:pt>
                <c:pt idx="4755">
                  <c:v>5535</c:v>
                </c:pt>
                <c:pt idx="4756">
                  <c:v>5536</c:v>
                </c:pt>
                <c:pt idx="4757">
                  <c:v>5537</c:v>
                </c:pt>
                <c:pt idx="4758">
                  <c:v>5538</c:v>
                </c:pt>
                <c:pt idx="4759">
                  <c:v>5539</c:v>
                </c:pt>
                <c:pt idx="4760">
                  <c:v>5540</c:v>
                </c:pt>
                <c:pt idx="4761">
                  <c:v>5541</c:v>
                </c:pt>
                <c:pt idx="4762">
                  <c:v>5542</c:v>
                </c:pt>
                <c:pt idx="4763">
                  <c:v>5543</c:v>
                </c:pt>
                <c:pt idx="4764">
                  <c:v>5544</c:v>
                </c:pt>
                <c:pt idx="4765">
                  <c:v>5545</c:v>
                </c:pt>
                <c:pt idx="4766">
                  <c:v>5546</c:v>
                </c:pt>
                <c:pt idx="4767">
                  <c:v>5547</c:v>
                </c:pt>
                <c:pt idx="4768">
                  <c:v>5548</c:v>
                </c:pt>
                <c:pt idx="4769">
                  <c:v>5549</c:v>
                </c:pt>
                <c:pt idx="4770">
                  <c:v>5550</c:v>
                </c:pt>
                <c:pt idx="4771">
                  <c:v>5551</c:v>
                </c:pt>
                <c:pt idx="4772">
                  <c:v>5552</c:v>
                </c:pt>
                <c:pt idx="4773">
                  <c:v>5553</c:v>
                </c:pt>
                <c:pt idx="4774">
                  <c:v>5554</c:v>
                </c:pt>
                <c:pt idx="4775">
                  <c:v>5555</c:v>
                </c:pt>
                <c:pt idx="4776">
                  <c:v>5556</c:v>
                </c:pt>
                <c:pt idx="4777">
                  <c:v>5557</c:v>
                </c:pt>
                <c:pt idx="4778">
                  <c:v>5558</c:v>
                </c:pt>
                <c:pt idx="4779">
                  <c:v>5559</c:v>
                </c:pt>
                <c:pt idx="4780">
                  <c:v>5560</c:v>
                </c:pt>
                <c:pt idx="4781">
                  <c:v>5561</c:v>
                </c:pt>
                <c:pt idx="4782">
                  <c:v>5562</c:v>
                </c:pt>
                <c:pt idx="4783">
                  <c:v>5563</c:v>
                </c:pt>
                <c:pt idx="4784">
                  <c:v>5564</c:v>
                </c:pt>
                <c:pt idx="4785">
                  <c:v>5565</c:v>
                </c:pt>
                <c:pt idx="4786">
                  <c:v>5566</c:v>
                </c:pt>
                <c:pt idx="4787">
                  <c:v>5567</c:v>
                </c:pt>
                <c:pt idx="4788">
                  <c:v>5568</c:v>
                </c:pt>
                <c:pt idx="4789">
                  <c:v>5569</c:v>
                </c:pt>
                <c:pt idx="4790">
                  <c:v>5570</c:v>
                </c:pt>
                <c:pt idx="4791">
                  <c:v>5571</c:v>
                </c:pt>
                <c:pt idx="4792">
                  <c:v>5572</c:v>
                </c:pt>
                <c:pt idx="4793">
                  <c:v>5573</c:v>
                </c:pt>
                <c:pt idx="4794">
                  <c:v>5574</c:v>
                </c:pt>
                <c:pt idx="4795">
                  <c:v>5575</c:v>
                </c:pt>
                <c:pt idx="4796">
                  <c:v>5576</c:v>
                </c:pt>
                <c:pt idx="4797">
                  <c:v>5577</c:v>
                </c:pt>
                <c:pt idx="4798">
                  <c:v>5578</c:v>
                </c:pt>
                <c:pt idx="4799">
                  <c:v>5579</c:v>
                </c:pt>
                <c:pt idx="4800">
                  <c:v>5580</c:v>
                </c:pt>
                <c:pt idx="4801">
                  <c:v>5581</c:v>
                </c:pt>
                <c:pt idx="4802">
                  <c:v>5582</c:v>
                </c:pt>
                <c:pt idx="4803">
                  <c:v>5583</c:v>
                </c:pt>
                <c:pt idx="4804">
                  <c:v>5584</c:v>
                </c:pt>
                <c:pt idx="4805">
                  <c:v>5585</c:v>
                </c:pt>
                <c:pt idx="4806">
                  <c:v>5586</c:v>
                </c:pt>
                <c:pt idx="4807">
                  <c:v>5587</c:v>
                </c:pt>
                <c:pt idx="4808">
                  <c:v>5588</c:v>
                </c:pt>
                <c:pt idx="4809">
                  <c:v>5589</c:v>
                </c:pt>
                <c:pt idx="4810">
                  <c:v>5590</c:v>
                </c:pt>
                <c:pt idx="4811">
                  <c:v>5591</c:v>
                </c:pt>
                <c:pt idx="4812">
                  <c:v>5592</c:v>
                </c:pt>
                <c:pt idx="4813">
                  <c:v>5593</c:v>
                </c:pt>
                <c:pt idx="4814">
                  <c:v>5594</c:v>
                </c:pt>
                <c:pt idx="4815">
                  <c:v>5595</c:v>
                </c:pt>
                <c:pt idx="4816">
                  <c:v>5596</c:v>
                </c:pt>
                <c:pt idx="4817">
                  <c:v>5597</c:v>
                </c:pt>
                <c:pt idx="4818">
                  <c:v>5598</c:v>
                </c:pt>
                <c:pt idx="4819">
                  <c:v>5599</c:v>
                </c:pt>
                <c:pt idx="4820">
                  <c:v>5600</c:v>
                </c:pt>
                <c:pt idx="4821">
                  <c:v>5601</c:v>
                </c:pt>
                <c:pt idx="4822">
                  <c:v>5602</c:v>
                </c:pt>
                <c:pt idx="4823">
                  <c:v>5603</c:v>
                </c:pt>
                <c:pt idx="4824">
                  <c:v>5604</c:v>
                </c:pt>
                <c:pt idx="4825">
                  <c:v>5605</c:v>
                </c:pt>
                <c:pt idx="4826">
                  <c:v>5606</c:v>
                </c:pt>
                <c:pt idx="4827">
                  <c:v>5607</c:v>
                </c:pt>
                <c:pt idx="4828">
                  <c:v>5608</c:v>
                </c:pt>
                <c:pt idx="4829">
                  <c:v>5609</c:v>
                </c:pt>
                <c:pt idx="4830">
                  <c:v>5610</c:v>
                </c:pt>
                <c:pt idx="4831">
                  <c:v>5611</c:v>
                </c:pt>
                <c:pt idx="4832">
                  <c:v>5612</c:v>
                </c:pt>
                <c:pt idx="4833">
                  <c:v>5613</c:v>
                </c:pt>
                <c:pt idx="4834">
                  <c:v>5614</c:v>
                </c:pt>
                <c:pt idx="4835">
                  <c:v>5615</c:v>
                </c:pt>
                <c:pt idx="4836">
                  <c:v>5616</c:v>
                </c:pt>
                <c:pt idx="4837">
                  <c:v>5617</c:v>
                </c:pt>
                <c:pt idx="4838">
                  <c:v>5618</c:v>
                </c:pt>
                <c:pt idx="4839">
                  <c:v>5619</c:v>
                </c:pt>
                <c:pt idx="4840">
                  <c:v>5620</c:v>
                </c:pt>
                <c:pt idx="4841">
                  <c:v>5621</c:v>
                </c:pt>
                <c:pt idx="4842">
                  <c:v>5622</c:v>
                </c:pt>
                <c:pt idx="4843">
                  <c:v>5623</c:v>
                </c:pt>
                <c:pt idx="4844">
                  <c:v>5624</c:v>
                </c:pt>
                <c:pt idx="4845">
                  <c:v>5625</c:v>
                </c:pt>
                <c:pt idx="4846">
                  <c:v>5626</c:v>
                </c:pt>
                <c:pt idx="4847">
                  <c:v>5627</c:v>
                </c:pt>
                <c:pt idx="4848">
                  <c:v>5628</c:v>
                </c:pt>
                <c:pt idx="4849">
                  <c:v>5629</c:v>
                </c:pt>
                <c:pt idx="4850">
                  <c:v>5630</c:v>
                </c:pt>
                <c:pt idx="4851">
                  <c:v>5631</c:v>
                </c:pt>
                <c:pt idx="4852">
                  <c:v>5632</c:v>
                </c:pt>
                <c:pt idx="4853">
                  <c:v>5633</c:v>
                </c:pt>
                <c:pt idx="4854">
                  <c:v>5634</c:v>
                </c:pt>
                <c:pt idx="4855">
                  <c:v>5635</c:v>
                </c:pt>
                <c:pt idx="4856">
                  <c:v>5636</c:v>
                </c:pt>
                <c:pt idx="4857">
                  <c:v>5637</c:v>
                </c:pt>
                <c:pt idx="4858">
                  <c:v>5638</c:v>
                </c:pt>
                <c:pt idx="4859">
                  <c:v>5639</c:v>
                </c:pt>
                <c:pt idx="4860">
                  <c:v>5640</c:v>
                </c:pt>
                <c:pt idx="4861">
                  <c:v>5641</c:v>
                </c:pt>
                <c:pt idx="4862">
                  <c:v>5642</c:v>
                </c:pt>
                <c:pt idx="4863">
                  <c:v>5643</c:v>
                </c:pt>
                <c:pt idx="4864">
                  <c:v>5644</c:v>
                </c:pt>
                <c:pt idx="4865">
                  <c:v>5645</c:v>
                </c:pt>
                <c:pt idx="4866">
                  <c:v>5646</c:v>
                </c:pt>
                <c:pt idx="4867">
                  <c:v>5647</c:v>
                </c:pt>
                <c:pt idx="4868">
                  <c:v>5648</c:v>
                </c:pt>
                <c:pt idx="4869">
                  <c:v>5649</c:v>
                </c:pt>
                <c:pt idx="4870">
                  <c:v>5650</c:v>
                </c:pt>
                <c:pt idx="4871">
                  <c:v>5651</c:v>
                </c:pt>
                <c:pt idx="4872">
                  <c:v>5652</c:v>
                </c:pt>
                <c:pt idx="4873">
                  <c:v>5653</c:v>
                </c:pt>
                <c:pt idx="4874">
                  <c:v>5654</c:v>
                </c:pt>
                <c:pt idx="4875">
                  <c:v>5655</c:v>
                </c:pt>
                <c:pt idx="4876">
                  <c:v>5656</c:v>
                </c:pt>
                <c:pt idx="4877">
                  <c:v>5657</c:v>
                </c:pt>
                <c:pt idx="4878">
                  <c:v>5658</c:v>
                </c:pt>
                <c:pt idx="4879">
                  <c:v>5659</c:v>
                </c:pt>
                <c:pt idx="4880">
                  <c:v>5660</c:v>
                </c:pt>
                <c:pt idx="4881">
                  <c:v>5661</c:v>
                </c:pt>
                <c:pt idx="4882">
                  <c:v>5662</c:v>
                </c:pt>
                <c:pt idx="4883">
                  <c:v>5663</c:v>
                </c:pt>
                <c:pt idx="4884">
                  <c:v>5664</c:v>
                </c:pt>
                <c:pt idx="4885">
                  <c:v>5665</c:v>
                </c:pt>
                <c:pt idx="4886">
                  <c:v>5666</c:v>
                </c:pt>
                <c:pt idx="4887">
                  <c:v>5667</c:v>
                </c:pt>
                <c:pt idx="4888">
                  <c:v>5668</c:v>
                </c:pt>
                <c:pt idx="4889">
                  <c:v>5669</c:v>
                </c:pt>
                <c:pt idx="4890">
                  <c:v>5670</c:v>
                </c:pt>
                <c:pt idx="4891">
                  <c:v>5671</c:v>
                </c:pt>
                <c:pt idx="4892">
                  <c:v>5672</c:v>
                </c:pt>
                <c:pt idx="4893">
                  <c:v>5673</c:v>
                </c:pt>
                <c:pt idx="4894">
                  <c:v>5674</c:v>
                </c:pt>
                <c:pt idx="4895">
                  <c:v>5675</c:v>
                </c:pt>
                <c:pt idx="4896">
                  <c:v>5676</c:v>
                </c:pt>
                <c:pt idx="4897">
                  <c:v>5677</c:v>
                </c:pt>
                <c:pt idx="4898">
                  <c:v>5678</c:v>
                </c:pt>
                <c:pt idx="4899">
                  <c:v>5679</c:v>
                </c:pt>
                <c:pt idx="4900">
                  <c:v>5680</c:v>
                </c:pt>
                <c:pt idx="4901">
                  <c:v>5681</c:v>
                </c:pt>
                <c:pt idx="4902">
                  <c:v>5682</c:v>
                </c:pt>
                <c:pt idx="4903">
                  <c:v>5683</c:v>
                </c:pt>
                <c:pt idx="4904">
                  <c:v>5684</c:v>
                </c:pt>
                <c:pt idx="4905">
                  <c:v>5685</c:v>
                </c:pt>
                <c:pt idx="4906">
                  <c:v>5686</c:v>
                </c:pt>
                <c:pt idx="4907">
                  <c:v>5687</c:v>
                </c:pt>
                <c:pt idx="4908">
                  <c:v>5688</c:v>
                </c:pt>
                <c:pt idx="4909">
                  <c:v>5689</c:v>
                </c:pt>
                <c:pt idx="4910">
                  <c:v>5690</c:v>
                </c:pt>
                <c:pt idx="4911">
                  <c:v>5691</c:v>
                </c:pt>
                <c:pt idx="4912">
                  <c:v>5692</c:v>
                </c:pt>
                <c:pt idx="4913">
                  <c:v>5693</c:v>
                </c:pt>
                <c:pt idx="4914">
                  <c:v>5694</c:v>
                </c:pt>
                <c:pt idx="4915">
                  <c:v>5695</c:v>
                </c:pt>
                <c:pt idx="4916">
                  <c:v>5696</c:v>
                </c:pt>
                <c:pt idx="4917">
                  <c:v>5697</c:v>
                </c:pt>
                <c:pt idx="4918">
                  <c:v>5698</c:v>
                </c:pt>
                <c:pt idx="4919">
                  <c:v>5699</c:v>
                </c:pt>
                <c:pt idx="4920">
                  <c:v>5700</c:v>
                </c:pt>
                <c:pt idx="4921">
                  <c:v>5701</c:v>
                </c:pt>
                <c:pt idx="4922">
                  <c:v>5702</c:v>
                </c:pt>
                <c:pt idx="4923">
                  <c:v>5703</c:v>
                </c:pt>
                <c:pt idx="4924">
                  <c:v>5704</c:v>
                </c:pt>
                <c:pt idx="4925">
                  <c:v>5705</c:v>
                </c:pt>
                <c:pt idx="4926">
                  <c:v>5706</c:v>
                </c:pt>
                <c:pt idx="4927">
                  <c:v>5707</c:v>
                </c:pt>
                <c:pt idx="4928">
                  <c:v>5708</c:v>
                </c:pt>
                <c:pt idx="4929">
                  <c:v>5709</c:v>
                </c:pt>
                <c:pt idx="4930">
                  <c:v>5710</c:v>
                </c:pt>
                <c:pt idx="4931">
                  <c:v>5711</c:v>
                </c:pt>
                <c:pt idx="4932">
                  <c:v>5712</c:v>
                </c:pt>
                <c:pt idx="4933">
                  <c:v>5713</c:v>
                </c:pt>
                <c:pt idx="4934">
                  <c:v>5714</c:v>
                </c:pt>
                <c:pt idx="4935">
                  <c:v>5715</c:v>
                </c:pt>
                <c:pt idx="4936">
                  <c:v>5716</c:v>
                </c:pt>
                <c:pt idx="4937">
                  <c:v>5717</c:v>
                </c:pt>
                <c:pt idx="4938">
                  <c:v>5718</c:v>
                </c:pt>
                <c:pt idx="4939">
                  <c:v>5719</c:v>
                </c:pt>
                <c:pt idx="4940">
                  <c:v>5720</c:v>
                </c:pt>
                <c:pt idx="4941">
                  <c:v>5721</c:v>
                </c:pt>
                <c:pt idx="4942">
                  <c:v>5722</c:v>
                </c:pt>
                <c:pt idx="4943">
                  <c:v>5723</c:v>
                </c:pt>
                <c:pt idx="4944">
                  <c:v>5724</c:v>
                </c:pt>
                <c:pt idx="4945">
                  <c:v>5725</c:v>
                </c:pt>
                <c:pt idx="4946">
                  <c:v>5726</c:v>
                </c:pt>
                <c:pt idx="4947">
                  <c:v>5727</c:v>
                </c:pt>
                <c:pt idx="4948">
                  <c:v>5728</c:v>
                </c:pt>
                <c:pt idx="4949">
                  <c:v>5729</c:v>
                </c:pt>
                <c:pt idx="4950">
                  <c:v>5730</c:v>
                </c:pt>
                <c:pt idx="4951">
                  <c:v>5731</c:v>
                </c:pt>
                <c:pt idx="4952">
                  <c:v>5732</c:v>
                </c:pt>
                <c:pt idx="4953">
                  <c:v>5733</c:v>
                </c:pt>
                <c:pt idx="4954">
                  <c:v>5734</c:v>
                </c:pt>
                <c:pt idx="4955">
                  <c:v>5735</c:v>
                </c:pt>
                <c:pt idx="4956">
                  <c:v>5736</c:v>
                </c:pt>
                <c:pt idx="4957">
                  <c:v>5737</c:v>
                </c:pt>
                <c:pt idx="4958">
                  <c:v>5738</c:v>
                </c:pt>
                <c:pt idx="4959">
                  <c:v>5739</c:v>
                </c:pt>
                <c:pt idx="4960">
                  <c:v>5740</c:v>
                </c:pt>
                <c:pt idx="4961">
                  <c:v>5741</c:v>
                </c:pt>
                <c:pt idx="4962">
                  <c:v>5742</c:v>
                </c:pt>
                <c:pt idx="4963">
                  <c:v>5743</c:v>
                </c:pt>
                <c:pt idx="4964">
                  <c:v>5744</c:v>
                </c:pt>
                <c:pt idx="4965">
                  <c:v>5745</c:v>
                </c:pt>
                <c:pt idx="4966">
                  <c:v>5746</c:v>
                </c:pt>
                <c:pt idx="4967">
                  <c:v>5747</c:v>
                </c:pt>
                <c:pt idx="4968">
                  <c:v>5748</c:v>
                </c:pt>
                <c:pt idx="4969">
                  <c:v>5749</c:v>
                </c:pt>
                <c:pt idx="4970">
                  <c:v>5750</c:v>
                </c:pt>
                <c:pt idx="4971">
                  <c:v>5751</c:v>
                </c:pt>
                <c:pt idx="4972">
                  <c:v>5752</c:v>
                </c:pt>
                <c:pt idx="4973">
                  <c:v>5753</c:v>
                </c:pt>
                <c:pt idx="4974">
                  <c:v>5754</c:v>
                </c:pt>
                <c:pt idx="4975">
                  <c:v>5755</c:v>
                </c:pt>
                <c:pt idx="4976">
                  <c:v>5756</c:v>
                </c:pt>
                <c:pt idx="4977">
                  <c:v>5757</c:v>
                </c:pt>
                <c:pt idx="4978">
                  <c:v>5758</c:v>
                </c:pt>
                <c:pt idx="4979">
                  <c:v>5759</c:v>
                </c:pt>
                <c:pt idx="4980">
                  <c:v>5760</c:v>
                </c:pt>
                <c:pt idx="4981">
                  <c:v>5761</c:v>
                </c:pt>
                <c:pt idx="4982">
                  <c:v>5762</c:v>
                </c:pt>
                <c:pt idx="4983">
                  <c:v>5763</c:v>
                </c:pt>
                <c:pt idx="4984">
                  <c:v>5764</c:v>
                </c:pt>
                <c:pt idx="4985">
                  <c:v>5765</c:v>
                </c:pt>
                <c:pt idx="4986">
                  <c:v>5766</c:v>
                </c:pt>
                <c:pt idx="4987">
                  <c:v>5767</c:v>
                </c:pt>
                <c:pt idx="4988">
                  <c:v>5768</c:v>
                </c:pt>
                <c:pt idx="4989">
                  <c:v>5769</c:v>
                </c:pt>
                <c:pt idx="4990">
                  <c:v>5770</c:v>
                </c:pt>
                <c:pt idx="4991">
                  <c:v>5771</c:v>
                </c:pt>
                <c:pt idx="4992">
                  <c:v>5772</c:v>
                </c:pt>
                <c:pt idx="4993">
                  <c:v>5773</c:v>
                </c:pt>
                <c:pt idx="4994">
                  <c:v>5774</c:v>
                </c:pt>
                <c:pt idx="4995">
                  <c:v>5775</c:v>
                </c:pt>
                <c:pt idx="4996">
                  <c:v>5776</c:v>
                </c:pt>
                <c:pt idx="4997">
                  <c:v>5777</c:v>
                </c:pt>
                <c:pt idx="4998">
                  <c:v>5778</c:v>
                </c:pt>
                <c:pt idx="4999">
                  <c:v>5779</c:v>
                </c:pt>
                <c:pt idx="5000">
                  <c:v>5780</c:v>
                </c:pt>
                <c:pt idx="5001">
                  <c:v>5781</c:v>
                </c:pt>
                <c:pt idx="5002">
                  <c:v>5782</c:v>
                </c:pt>
                <c:pt idx="5003">
                  <c:v>5783</c:v>
                </c:pt>
                <c:pt idx="5004">
                  <c:v>5784</c:v>
                </c:pt>
                <c:pt idx="5005">
                  <c:v>5785</c:v>
                </c:pt>
                <c:pt idx="5006">
                  <c:v>5786</c:v>
                </c:pt>
                <c:pt idx="5007">
                  <c:v>5787</c:v>
                </c:pt>
                <c:pt idx="5008">
                  <c:v>5788</c:v>
                </c:pt>
                <c:pt idx="5009">
                  <c:v>5789</c:v>
                </c:pt>
                <c:pt idx="5010">
                  <c:v>5790</c:v>
                </c:pt>
                <c:pt idx="5011">
                  <c:v>5791</c:v>
                </c:pt>
                <c:pt idx="5012">
                  <c:v>5792</c:v>
                </c:pt>
                <c:pt idx="5013">
                  <c:v>5793</c:v>
                </c:pt>
                <c:pt idx="5014">
                  <c:v>5794</c:v>
                </c:pt>
                <c:pt idx="5015">
                  <c:v>5795</c:v>
                </c:pt>
                <c:pt idx="5016">
                  <c:v>5796</c:v>
                </c:pt>
                <c:pt idx="5017">
                  <c:v>5797</c:v>
                </c:pt>
                <c:pt idx="5018">
                  <c:v>5798</c:v>
                </c:pt>
                <c:pt idx="5019">
                  <c:v>5799</c:v>
                </c:pt>
                <c:pt idx="5020">
                  <c:v>5800</c:v>
                </c:pt>
                <c:pt idx="5021">
                  <c:v>5801</c:v>
                </c:pt>
                <c:pt idx="5022">
                  <c:v>5802</c:v>
                </c:pt>
                <c:pt idx="5023">
                  <c:v>5803</c:v>
                </c:pt>
                <c:pt idx="5024">
                  <c:v>5804</c:v>
                </c:pt>
                <c:pt idx="5025">
                  <c:v>5805</c:v>
                </c:pt>
                <c:pt idx="5026">
                  <c:v>5806</c:v>
                </c:pt>
                <c:pt idx="5027">
                  <c:v>5807</c:v>
                </c:pt>
                <c:pt idx="5028">
                  <c:v>5808</c:v>
                </c:pt>
                <c:pt idx="5029">
                  <c:v>5809</c:v>
                </c:pt>
                <c:pt idx="5030">
                  <c:v>5810</c:v>
                </c:pt>
                <c:pt idx="5031">
                  <c:v>5811</c:v>
                </c:pt>
                <c:pt idx="5032">
                  <c:v>5812</c:v>
                </c:pt>
                <c:pt idx="5033">
                  <c:v>5813</c:v>
                </c:pt>
                <c:pt idx="5034">
                  <c:v>5814</c:v>
                </c:pt>
                <c:pt idx="5035">
                  <c:v>5815</c:v>
                </c:pt>
                <c:pt idx="5036">
                  <c:v>5816</c:v>
                </c:pt>
                <c:pt idx="5037">
                  <c:v>5817</c:v>
                </c:pt>
                <c:pt idx="5038">
                  <c:v>5818</c:v>
                </c:pt>
                <c:pt idx="5039">
                  <c:v>5819</c:v>
                </c:pt>
                <c:pt idx="5040">
                  <c:v>5820</c:v>
                </c:pt>
                <c:pt idx="5041">
                  <c:v>5821</c:v>
                </c:pt>
                <c:pt idx="5042">
                  <c:v>5822</c:v>
                </c:pt>
                <c:pt idx="5043">
                  <c:v>5823</c:v>
                </c:pt>
                <c:pt idx="5044">
                  <c:v>5824</c:v>
                </c:pt>
                <c:pt idx="5045">
                  <c:v>5825</c:v>
                </c:pt>
                <c:pt idx="5046">
                  <c:v>5826</c:v>
                </c:pt>
                <c:pt idx="5047">
                  <c:v>5827</c:v>
                </c:pt>
                <c:pt idx="5048">
                  <c:v>5828</c:v>
                </c:pt>
                <c:pt idx="5049">
                  <c:v>5829</c:v>
                </c:pt>
                <c:pt idx="5050">
                  <c:v>5830</c:v>
                </c:pt>
                <c:pt idx="5051">
                  <c:v>5831</c:v>
                </c:pt>
                <c:pt idx="5052">
                  <c:v>5832</c:v>
                </c:pt>
                <c:pt idx="5053">
                  <c:v>5833</c:v>
                </c:pt>
                <c:pt idx="5054">
                  <c:v>5834</c:v>
                </c:pt>
                <c:pt idx="5055">
                  <c:v>5835</c:v>
                </c:pt>
                <c:pt idx="5056">
                  <c:v>5836</c:v>
                </c:pt>
                <c:pt idx="5057">
                  <c:v>5837</c:v>
                </c:pt>
                <c:pt idx="5058">
                  <c:v>5838</c:v>
                </c:pt>
                <c:pt idx="5059">
                  <c:v>5839</c:v>
                </c:pt>
                <c:pt idx="5060">
                  <c:v>5840</c:v>
                </c:pt>
                <c:pt idx="5061">
                  <c:v>5841</c:v>
                </c:pt>
                <c:pt idx="5062">
                  <c:v>5842</c:v>
                </c:pt>
                <c:pt idx="5063">
                  <c:v>5843</c:v>
                </c:pt>
                <c:pt idx="5064">
                  <c:v>5844</c:v>
                </c:pt>
                <c:pt idx="5065">
                  <c:v>5845</c:v>
                </c:pt>
                <c:pt idx="5066">
                  <c:v>5846</c:v>
                </c:pt>
                <c:pt idx="5067">
                  <c:v>5847</c:v>
                </c:pt>
                <c:pt idx="5068">
                  <c:v>5848</c:v>
                </c:pt>
                <c:pt idx="5069">
                  <c:v>5849</c:v>
                </c:pt>
                <c:pt idx="5070">
                  <c:v>5850</c:v>
                </c:pt>
                <c:pt idx="5071">
                  <c:v>5851</c:v>
                </c:pt>
                <c:pt idx="5072">
                  <c:v>5852</c:v>
                </c:pt>
                <c:pt idx="5073">
                  <c:v>5853</c:v>
                </c:pt>
                <c:pt idx="5074">
                  <c:v>5854</c:v>
                </c:pt>
                <c:pt idx="5075">
                  <c:v>5855</c:v>
                </c:pt>
                <c:pt idx="5076">
                  <c:v>5856</c:v>
                </c:pt>
                <c:pt idx="5077">
                  <c:v>5857</c:v>
                </c:pt>
                <c:pt idx="5078">
                  <c:v>5858</c:v>
                </c:pt>
                <c:pt idx="5079">
                  <c:v>5859</c:v>
                </c:pt>
                <c:pt idx="5080">
                  <c:v>5860</c:v>
                </c:pt>
                <c:pt idx="5081">
                  <c:v>5861</c:v>
                </c:pt>
                <c:pt idx="5082">
                  <c:v>5862</c:v>
                </c:pt>
                <c:pt idx="5083">
                  <c:v>5863</c:v>
                </c:pt>
                <c:pt idx="5084">
                  <c:v>5864</c:v>
                </c:pt>
                <c:pt idx="5085">
                  <c:v>5865</c:v>
                </c:pt>
                <c:pt idx="5086">
                  <c:v>5866</c:v>
                </c:pt>
                <c:pt idx="5087">
                  <c:v>5867</c:v>
                </c:pt>
                <c:pt idx="5088">
                  <c:v>5868</c:v>
                </c:pt>
                <c:pt idx="5089">
                  <c:v>5869</c:v>
                </c:pt>
                <c:pt idx="5090">
                  <c:v>5870</c:v>
                </c:pt>
                <c:pt idx="5091">
                  <c:v>5871</c:v>
                </c:pt>
                <c:pt idx="5092">
                  <c:v>5872</c:v>
                </c:pt>
                <c:pt idx="5093">
                  <c:v>5873</c:v>
                </c:pt>
                <c:pt idx="5094">
                  <c:v>5874</c:v>
                </c:pt>
                <c:pt idx="5095">
                  <c:v>5875</c:v>
                </c:pt>
                <c:pt idx="5096">
                  <c:v>5876</c:v>
                </c:pt>
                <c:pt idx="5097">
                  <c:v>5877</c:v>
                </c:pt>
                <c:pt idx="5098">
                  <c:v>5878</c:v>
                </c:pt>
                <c:pt idx="5099">
                  <c:v>5879</c:v>
                </c:pt>
                <c:pt idx="5100">
                  <c:v>5880</c:v>
                </c:pt>
                <c:pt idx="5101">
                  <c:v>5881</c:v>
                </c:pt>
                <c:pt idx="5102">
                  <c:v>5882</c:v>
                </c:pt>
                <c:pt idx="5103">
                  <c:v>5883</c:v>
                </c:pt>
                <c:pt idx="5104">
                  <c:v>5884</c:v>
                </c:pt>
                <c:pt idx="5105">
                  <c:v>5885</c:v>
                </c:pt>
                <c:pt idx="5106">
                  <c:v>5886</c:v>
                </c:pt>
                <c:pt idx="5107">
                  <c:v>5887</c:v>
                </c:pt>
                <c:pt idx="5108">
                  <c:v>5888</c:v>
                </c:pt>
                <c:pt idx="5109">
                  <c:v>5889</c:v>
                </c:pt>
                <c:pt idx="5110">
                  <c:v>5890</c:v>
                </c:pt>
                <c:pt idx="5111">
                  <c:v>5891</c:v>
                </c:pt>
                <c:pt idx="5112">
                  <c:v>5892</c:v>
                </c:pt>
                <c:pt idx="5113">
                  <c:v>5893</c:v>
                </c:pt>
                <c:pt idx="5114">
                  <c:v>5894</c:v>
                </c:pt>
                <c:pt idx="5115">
                  <c:v>5895</c:v>
                </c:pt>
                <c:pt idx="5116">
                  <c:v>5896</c:v>
                </c:pt>
                <c:pt idx="5117">
                  <c:v>5897</c:v>
                </c:pt>
                <c:pt idx="5118">
                  <c:v>5898</c:v>
                </c:pt>
                <c:pt idx="5119">
                  <c:v>5899</c:v>
                </c:pt>
                <c:pt idx="5120">
                  <c:v>5900</c:v>
                </c:pt>
                <c:pt idx="5121">
                  <c:v>5901</c:v>
                </c:pt>
                <c:pt idx="5122">
                  <c:v>5902</c:v>
                </c:pt>
                <c:pt idx="5123">
                  <c:v>5903</c:v>
                </c:pt>
                <c:pt idx="5124">
                  <c:v>5904</c:v>
                </c:pt>
                <c:pt idx="5125">
                  <c:v>5905</c:v>
                </c:pt>
                <c:pt idx="5126">
                  <c:v>5906</c:v>
                </c:pt>
                <c:pt idx="5127">
                  <c:v>5907</c:v>
                </c:pt>
                <c:pt idx="5128">
                  <c:v>5908</c:v>
                </c:pt>
                <c:pt idx="5129">
                  <c:v>5909</c:v>
                </c:pt>
                <c:pt idx="5130">
                  <c:v>5910</c:v>
                </c:pt>
                <c:pt idx="5131">
                  <c:v>5911</c:v>
                </c:pt>
                <c:pt idx="5132">
                  <c:v>5912</c:v>
                </c:pt>
                <c:pt idx="5133">
                  <c:v>5913</c:v>
                </c:pt>
                <c:pt idx="5134">
                  <c:v>5914</c:v>
                </c:pt>
                <c:pt idx="5135">
                  <c:v>5915</c:v>
                </c:pt>
                <c:pt idx="5136">
                  <c:v>5916</c:v>
                </c:pt>
                <c:pt idx="5137">
                  <c:v>5917</c:v>
                </c:pt>
                <c:pt idx="5138">
                  <c:v>5918</c:v>
                </c:pt>
                <c:pt idx="5139">
                  <c:v>5919</c:v>
                </c:pt>
                <c:pt idx="5140">
                  <c:v>5920</c:v>
                </c:pt>
                <c:pt idx="5141">
                  <c:v>5921</c:v>
                </c:pt>
                <c:pt idx="5142">
                  <c:v>5922</c:v>
                </c:pt>
                <c:pt idx="5143">
                  <c:v>5923</c:v>
                </c:pt>
                <c:pt idx="5144">
                  <c:v>5924</c:v>
                </c:pt>
                <c:pt idx="5145">
                  <c:v>5925</c:v>
                </c:pt>
                <c:pt idx="5146">
                  <c:v>5926</c:v>
                </c:pt>
                <c:pt idx="5147">
                  <c:v>5927</c:v>
                </c:pt>
                <c:pt idx="5148">
                  <c:v>5928</c:v>
                </c:pt>
                <c:pt idx="5149">
                  <c:v>5929</c:v>
                </c:pt>
                <c:pt idx="5150">
                  <c:v>5930</c:v>
                </c:pt>
                <c:pt idx="5151">
                  <c:v>5931</c:v>
                </c:pt>
                <c:pt idx="5152">
                  <c:v>5932</c:v>
                </c:pt>
                <c:pt idx="5153">
                  <c:v>5933</c:v>
                </c:pt>
                <c:pt idx="5154">
                  <c:v>5934</c:v>
                </c:pt>
                <c:pt idx="5155">
                  <c:v>5935</c:v>
                </c:pt>
                <c:pt idx="5156">
                  <c:v>5936</c:v>
                </c:pt>
                <c:pt idx="5157">
                  <c:v>5937</c:v>
                </c:pt>
                <c:pt idx="5158">
                  <c:v>5938</c:v>
                </c:pt>
                <c:pt idx="5159">
                  <c:v>5939</c:v>
                </c:pt>
                <c:pt idx="5160">
                  <c:v>5940</c:v>
                </c:pt>
                <c:pt idx="5161">
                  <c:v>5941</c:v>
                </c:pt>
                <c:pt idx="5162">
                  <c:v>5942</c:v>
                </c:pt>
                <c:pt idx="5163">
                  <c:v>5943</c:v>
                </c:pt>
                <c:pt idx="5164">
                  <c:v>5944</c:v>
                </c:pt>
                <c:pt idx="5165">
                  <c:v>5945</c:v>
                </c:pt>
                <c:pt idx="5166">
                  <c:v>5946</c:v>
                </c:pt>
                <c:pt idx="5167">
                  <c:v>5947</c:v>
                </c:pt>
                <c:pt idx="5168">
                  <c:v>5948</c:v>
                </c:pt>
                <c:pt idx="5169">
                  <c:v>5949</c:v>
                </c:pt>
                <c:pt idx="5170">
                  <c:v>5950</c:v>
                </c:pt>
                <c:pt idx="5171">
                  <c:v>5951</c:v>
                </c:pt>
                <c:pt idx="5172">
                  <c:v>5952</c:v>
                </c:pt>
                <c:pt idx="5173">
                  <c:v>5953</c:v>
                </c:pt>
                <c:pt idx="5174">
                  <c:v>5954</c:v>
                </c:pt>
                <c:pt idx="5175">
                  <c:v>5955</c:v>
                </c:pt>
                <c:pt idx="5176">
                  <c:v>5956</c:v>
                </c:pt>
                <c:pt idx="5177">
                  <c:v>5957</c:v>
                </c:pt>
                <c:pt idx="5178">
                  <c:v>5958</c:v>
                </c:pt>
                <c:pt idx="5179">
                  <c:v>5959</c:v>
                </c:pt>
                <c:pt idx="5180">
                  <c:v>5960</c:v>
                </c:pt>
                <c:pt idx="5181">
                  <c:v>5961</c:v>
                </c:pt>
                <c:pt idx="5182">
                  <c:v>5962</c:v>
                </c:pt>
                <c:pt idx="5183">
                  <c:v>5963</c:v>
                </c:pt>
                <c:pt idx="5184">
                  <c:v>5964</c:v>
                </c:pt>
                <c:pt idx="5185">
                  <c:v>5965</c:v>
                </c:pt>
                <c:pt idx="5186">
                  <c:v>5966</c:v>
                </c:pt>
                <c:pt idx="5187">
                  <c:v>5967</c:v>
                </c:pt>
                <c:pt idx="5188">
                  <c:v>5968</c:v>
                </c:pt>
                <c:pt idx="5189">
                  <c:v>5969</c:v>
                </c:pt>
                <c:pt idx="5190">
                  <c:v>5970</c:v>
                </c:pt>
                <c:pt idx="5191">
                  <c:v>5971</c:v>
                </c:pt>
                <c:pt idx="5192">
                  <c:v>5972</c:v>
                </c:pt>
                <c:pt idx="5193">
                  <c:v>5973</c:v>
                </c:pt>
                <c:pt idx="5194">
                  <c:v>5974</c:v>
                </c:pt>
                <c:pt idx="5195">
                  <c:v>5975</c:v>
                </c:pt>
                <c:pt idx="5196">
                  <c:v>5976</c:v>
                </c:pt>
                <c:pt idx="5197">
                  <c:v>5977</c:v>
                </c:pt>
                <c:pt idx="5198">
                  <c:v>5978</c:v>
                </c:pt>
                <c:pt idx="5199">
                  <c:v>5979</c:v>
                </c:pt>
                <c:pt idx="5200">
                  <c:v>5980</c:v>
                </c:pt>
                <c:pt idx="5201">
                  <c:v>5981</c:v>
                </c:pt>
                <c:pt idx="5202">
                  <c:v>5982</c:v>
                </c:pt>
                <c:pt idx="5203">
                  <c:v>5983</c:v>
                </c:pt>
                <c:pt idx="5204">
                  <c:v>5984</c:v>
                </c:pt>
                <c:pt idx="5205">
                  <c:v>5985</c:v>
                </c:pt>
                <c:pt idx="5206">
                  <c:v>5986</c:v>
                </c:pt>
                <c:pt idx="5207">
                  <c:v>5987</c:v>
                </c:pt>
                <c:pt idx="5208">
                  <c:v>5988</c:v>
                </c:pt>
                <c:pt idx="5209">
                  <c:v>5989</c:v>
                </c:pt>
                <c:pt idx="5210">
                  <c:v>5990</c:v>
                </c:pt>
                <c:pt idx="5211">
                  <c:v>5991</c:v>
                </c:pt>
                <c:pt idx="5212">
                  <c:v>5992</c:v>
                </c:pt>
                <c:pt idx="5213">
                  <c:v>5993</c:v>
                </c:pt>
                <c:pt idx="5214">
                  <c:v>5994</c:v>
                </c:pt>
                <c:pt idx="5215">
                  <c:v>5995</c:v>
                </c:pt>
                <c:pt idx="5216">
                  <c:v>5996</c:v>
                </c:pt>
                <c:pt idx="5217">
                  <c:v>5997</c:v>
                </c:pt>
                <c:pt idx="5218">
                  <c:v>5998</c:v>
                </c:pt>
                <c:pt idx="5219">
                  <c:v>5999</c:v>
                </c:pt>
                <c:pt idx="5220">
                  <c:v>6000</c:v>
                </c:pt>
                <c:pt idx="5221">
                  <c:v>6001</c:v>
                </c:pt>
                <c:pt idx="5222">
                  <c:v>6002</c:v>
                </c:pt>
                <c:pt idx="5223">
                  <c:v>6003</c:v>
                </c:pt>
                <c:pt idx="5224">
                  <c:v>6004</c:v>
                </c:pt>
                <c:pt idx="5225">
                  <c:v>6005</c:v>
                </c:pt>
                <c:pt idx="5226">
                  <c:v>6006</c:v>
                </c:pt>
                <c:pt idx="5227">
                  <c:v>6007</c:v>
                </c:pt>
                <c:pt idx="5228">
                  <c:v>6008</c:v>
                </c:pt>
                <c:pt idx="5229">
                  <c:v>6009</c:v>
                </c:pt>
                <c:pt idx="5230">
                  <c:v>6010</c:v>
                </c:pt>
                <c:pt idx="5231">
                  <c:v>6011</c:v>
                </c:pt>
                <c:pt idx="5232">
                  <c:v>6012</c:v>
                </c:pt>
                <c:pt idx="5233">
                  <c:v>6013</c:v>
                </c:pt>
                <c:pt idx="5234">
                  <c:v>6014</c:v>
                </c:pt>
                <c:pt idx="5235">
                  <c:v>6015</c:v>
                </c:pt>
                <c:pt idx="5236">
                  <c:v>6016</c:v>
                </c:pt>
                <c:pt idx="5237">
                  <c:v>6017</c:v>
                </c:pt>
                <c:pt idx="5238">
                  <c:v>6018</c:v>
                </c:pt>
                <c:pt idx="5239">
                  <c:v>6019</c:v>
                </c:pt>
                <c:pt idx="5240">
                  <c:v>6020</c:v>
                </c:pt>
                <c:pt idx="5241">
                  <c:v>6021</c:v>
                </c:pt>
                <c:pt idx="5242">
                  <c:v>6022</c:v>
                </c:pt>
                <c:pt idx="5243">
                  <c:v>6023</c:v>
                </c:pt>
                <c:pt idx="5244">
                  <c:v>6024</c:v>
                </c:pt>
                <c:pt idx="5245">
                  <c:v>6025</c:v>
                </c:pt>
                <c:pt idx="5246">
                  <c:v>6026</c:v>
                </c:pt>
                <c:pt idx="5247">
                  <c:v>6027</c:v>
                </c:pt>
                <c:pt idx="5248">
                  <c:v>6028</c:v>
                </c:pt>
                <c:pt idx="5249">
                  <c:v>6029</c:v>
                </c:pt>
                <c:pt idx="5250">
                  <c:v>6030</c:v>
                </c:pt>
                <c:pt idx="5251">
                  <c:v>6031</c:v>
                </c:pt>
                <c:pt idx="5252">
                  <c:v>6032</c:v>
                </c:pt>
                <c:pt idx="5253">
                  <c:v>6033</c:v>
                </c:pt>
                <c:pt idx="5254">
                  <c:v>6034</c:v>
                </c:pt>
                <c:pt idx="5255">
                  <c:v>6035</c:v>
                </c:pt>
                <c:pt idx="5256">
                  <c:v>6036</c:v>
                </c:pt>
                <c:pt idx="5257">
                  <c:v>6037</c:v>
                </c:pt>
                <c:pt idx="5258">
                  <c:v>6038</c:v>
                </c:pt>
                <c:pt idx="5259">
                  <c:v>6039</c:v>
                </c:pt>
                <c:pt idx="5260">
                  <c:v>6040</c:v>
                </c:pt>
                <c:pt idx="5261">
                  <c:v>6041</c:v>
                </c:pt>
                <c:pt idx="5262">
                  <c:v>6042</c:v>
                </c:pt>
                <c:pt idx="5263">
                  <c:v>6043</c:v>
                </c:pt>
                <c:pt idx="5264">
                  <c:v>6044</c:v>
                </c:pt>
                <c:pt idx="5265">
                  <c:v>6045</c:v>
                </c:pt>
                <c:pt idx="5266">
                  <c:v>6046</c:v>
                </c:pt>
                <c:pt idx="5267">
                  <c:v>6047</c:v>
                </c:pt>
                <c:pt idx="5268">
                  <c:v>6048</c:v>
                </c:pt>
                <c:pt idx="5269">
                  <c:v>6049</c:v>
                </c:pt>
                <c:pt idx="5270">
                  <c:v>6050</c:v>
                </c:pt>
                <c:pt idx="5271">
                  <c:v>6051</c:v>
                </c:pt>
                <c:pt idx="5272">
                  <c:v>6052</c:v>
                </c:pt>
                <c:pt idx="5273">
                  <c:v>6053</c:v>
                </c:pt>
                <c:pt idx="5274">
                  <c:v>6054</c:v>
                </c:pt>
                <c:pt idx="5275">
                  <c:v>6055</c:v>
                </c:pt>
                <c:pt idx="5276">
                  <c:v>6056</c:v>
                </c:pt>
                <c:pt idx="5277">
                  <c:v>6057</c:v>
                </c:pt>
                <c:pt idx="5278">
                  <c:v>6058</c:v>
                </c:pt>
                <c:pt idx="5279">
                  <c:v>6059</c:v>
                </c:pt>
                <c:pt idx="5280">
                  <c:v>6060</c:v>
                </c:pt>
                <c:pt idx="5281">
                  <c:v>6061</c:v>
                </c:pt>
                <c:pt idx="5282">
                  <c:v>6062</c:v>
                </c:pt>
                <c:pt idx="5283">
                  <c:v>6063</c:v>
                </c:pt>
                <c:pt idx="5284">
                  <c:v>6064</c:v>
                </c:pt>
                <c:pt idx="5285">
                  <c:v>6065</c:v>
                </c:pt>
                <c:pt idx="5286">
                  <c:v>6066</c:v>
                </c:pt>
                <c:pt idx="5287">
                  <c:v>6067</c:v>
                </c:pt>
                <c:pt idx="5288">
                  <c:v>6068</c:v>
                </c:pt>
                <c:pt idx="5289">
                  <c:v>6069</c:v>
                </c:pt>
                <c:pt idx="5290">
                  <c:v>6070</c:v>
                </c:pt>
                <c:pt idx="5291">
                  <c:v>6071</c:v>
                </c:pt>
                <c:pt idx="5292">
                  <c:v>6072</c:v>
                </c:pt>
                <c:pt idx="5293">
                  <c:v>6073</c:v>
                </c:pt>
                <c:pt idx="5294">
                  <c:v>6074</c:v>
                </c:pt>
                <c:pt idx="5295">
                  <c:v>6075</c:v>
                </c:pt>
                <c:pt idx="5296">
                  <c:v>6076</c:v>
                </c:pt>
                <c:pt idx="5297">
                  <c:v>6077</c:v>
                </c:pt>
                <c:pt idx="5298">
                  <c:v>6078</c:v>
                </c:pt>
                <c:pt idx="5299">
                  <c:v>6079</c:v>
                </c:pt>
                <c:pt idx="5300">
                  <c:v>6080</c:v>
                </c:pt>
                <c:pt idx="5301">
                  <c:v>6081</c:v>
                </c:pt>
                <c:pt idx="5302">
                  <c:v>6082</c:v>
                </c:pt>
                <c:pt idx="5303">
                  <c:v>6083</c:v>
                </c:pt>
                <c:pt idx="5304">
                  <c:v>6084</c:v>
                </c:pt>
                <c:pt idx="5305">
                  <c:v>6085</c:v>
                </c:pt>
                <c:pt idx="5306">
                  <c:v>6086</c:v>
                </c:pt>
                <c:pt idx="5307">
                  <c:v>6087</c:v>
                </c:pt>
                <c:pt idx="5308">
                  <c:v>6088</c:v>
                </c:pt>
                <c:pt idx="5309">
                  <c:v>6089</c:v>
                </c:pt>
                <c:pt idx="5310">
                  <c:v>6090</c:v>
                </c:pt>
                <c:pt idx="5311">
                  <c:v>6091</c:v>
                </c:pt>
                <c:pt idx="5312">
                  <c:v>6092</c:v>
                </c:pt>
                <c:pt idx="5313">
                  <c:v>6093</c:v>
                </c:pt>
                <c:pt idx="5314">
                  <c:v>6094</c:v>
                </c:pt>
                <c:pt idx="5315">
                  <c:v>6095</c:v>
                </c:pt>
                <c:pt idx="5316">
                  <c:v>6096</c:v>
                </c:pt>
                <c:pt idx="5317">
                  <c:v>6097</c:v>
                </c:pt>
                <c:pt idx="5318">
                  <c:v>6098</c:v>
                </c:pt>
                <c:pt idx="5319">
                  <c:v>6099</c:v>
                </c:pt>
                <c:pt idx="5320">
                  <c:v>6100</c:v>
                </c:pt>
                <c:pt idx="5321">
                  <c:v>6101</c:v>
                </c:pt>
                <c:pt idx="5322">
                  <c:v>6102</c:v>
                </c:pt>
                <c:pt idx="5323">
                  <c:v>6103</c:v>
                </c:pt>
                <c:pt idx="5324">
                  <c:v>6104</c:v>
                </c:pt>
                <c:pt idx="5325">
                  <c:v>6105</c:v>
                </c:pt>
                <c:pt idx="5326">
                  <c:v>6106</c:v>
                </c:pt>
                <c:pt idx="5327">
                  <c:v>6107</c:v>
                </c:pt>
                <c:pt idx="5328">
                  <c:v>6108</c:v>
                </c:pt>
                <c:pt idx="5329">
                  <c:v>6109</c:v>
                </c:pt>
                <c:pt idx="5330">
                  <c:v>6110</c:v>
                </c:pt>
                <c:pt idx="5331">
                  <c:v>6111</c:v>
                </c:pt>
                <c:pt idx="5332">
                  <c:v>6112</c:v>
                </c:pt>
                <c:pt idx="5333">
                  <c:v>6113</c:v>
                </c:pt>
                <c:pt idx="5334">
                  <c:v>6114</c:v>
                </c:pt>
                <c:pt idx="5335">
                  <c:v>6115</c:v>
                </c:pt>
                <c:pt idx="5336">
                  <c:v>6116</c:v>
                </c:pt>
                <c:pt idx="5337">
                  <c:v>6117</c:v>
                </c:pt>
                <c:pt idx="5338">
                  <c:v>6118</c:v>
                </c:pt>
                <c:pt idx="5339">
                  <c:v>6119</c:v>
                </c:pt>
                <c:pt idx="5340">
                  <c:v>6120</c:v>
                </c:pt>
                <c:pt idx="5341">
                  <c:v>6121</c:v>
                </c:pt>
                <c:pt idx="5342">
                  <c:v>6122</c:v>
                </c:pt>
                <c:pt idx="5343">
                  <c:v>6123</c:v>
                </c:pt>
                <c:pt idx="5344">
                  <c:v>6124</c:v>
                </c:pt>
                <c:pt idx="5345">
                  <c:v>6125</c:v>
                </c:pt>
                <c:pt idx="5346">
                  <c:v>6126</c:v>
                </c:pt>
                <c:pt idx="5347">
                  <c:v>6127</c:v>
                </c:pt>
                <c:pt idx="5348">
                  <c:v>6128</c:v>
                </c:pt>
                <c:pt idx="5349">
                  <c:v>6129</c:v>
                </c:pt>
                <c:pt idx="5350">
                  <c:v>6130</c:v>
                </c:pt>
                <c:pt idx="5351">
                  <c:v>6131</c:v>
                </c:pt>
                <c:pt idx="5352">
                  <c:v>6132</c:v>
                </c:pt>
                <c:pt idx="5353">
                  <c:v>6133</c:v>
                </c:pt>
                <c:pt idx="5354">
                  <c:v>6134</c:v>
                </c:pt>
                <c:pt idx="5355">
                  <c:v>6135</c:v>
                </c:pt>
                <c:pt idx="5356">
                  <c:v>6136</c:v>
                </c:pt>
                <c:pt idx="5357">
                  <c:v>6137</c:v>
                </c:pt>
                <c:pt idx="5358">
                  <c:v>6138</c:v>
                </c:pt>
                <c:pt idx="5359">
                  <c:v>6139</c:v>
                </c:pt>
                <c:pt idx="5360">
                  <c:v>6140</c:v>
                </c:pt>
                <c:pt idx="5361">
                  <c:v>6141</c:v>
                </c:pt>
                <c:pt idx="5362">
                  <c:v>6142</c:v>
                </c:pt>
                <c:pt idx="5363">
                  <c:v>6143</c:v>
                </c:pt>
                <c:pt idx="5364">
                  <c:v>6144</c:v>
                </c:pt>
                <c:pt idx="5365">
                  <c:v>6145</c:v>
                </c:pt>
                <c:pt idx="5366">
                  <c:v>6146</c:v>
                </c:pt>
                <c:pt idx="5367">
                  <c:v>6147</c:v>
                </c:pt>
                <c:pt idx="5368">
                  <c:v>6148</c:v>
                </c:pt>
                <c:pt idx="5369">
                  <c:v>6149</c:v>
                </c:pt>
                <c:pt idx="5370">
                  <c:v>6150</c:v>
                </c:pt>
                <c:pt idx="5371">
                  <c:v>6151</c:v>
                </c:pt>
                <c:pt idx="5372">
                  <c:v>6152</c:v>
                </c:pt>
                <c:pt idx="5373">
                  <c:v>6153</c:v>
                </c:pt>
                <c:pt idx="5374">
                  <c:v>6154</c:v>
                </c:pt>
                <c:pt idx="5375">
                  <c:v>6155</c:v>
                </c:pt>
                <c:pt idx="5376">
                  <c:v>6156</c:v>
                </c:pt>
                <c:pt idx="5377">
                  <c:v>6157</c:v>
                </c:pt>
                <c:pt idx="5378">
                  <c:v>6158</c:v>
                </c:pt>
                <c:pt idx="5379">
                  <c:v>6159</c:v>
                </c:pt>
                <c:pt idx="5380">
                  <c:v>6160</c:v>
                </c:pt>
                <c:pt idx="5381">
                  <c:v>6161</c:v>
                </c:pt>
                <c:pt idx="5382">
                  <c:v>6162</c:v>
                </c:pt>
                <c:pt idx="5383">
                  <c:v>6163</c:v>
                </c:pt>
                <c:pt idx="5384">
                  <c:v>6164</c:v>
                </c:pt>
                <c:pt idx="5385">
                  <c:v>6165</c:v>
                </c:pt>
                <c:pt idx="5386">
                  <c:v>6166</c:v>
                </c:pt>
                <c:pt idx="5387">
                  <c:v>6167</c:v>
                </c:pt>
                <c:pt idx="5388">
                  <c:v>6168</c:v>
                </c:pt>
                <c:pt idx="5389">
                  <c:v>6169</c:v>
                </c:pt>
                <c:pt idx="5390">
                  <c:v>6170</c:v>
                </c:pt>
                <c:pt idx="5391">
                  <c:v>6171</c:v>
                </c:pt>
                <c:pt idx="5392">
                  <c:v>6172</c:v>
                </c:pt>
                <c:pt idx="5393">
                  <c:v>6173</c:v>
                </c:pt>
                <c:pt idx="5394">
                  <c:v>6174</c:v>
                </c:pt>
                <c:pt idx="5395">
                  <c:v>6175</c:v>
                </c:pt>
                <c:pt idx="5396">
                  <c:v>6176</c:v>
                </c:pt>
                <c:pt idx="5397">
                  <c:v>6177</c:v>
                </c:pt>
                <c:pt idx="5398">
                  <c:v>6178</c:v>
                </c:pt>
                <c:pt idx="5399">
                  <c:v>6179</c:v>
                </c:pt>
                <c:pt idx="5400">
                  <c:v>6180</c:v>
                </c:pt>
                <c:pt idx="5401">
                  <c:v>6181</c:v>
                </c:pt>
                <c:pt idx="5402">
                  <c:v>6182</c:v>
                </c:pt>
                <c:pt idx="5403">
                  <c:v>6183</c:v>
                </c:pt>
                <c:pt idx="5404">
                  <c:v>6184</c:v>
                </c:pt>
                <c:pt idx="5405">
                  <c:v>6185</c:v>
                </c:pt>
                <c:pt idx="5406">
                  <c:v>6186</c:v>
                </c:pt>
                <c:pt idx="5407">
                  <c:v>6187</c:v>
                </c:pt>
                <c:pt idx="5408">
                  <c:v>6188</c:v>
                </c:pt>
                <c:pt idx="5409">
                  <c:v>6189</c:v>
                </c:pt>
                <c:pt idx="5410">
                  <c:v>6190</c:v>
                </c:pt>
                <c:pt idx="5411">
                  <c:v>6191</c:v>
                </c:pt>
                <c:pt idx="5412">
                  <c:v>6192</c:v>
                </c:pt>
                <c:pt idx="5413">
                  <c:v>6193</c:v>
                </c:pt>
                <c:pt idx="5414">
                  <c:v>6194</c:v>
                </c:pt>
                <c:pt idx="5415">
                  <c:v>6195</c:v>
                </c:pt>
                <c:pt idx="5416">
                  <c:v>6196</c:v>
                </c:pt>
                <c:pt idx="5417">
                  <c:v>6197</c:v>
                </c:pt>
                <c:pt idx="5418">
                  <c:v>6198</c:v>
                </c:pt>
                <c:pt idx="5419">
                  <c:v>6199</c:v>
                </c:pt>
                <c:pt idx="5420">
                  <c:v>6200</c:v>
                </c:pt>
                <c:pt idx="5421">
                  <c:v>6201</c:v>
                </c:pt>
                <c:pt idx="5422">
                  <c:v>6202</c:v>
                </c:pt>
                <c:pt idx="5423">
                  <c:v>6203</c:v>
                </c:pt>
                <c:pt idx="5424">
                  <c:v>6204</c:v>
                </c:pt>
                <c:pt idx="5425">
                  <c:v>6205</c:v>
                </c:pt>
                <c:pt idx="5426">
                  <c:v>6206</c:v>
                </c:pt>
                <c:pt idx="5427">
                  <c:v>6207</c:v>
                </c:pt>
                <c:pt idx="5428">
                  <c:v>6208</c:v>
                </c:pt>
                <c:pt idx="5429">
                  <c:v>6209</c:v>
                </c:pt>
                <c:pt idx="5430">
                  <c:v>6210</c:v>
                </c:pt>
                <c:pt idx="5431">
                  <c:v>6211</c:v>
                </c:pt>
                <c:pt idx="5432">
                  <c:v>6212</c:v>
                </c:pt>
                <c:pt idx="5433">
                  <c:v>6213</c:v>
                </c:pt>
                <c:pt idx="5434">
                  <c:v>6214</c:v>
                </c:pt>
                <c:pt idx="5435">
                  <c:v>6215</c:v>
                </c:pt>
                <c:pt idx="5436">
                  <c:v>6216</c:v>
                </c:pt>
                <c:pt idx="5437">
                  <c:v>6217</c:v>
                </c:pt>
                <c:pt idx="5438">
                  <c:v>6218</c:v>
                </c:pt>
                <c:pt idx="5439">
                  <c:v>6219</c:v>
                </c:pt>
                <c:pt idx="5440">
                  <c:v>6220</c:v>
                </c:pt>
                <c:pt idx="5441">
                  <c:v>6221</c:v>
                </c:pt>
                <c:pt idx="5442">
                  <c:v>6222</c:v>
                </c:pt>
                <c:pt idx="5443">
                  <c:v>6223</c:v>
                </c:pt>
                <c:pt idx="5444">
                  <c:v>6224</c:v>
                </c:pt>
                <c:pt idx="5445">
                  <c:v>6225</c:v>
                </c:pt>
                <c:pt idx="5446">
                  <c:v>6226</c:v>
                </c:pt>
                <c:pt idx="5447">
                  <c:v>6227</c:v>
                </c:pt>
                <c:pt idx="5448">
                  <c:v>6228</c:v>
                </c:pt>
                <c:pt idx="5449">
                  <c:v>6229</c:v>
                </c:pt>
                <c:pt idx="5450">
                  <c:v>6230</c:v>
                </c:pt>
                <c:pt idx="5451">
                  <c:v>6231</c:v>
                </c:pt>
                <c:pt idx="5452">
                  <c:v>6232</c:v>
                </c:pt>
                <c:pt idx="5453">
                  <c:v>6233</c:v>
                </c:pt>
                <c:pt idx="5454">
                  <c:v>6234</c:v>
                </c:pt>
                <c:pt idx="5455">
                  <c:v>6235</c:v>
                </c:pt>
                <c:pt idx="5456">
                  <c:v>6236</c:v>
                </c:pt>
                <c:pt idx="5457">
                  <c:v>6237</c:v>
                </c:pt>
                <c:pt idx="5458">
                  <c:v>6238</c:v>
                </c:pt>
                <c:pt idx="5459">
                  <c:v>6239</c:v>
                </c:pt>
                <c:pt idx="5460">
                  <c:v>6240</c:v>
                </c:pt>
                <c:pt idx="5461">
                  <c:v>6241</c:v>
                </c:pt>
                <c:pt idx="5462">
                  <c:v>6242</c:v>
                </c:pt>
                <c:pt idx="5463">
                  <c:v>6243</c:v>
                </c:pt>
                <c:pt idx="5464">
                  <c:v>6244</c:v>
                </c:pt>
                <c:pt idx="5465">
                  <c:v>6245</c:v>
                </c:pt>
                <c:pt idx="5466">
                  <c:v>6246</c:v>
                </c:pt>
                <c:pt idx="5467">
                  <c:v>6247</c:v>
                </c:pt>
                <c:pt idx="5468">
                  <c:v>6248</c:v>
                </c:pt>
                <c:pt idx="5469">
                  <c:v>6249</c:v>
                </c:pt>
                <c:pt idx="5470">
                  <c:v>6250</c:v>
                </c:pt>
                <c:pt idx="5471">
                  <c:v>6251</c:v>
                </c:pt>
                <c:pt idx="5472">
                  <c:v>6252</c:v>
                </c:pt>
                <c:pt idx="5473">
                  <c:v>6253</c:v>
                </c:pt>
                <c:pt idx="5474">
                  <c:v>6254</c:v>
                </c:pt>
                <c:pt idx="5475">
                  <c:v>6255</c:v>
                </c:pt>
                <c:pt idx="5476">
                  <c:v>6256</c:v>
                </c:pt>
                <c:pt idx="5477">
                  <c:v>6257</c:v>
                </c:pt>
                <c:pt idx="5478">
                  <c:v>6258</c:v>
                </c:pt>
                <c:pt idx="5479">
                  <c:v>6259</c:v>
                </c:pt>
                <c:pt idx="5480">
                  <c:v>6260</c:v>
                </c:pt>
                <c:pt idx="5481">
                  <c:v>6261</c:v>
                </c:pt>
                <c:pt idx="5482">
                  <c:v>6262</c:v>
                </c:pt>
                <c:pt idx="5483">
                  <c:v>6263</c:v>
                </c:pt>
                <c:pt idx="5484">
                  <c:v>6264</c:v>
                </c:pt>
                <c:pt idx="5485">
                  <c:v>6265</c:v>
                </c:pt>
                <c:pt idx="5486">
                  <c:v>6266</c:v>
                </c:pt>
                <c:pt idx="5487">
                  <c:v>6267</c:v>
                </c:pt>
                <c:pt idx="5488">
                  <c:v>6268</c:v>
                </c:pt>
                <c:pt idx="5489">
                  <c:v>6269</c:v>
                </c:pt>
                <c:pt idx="5490">
                  <c:v>6270</c:v>
                </c:pt>
                <c:pt idx="5491">
                  <c:v>6271</c:v>
                </c:pt>
                <c:pt idx="5492">
                  <c:v>6272</c:v>
                </c:pt>
                <c:pt idx="5493">
                  <c:v>6273</c:v>
                </c:pt>
                <c:pt idx="5494">
                  <c:v>6274</c:v>
                </c:pt>
                <c:pt idx="5495">
                  <c:v>6275</c:v>
                </c:pt>
                <c:pt idx="5496">
                  <c:v>6276</c:v>
                </c:pt>
                <c:pt idx="5497">
                  <c:v>6277</c:v>
                </c:pt>
                <c:pt idx="5498">
                  <c:v>6278</c:v>
                </c:pt>
                <c:pt idx="5499">
                  <c:v>6279</c:v>
                </c:pt>
                <c:pt idx="5500">
                  <c:v>6280</c:v>
                </c:pt>
                <c:pt idx="5501">
                  <c:v>6281</c:v>
                </c:pt>
                <c:pt idx="5502">
                  <c:v>6282</c:v>
                </c:pt>
                <c:pt idx="5503">
                  <c:v>6283</c:v>
                </c:pt>
                <c:pt idx="5504">
                  <c:v>6284</c:v>
                </c:pt>
                <c:pt idx="5505">
                  <c:v>6285</c:v>
                </c:pt>
                <c:pt idx="5506">
                  <c:v>6286</c:v>
                </c:pt>
                <c:pt idx="5507">
                  <c:v>6287</c:v>
                </c:pt>
                <c:pt idx="5508">
                  <c:v>6288</c:v>
                </c:pt>
                <c:pt idx="5509">
                  <c:v>6289</c:v>
                </c:pt>
                <c:pt idx="5510">
                  <c:v>6290</c:v>
                </c:pt>
                <c:pt idx="5511">
                  <c:v>6291</c:v>
                </c:pt>
                <c:pt idx="5512">
                  <c:v>6292</c:v>
                </c:pt>
                <c:pt idx="5513">
                  <c:v>6293</c:v>
                </c:pt>
                <c:pt idx="5514">
                  <c:v>6294</c:v>
                </c:pt>
                <c:pt idx="5515">
                  <c:v>6295</c:v>
                </c:pt>
                <c:pt idx="5516">
                  <c:v>6296</c:v>
                </c:pt>
                <c:pt idx="5517">
                  <c:v>6297</c:v>
                </c:pt>
                <c:pt idx="5518">
                  <c:v>6298</c:v>
                </c:pt>
                <c:pt idx="5519">
                  <c:v>6299</c:v>
                </c:pt>
                <c:pt idx="5520">
                  <c:v>6300</c:v>
                </c:pt>
                <c:pt idx="5521">
                  <c:v>6301</c:v>
                </c:pt>
                <c:pt idx="5522">
                  <c:v>6302</c:v>
                </c:pt>
                <c:pt idx="5523">
                  <c:v>6303</c:v>
                </c:pt>
                <c:pt idx="5524">
                  <c:v>6304</c:v>
                </c:pt>
                <c:pt idx="5525">
                  <c:v>6305</c:v>
                </c:pt>
                <c:pt idx="5526">
                  <c:v>6306</c:v>
                </c:pt>
                <c:pt idx="5527">
                  <c:v>6307</c:v>
                </c:pt>
                <c:pt idx="5528">
                  <c:v>6308</c:v>
                </c:pt>
                <c:pt idx="5529">
                  <c:v>6309</c:v>
                </c:pt>
                <c:pt idx="5530">
                  <c:v>6310</c:v>
                </c:pt>
                <c:pt idx="5531">
                  <c:v>6311</c:v>
                </c:pt>
                <c:pt idx="5532">
                  <c:v>6312</c:v>
                </c:pt>
                <c:pt idx="5533">
                  <c:v>6313</c:v>
                </c:pt>
                <c:pt idx="5534">
                  <c:v>6314</c:v>
                </c:pt>
                <c:pt idx="5535">
                  <c:v>6315</c:v>
                </c:pt>
                <c:pt idx="5536">
                  <c:v>6316</c:v>
                </c:pt>
                <c:pt idx="5537">
                  <c:v>6317</c:v>
                </c:pt>
                <c:pt idx="5538">
                  <c:v>6318</c:v>
                </c:pt>
                <c:pt idx="5539">
                  <c:v>6319</c:v>
                </c:pt>
                <c:pt idx="5540">
                  <c:v>6320</c:v>
                </c:pt>
                <c:pt idx="5541">
                  <c:v>6321</c:v>
                </c:pt>
                <c:pt idx="5542">
                  <c:v>6322</c:v>
                </c:pt>
                <c:pt idx="5543">
                  <c:v>6323</c:v>
                </c:pt>
                <c:pt idx="5544">
                  <c:v>6324</c:v>
                </c:pt>
                <c:pt idx="5545">
                  <c:v>6325</c:v>
                </c:pt>
                <c:pt idx="5546">
                  <c:v>6326</c:v>
                </c:pt>
                <c:pt idx="5547">
                  <c:v>6327</c:v>
                </c:pt>
                <c:pt idx="5548">
                  <c:v>6328</c:v>
                </c:pt>
                <c:pt idx="5549">
                  <c:v>6329</c:v>
                </c:pt>
                <c:pt idx="5550">
                  <c:v>6330</c:v>
                </c:pt>
                <c:pt idx="5551">
                  <c:v>6331</c:v>
                </c:pt>
                <c:pt idx="5552">
                  <c:v>6332</c:v>
                </c:pt>
                <c:pt idx="5553">
                  <c:v>6333</c:v>
                </c:pt>
                <c:pt idx="5554">
                  <c:v>6334</c:v>
                </c:pt>
                <c:pt idx="5555">
                  <c:v>6335</c:v>
                </c:pt>
                <c:pt idx="5556">
                  <c:v>6336</c:v>
                </c:pt>
                <c:pt idx="5557">
                  <c:v>6337</c:v>
                </c:pt>
                <c:pt idx="5558">
                  <c:v>6338</c:v>
                </c:pt>
                <c:pt idx="5559">
                  <c:v>6339</c:v>
                </c:pt>
                <c:pt idx="5560">
                  <c:v>6340</c:v>
                </c:pt>
                <c:pt idx="5561">
                  <c:v>6341</c:v>
                </c:pt>
                <c:pt idx="5562">
                  <c:v>6342</c:v>
                </c:pt>
                <c:pt idx="5563">
                  <c:v>6343</c:v>
                </c:pt>
                <c:pt idx="5564">
                  <c:v>6344</c:v>
                </c:pt>
                <c:pt idx="5565">
                  <c:v>6345</c:v>
                </c:pt>
                <c:pt idx="5566">
                  <c:v>6346</c:v>
                </c:pt>
                <c:pt idx="5567">
                  <c:v>6347</c:v>
                </c:pt>
                <c:pt idx="5568">
                  <c:v>6348</c:v>
                </c:pt>
                <c:pt idx="5569">
                  <c:v>6349</c:v>
                </c:pt>
                <c:pt idx="5570">
                  <c:v>6350</c:v>
                </c:pt>
                <c:pt idx="5571">
                  <c:v>6351</c:v>
                </c:pt>
                <c:pt idx="5572">
                  <c:v>6352</c:v>
                </c:pt>
                <c:pt idx="5573">
                  <c:v>6353</c:v>
                </c:pt>
                <c:pt idx="5574">
                  <c:v>6354</c:v>
                </c:pt>
                <c:pt idx="5575">
                  <c:v>6355</c:v>
                </c:pt>
                <c:pt idx="5576">
                  <c:v>6356</c:v>
                </c:pt>
                <c:pt idx="5577">
                  <c:v>6357</c:v>
                </c:pt>
                <c:pt idx="5578">
                  <c:v>6358</c:v>
                </c:pt>
                <c:pt idx="5579">
                  <c:v>6359</c:v>
                </c:pt>
                <c:pt idx="5580">
                  <c:v>6360</c:v>
                </c:pt>
                <c:pt idx="5581">
                  <c:v>6361</c:v>
                </c:pt>
                <c:pt idx="5582">
                  <c:v>6362</c:v>
                </c:pt>
                <c:pt idx="5583">
                  <c:v>6363</c:v>
                </c:pt>
                <c:pt idx="5584">
                  <c:v>6364</c:v>
                </c:pt>
                <c:pt idx="5585">
                  <c:v>6365</c:v>
                </c:pt>
                <c:pt idx="5586">
                  <c:v>6366</c:v>
                </c:pt>
                <c:pt idx="5587">
                  <c:v>6367</c:v>
                </c:pt>
                <c:pt idx="5588">
                  <c:v>6368</c:v>
                </c:pt>
                <c:pt idx="5589">
                  <c:v>6369</c:v>
                </c:pt>
                <c:pt idx="5590">
                  <c:v>6370</c:v>
                </c:pt>
                <c:pt idx="5591">
                  <c:v>6371</c:v>
                </c:pt>
                <c:pt idx="5592">
                  <c:v>6372</c:v>
                </c:pt>
                <c:pt idx="5593">
                  <c:v>6373</c:v>
                </c:pt>
                <c:pt idx="5594">
                  <c:v>6374</c:v>
                </c:pt>
                <c:pt idx="5595">
                  <c:v>6375</c:v>
                </c:pt>
                <c:pt idx="5596">
                  <c:v>6376</c:v>
                </c:pt>
                <c:pt idx="5597">
                  <c:v>6377</c:v>
                </c:pt>
                <c:pt idx="5598">
                  <c:v>6378</c:v>
                </c:pt>
                <c:pt idx="5599">
                  <c:v>6379</c:v>
                </c:pt>
                <c:pt idx="5600">
                  <c:v>6380</c:v>
                </c:pt>
                <c:pt idx="5601">
                  <c:v>6381</c:v>
                </c:pt>
                <c:pt idx="5602">
                  <c:v>6382</c:v>
                </c:pt>
                <c:pt idx="5603">
                  <c:v>6383</c:v>
                </c:pt>
                <c:pt idx="5604">
                  <c:v>6384</c:v>
                </c:pt>
                <c:pt idx="5605">
                  <c:v>6385</c:v>
                </c:pt>
                <c:pt idx="5606">
                  <c:v>6386</c:v>
                </c:pt>
                <c:pt idx="5607">
                  <c:v>6387</c:v>
                </c:pt>
                <c:pt idx="5608">
                  <c:v>6388</c:v>
                </c:pt>
                <c:pt idx="5609">
                  <c:v>6389</c:v>
                </c:pt>
                <c:pt idx="5610">
                  <c:v>6390</c:v>
                </c:pt>
                <c:pt idx="5611">
                  <c:v>6391</c:v>
                </c:pt>
                <c:pt idx="5612">
                  <c:v>6392</c:v>
                </c:pt>
                <c:pt idx="5613">
                  <c:v>6393</c:v>
                </c:pt>
                <c:pt idx="5614">
                  <c:v>6394</c:v>
                </c:pt>
                <c:pt idx="5615">
                  <c:v>6395</c:v>
                </c:pt>
                <c:pt idx="5616">
                  <c:v>6396</c:v>
                </c:pt>
                <c:pt idx="5617">
                  <c:v>6397</c:v>
                </c:pt>
                <c:pt idx="5618">
                  <c:v>6398</c:v>
                </c:pt>
                <c:pt idx="5619">
                  <c:v>6399</c:v>
                </c:pt>
                <c:pt idx="5620">
                  <c:v>6400</c:v>
                </c:pt>
                <c:pt idx="5621">
                  <c:v>6401</c:v>
                </c:pt>
                <c:pt idx="5622">
                  <c:v>6402</c:v>
                </c:pt>
                <c:pt idx="5623">
                  <c:v>6403</c:v>
                </c:pt>
                <c:pt idx="5624">
                  <c:v>6404</c:v>
                </c:pt>
                <c:pt idx="5625">
                  <c:v>6405</c:v>
                </c:pt>
                <c:pt idx="5626">
                  <c:v>6406</c:v>
                </c:pt>
                <c:pt idx="5627">
                  <c:v>6407</c:v>
                </c:pt>
                <c:pt idx="5628">
                  <c:v>6408</c:v>
                </c:pt>
                <c:pt idx="5629">
                  <c:v>6409</c:v>
                </c:pt>
                <c:pt idx="5630">
                  <c:v>6410</c:v>
                </c:pt>
                <c:pt idx="5631">
                  <c:v>6411</c:v>
                </c:pt>
                <c:pt idx="5632">
                  <c:v>6412</c:v>
                </c:pt>
                <c:pt idx="5633">
                  <c:v>6413</c:v>
                </c:pt>
                <c:pt idx="5634">
                  <c:v>6414</c:v>
                </c:pt>
                <c:pt idx="5635">
                  <c:v>6415</c:v>
                </c:pt>
                <c:pt idx="5636">
                  <c:v>6416</c:v>
                </c:pt>
                <c:pt idx="5637">
                  <c:v>6417</c:v>
                </c:pt>
                <c:pt idx="5638">
                  <c:v>6418</c:v>
                </c:pt>
                <c:pt idx="5639">
                  <c:v>6419</c:v>
                </c:pt>
                <c:pt idx="5640">
                  <c:v>6420</c:v>
                </c:pt>
                <c:pt idx="5641">
                  <c:v>6421</c:v>
                </c:pt>
                <c:pt idx="5642">
                  <c:v>6422</c:v>
                </c:pt>
                <c:pt idx="5643">
                  <c:v>6423</c:v>
                </c:pt>
                <c:pt idx="5644">
                  <c:v>6424</c:v>
                </c:pt>
                <c:pt idx="5645">
                  <c:v>6425</c:v>
                </c:pt>
                <c:pt idx="5646">
                  <c:v>6426</c:v>
                </c:pt>
                <c:pt idx="5647">
                  <c:v>6427</c:v>
                </c:pt>
                <c:pt idx="5648">
                  <c:v>6428</c:v>
                </c:pt>
                <c:pt idx="5649">
                  <c:v>6429</c:v>
                </c:pt>
                <c:pt idx="5650">
                  <c:v>6430</c:v>
                </c:pt>
                <c:pt idx="5651">
                  <c:v>6431</c:v>
                </c:pt>
                <c:pt idx="5652">
                  <c:v>6432</c:v>
                </c:pt>
                <c:pt idx="5653">
                  <c:v>6433</c:v>
                </c:pt>
                <c:pt idx="5654">
                  <c:v>6434</c:v>
                </c:pt>
                <c:pt idx="5655">
                  <c:v>6435</c:v>
                </c:pt>
                <c:pt idx="5656">
                  <c:v>6436</c:v>
                </c:pt>
                <c:pt idx="5657">
                  <c:v>6437</c:v>
                </c:pt>
                <c:pt idx="5658">
                  <c:v>6438</c:v>
                </c:pt>
                <c:pt idx="5659">
                  <c:v>6439</c:v>
                </c:pt>
                <c:pt idx="5660">
                  <c:v>6440</c:v>
                </c:pt>
                <c:pt idx="5661">
                  <c:v>6441</c:v>
                </c:pt>
                <c:pt idx="5662">
                  <c:v>6442</c:v>
                </c:pt>
                <c:pt idx="5663">
                  <c:v>6443</c:v>
                </c:pt>
                <c:pt idx="5664">
                  <c:v>6444</c:v>
                </c:pt>
                <c:pt idx="5665">
                  <c:v>6445</c:v>
                </c:pt>
                <c:pt idx="5666">
                  <c:v>6446</c:v>
                </c:pt>
                <c:pt idx="5667">
                  <c:v>6447</c:v>
                </c:pt>
                <c:pt idx="5668">
                  <c:v>6448</c:v>
                </c:pt>
                <c:pt idx="5669">
                  <c:v>6449</c:v>
                </c:pt>
                <c:pt idx="5670">
                  <c:v>6450</c:v>
                </c:pt>
                <c:pt idx="5671">
                  <c:v>6451</c:v>
                </c:pt>
                <c:pt idx="5672">
                  <c:v>6452</c:v>
                </c:pt>
                <c:pt idx="5673">
                  <c:v>6453</c:v>
                </c:pt>
                <c:pt idx="5674">
                  <c:v>6454</c:v>
                </c:pt>
                <c:pt idx="5675">
                  <c:v>6455</c:v>
                </c:pt>
                <c:pt idx="5676">
                  <c:v>6456</c:v>
                </c:pt>
                <c:pt idx="5677">
                  <c:v>6457</c:v>
                </c:pt>
                <c:pt idx="5678">
                  <c:v>6458</c:v>
                </c:pt>
                <c:pt idx="5679">
                  <c:v>6459</c:v>
                </c:pt>
                <c:pt idx="5680">
                  <c:v>6460</c:v>
                </c:pt>
                <c:pt idx="5681">
                  <c:v>6461</c:v>
                </c:pt>
                <c:pt idx="5682">
                  <c:v>6462</c:v>
                </c:pt>
                <c:pt idx="5683">
                  <c:v>6463</c:v>
                </c:pt>
                <c:pt idx="5684">
                  <c:v>6464</c:v>
                </c:pt>
                <c:pt idx="5685">
                  <c:v>6465</c:v>
                </c:pt>
                <c:pt idx="5686">
                  <c:v>6466</c:v>
                </c:pt>
                <c:pt idx="5687">
                  <c:v>6467</c:v>
                </c:pt>
                <c:pt idx="5688">
                  <c:v>6468</c:v>
                </c:pt>
                <c:pt idx="5689">
                  <c:v>6469</c:v>
                </c:pt>
                <c:pt idx="5690">
                  <c:v>6470</c:v>
                </c:pt>
                <c:pt idx="5691">
                  <c:v>6471</c:v>
                </c:pt>
                <c:pt idx="5692">
                  <c:v>6472</c:v>
                </c:pt>
                <c:pt idx="5693">
                  <c:v>6473</c:v>
                </c:pt>
                <c:pt idx="5694">
                  <c:v>6474</c:v>
                </c:pt>
                <c:pt idx="5695">
                  <c:v>6475</c:v>
                </c:pt>
                <c:pt idx="5696">
                  <c:v>6476</c:v>
                </c:pt>
                <c:pt idx="5697">
                  <c:v>6477</c:v>
                </c:pt>
                <c:pt idx="5698">
                  <c:v>6478</c:v>
                </c:pt>
                <c:pt idx="5699">
                  <c:v>6479</c:v>
                </c:pt>
                <c:pt idx="5700">
                  <c:v>6480</c:v>
                </c:pt>
                <c:pt idx="5701">
                  <c:v>6481</c:v>
                </c:pt>
                <c:pt idx="5702">
                  <c:v>6482</c:v>
                </c:pt>
                <c:pt idx="5703">
                  <c:v>6483</c:v>
                </c:pt>
                <c:pt idx="5704">
                  <c:v>6484</c:v>
                </c:pt>
                <c:pt idx="5705">
                  <c:v>6485</c:v>
                </c:pt>
                <c:pt idx="5706">
                  <c:v>6486</c:v>
                </c:pt>
                <c:pt idx="5707">
                  <c:v>6487</c:v>
                </c:pt>
                <c:pt idx="5708">
                  <c:v>6488</c:v>
                </c:pt>
                <c:pt idx="5709">
                  <c:v>6489</c:v>
                </c:pt>
                <c:pt idx="5710">
                  <c:v>6490</c:v>
                </c:pt>
                <c:pt idx="5711">
                  <c:v>6491</c:v>
                </c:pt>
                <c:pt idx="5712">
                  <c:v>6492</c:v>
                </c:pt>
                <c:pt idx="5713">
                  <c:v>6493</c:v>
                </c:pt>
                <c:pt idx="5714">
                  <c:v>6494</c:v>
                </c:pt>
                <c:pt idx="5715">
                  <c:v>6495</c:v>
                </c:pt>
                <c:pt idx="5716">
                  <c:v>6496</c:v>
                </c:pt>
                <c:pt idx="5717">
                  <c:v>6497</c:v>
                </c:pt>
                <c:pt idx="5718">
                  <c:v>6498</c:v>
                </c:pt>
                <c:pt idx="5719">
                  <c:v>6499</c:v>
                </c:pt>
                <c:pt idx="5720">
                  <c:v>6500</c:v>
                </c:pt>
                <c:pt idx="5721">
                  <c:v>6501</c:v>
                </c:pt>
                <c:pt idx="5722">
                  <c:v>6502</c:v>
                </c:pt>
                <c:pt idx="5723">
                  <c:v>6503</c:v>
                </c:pt>
                <c:pt idx="5724">
                  <c:v>6504</c:v>
                </c:pt>
                <c:pt idx="5725">
                  <c:v>6505</c:v>
                </c:pt>
                <c:pt idx="5726">
                  <c:v>6506</c:v>
                </c:pt>
                <c:pt idx="5727">
                  <c:v>6507</c:v>
                </c:pt>
                <c:pt idx="5728">
                  <c:v>6508</c:v>
                </c:pt>
                <c:pt idx="5729">
                  <c:v>6509</c:v>
                </c:pt>
                <c:pt idx="5730">
                  <c:v>6510</c:v>
                </c:pt>
                <c:pt idx="5731">
                  <c:v>6511</c:v>
                </c:pt>
                <c:pt idx="5732">
                  <c:v>6512</c:v>
                </c:pt>
                <c:pt idx="5733">
                  <c:v>6513</c:v>
                </c:pt>
                <c:pt idx="5734">
                  <c:v>6514</c:v>
                </c:pt>
                <c:pt idx="5735">
                  <c:v>6515</c:v>
                </c:pt>
                <c:pt idx="5736">
                  <c:v>6516</c:v>
                </c:pt>
                <c:pt idx="5737">
                  <c:v>6517</c:v>
                </c:pt>
                <c:pt idx="5738">
                  <c:v>6518</c:v>
                </c:pt>
                <c:pt idx="5739">
                  <c:v>6519</c:v>
                </c:pt>
                <c:pt idx="5740">
                  <c:v>6520</c:v>
                </c:pt>
                <c:pt idx="5741">
                  <c:v>6521</c:v>
                </c:pt>
                <c:pt idx="5742">
                  <c:v>6522</c:v>
                </c:pt>
                <c:pt idx="5743">
                  <c:v>6523</c:v>
                </c:pt>
                <c:pt idx="5744">
                  <c:v>6524</c:v>
                </c:pt>
                <c:pt idx="5745">
                  <c:v>6525</c:v>
                </c:pt>
                <c:pt idx="5746">
                  <c:v>6526</c:v>
                </c:pt>
                <c:pt idx="5747">
                  <c:v>6527</c:v>
                </c:pt>
                <c:pt idx="5748">
                  <c:v>6528</c:v>
                </c:pt>
                <c:pt idx="5749">
                  <c:v>6529</c:v>
                </c:pt>
                <c:pt idx="5750">
                  <c:v>6530</c:v>
                </c:pt>
                <c:pt idx="5751">
                  <c:v>6531</c:v>
                </c:pt>
                <c:pt idx="5752">
                  <c:v>6532</c:v>
                </c:pt>
                <c:pt idx="5753">
                  <c:v>6533</c:v>
                </c:pt>
                <c:pt idx="5754">
                  <c:v>6534</c:v>
                </c:pt>
                <c:pt idx="5755">
                  <c:v>6535</c:v>
                </c:pt>
                <c:pt idx="5756">
                  <c:v>6536</c:v>
                </c:pt>
                <c:pt idx="5757">
                  <c:v>6537</c:v>
                </c:pt>
                <c:pt idx="5758">
                  <c:v>6538</c:v>
                </c:pt>
                <c:pt idx="5759">
                  <c:v>6539</c:v>
                </c:pt>
                <c:pt idx="5760">
                  <c:v>6540</c:v>
                </c:pt>
                <c:pt idx="5761">
                  <c:v>6541</c:v>
                </c:pt>
                <c:pt idx="5762">
                  <c:v>6542</c:v>
                </c:pt>
                <c:pt idx="5763">
                  <c:v>6543</c:v>
                </c:pt>
                <c:pt idx="5764">
                  <c:v>6544</c:v>
                </c:pt>
                <c:pt idx="5765">
                  <c:v>6545</c:v>
                </c:pt>
                <c:pt idx="5766">
                  <c:v>6546</c:v>
                </c:pt>
                <c:pt idx="5767">
                  <c:v>6547</c:v>
                </c:pt>
                <c:pt idx="5768">
                  <c:v>6548</c:v>
                </c:pt>
                <c:pt idx="5769">
                  <c:v>6549</c:v>
                </c:pt>
                <c:pt idx="5770">
                  <c:v>6550</c:v>
                </c:pt>
                <c:pt idx="5771">
                  <c:v>6551</c:v>
                </c:pt>
                <c:pt idx="5772">
                  <c:v>6552</c:v>
                </c:pt>
                <c:pt idx="5773">
                  <c:v>6553</c:v>
                </c:pt>
                <c:pt idx="5774">
                  <c:v>6554</c:v>
                </c:pt>
                <c:pt idx="5775">
                  <c:v>6555</c:v>
                </c:pt>
                <c:pt idx="5776">
                  <c:v>6556</c:v>
                </c:pt>
                <c:pt idx="5777">
                  <c:v>6557</c:v>
                </c:pt>
                <c:pt idx="5778">
                  <c:v>6558</c:v>
                </c:pt>
                <c:pt idx="5779">
                  <c:v>6559</c:v>
                </c:pt>
                <c:pt idx="5780">
                  <c:v>6560</c:v>
                </c:pt>
                <c:pt idx="5781">
                  <c:v>6561</c:v>
                </c:pt>
                <c:pt idx="5782">
                  <c:v>6562</c:v>
                </c:pt>
                <c:pt idx="5783">
                  <c:v>6563</c:v>
                </c:pt>
                <c:pt idx="5784">
                  <c:v>6564</c:v>
                </c:pt>
                <c:pt idx="5785">
                  <c:v>6565</c:v>
                </c:pt>
                <c:pt idx="5786">
                  <c:v>6566</c:v>
                </c:pt>
                <c:pt idx="5787">
                  <c:v>6567</c:v>
                </c:pt>
                <c:pt idx="5788">
                  <c:v>6568</c:v>
                </c:pt>
                <c:pt idx="5789">
                  <c:v>6569</c:v>
                </c:pt>
                <c:pt idx="5790">
                  <c:v>6570</c:v>
                </c:pt>
                <c:pt idx="5791">
                  <c:v>6571</c:v>
                </c:pt>
                <c:pt idx="5792">
                  <c:v>6572</c:v>
                </c:pt>
                <c:pt idx="5793">
                  <c:v>6573</c:v>
                </c:pt>
                <c:pt idx="5794">
                  <c:v>6574</c:v>
                </c:pt>
                <c:pt idx="5795">
                  <c:v>6575</c:v>
                </c:pt>
                <c:pt idx="5796">
                  <c:v>6576</c:v>
                </c:pt>
                <c:pt idx="5797">
                  <c:v>6577</c:v>
                </c:pt>
                <c:pt idx="5798">
                  <c:v>6578</c:v>
                </c:pt>
                <c:pt idx="5799">
                  <c:v>6579</c:v>
                </c:pt>
                <c:pt idx="5800">
                  <c:v>6580</c:v>
                </c:pt>
                <c:pt idx="5801">
                  <c:v>6581</c:v>
                </c:pt>
                <c:pt idx="5802">
                  <c:v>6582</c:v>
                </c:pt>
                <c:pt idx="5803">
                  <c:v>6583</c:v>
                </c:pt>
                <c:pt idx="5804">
                  <c:v>6584</c:v>
                </c:pt>
                <c:pt idx="5805">
                  <c:v>6585</c:v>
                </c:pt>
                <c:pt idx="5806">
                  <c:v>6586</c:v>
                </c:pt>
                <c:pt idx="5807">
                  <c:v>6587</c:v>
                </c:pt>
                <c:pt idx="5808">
                  <c:v>6588</c:v>
                </c:pt>
                <c:pt idx="5809">
                  <c:v>6589</c:v>
                </c:pt>
                <c:pt idx="5810">
                  <c:v>6590</c:v>
                </c:pt>
                <c:pt idx="5811">
                  <c:v>6591</c:v>
                </c:pt>
                <c:pt idx="5812">
                  <c:v>6592</c:v>
                </c:pt>
                <c:pt idx="5813">
                  <c:v>6593</c:v>
                </c:pt>
                <c:pt idx="5814">
                  <c:v>6594</c:v>
                </c:pt>
                <c:pt idx="5815">
                  <c:v>6595</c:v>
                </c:pt>
                <c:pt idx="5816">
                  <c:v>6596</c:v>
                </c:pt>
                <c:pt idx="5817">
                  <c:v>6597</c:v>
                </c:pt>
                <c:pt idx="5818">
                  <c:v>6598</c:v>
                </c:pt>
                <c:pt idx="5819">
                  <c:v>6599</c:v>
                </c:pt>
                <c:pt idx="5820">
                  <c:v>6600</c:v>
                </c:pt>
                <c:pt idx="5821">
                  <c:v>6601</c:v>
                </c:pt>
                <c:pt idx="5822">
                  <c:v>6602</c:v>
                </c:pt>
                <c:pt idx="5823">
                  <c:v>6603</c:v>
                </c:pt>
                <c:pt idx="5824">
                  <c:v>6604</c:v>
                </c:pt>
                <c:pt idx="5825">
                  <c:v>6605</c:v>
                </c:pt>
                <c:pt idx="5826">
                  <c:v>6606</c:v>
                </c:pt>
                <c:pt idx="5827">
                  <c:v>6607</c:v>
                </c:pt>
                <c:pt idx="5828">
                  <c:v>6608</c:v>
                </c:pt>
                <c:pt idx="5829">
                  <c:v>6609</c:v>
                </c:pt>
                <c:pt idx="5830">
                  <c:v>6610</c:v>
                </c:pt>
                <c:pt idx="5831">
                  <c:v>6611</c:v>
                </c:pt>
                <c:pt idx="5832">
                  <c:v>6612</c:v>
                </c:pt>
                <c:pt idx="5833">
                  <c:v>6613</c:v>
                </c:pt>
                <c:pt idx="5834">
                  <c:v>6614</c:v>
                </c:pt>
                <c:pt idx="5835">
                  <c:v>6615</c:v>
                </c:pt>
                <c:pt idx="5836">
                  <c:v>6616</c:v>
                </c:pt>
                <c:pt idx="5837">
                  <c:v>6617</c:v>
                </c:pt>
                <c:pt idx="5838">
                  <c:v>6618</c:v>
                </c:pt>
                <c:pt idx="5839">
                  <c:v>6619</c:v>
                </c:pt>
                <c:pt idx="5840">
                  <c:v>6620</c:v>
                </c:pt>
                <c:pt idx="5841">
                  <c:v>6621</c:v>
                </c:pt>
                <c:pt idx="5842">
                  <c:v>6622</c:v>
                </c:pt>
                <c:pt idx="5843">
                  <c:v>6623</c:v>
                </c:pt>
                <c:pt idx="5844">
                  <c:v>6624</c:v>
                </c:pt>
                <c:pt idx="5845">
                  <c:v>6625</c:v>
                </c:pt>
                <c:pt idx="5846">
                  <c:v>6626</c:v>
                </c:pt>
                <c:pt idx="5847">
                  <c:v>6627</c:v>
                </c:pt>
                <c:pt idx="5848">
                  <c:v>6628</c:v>
                </c:pt>
                <c:pt idx="5849">
                  <c:v>6629</c:v>
                </c:pt>
                <c:pt idx="5850">
                  <c:v>6630</c:v>
                </c:pt>
                <c:pt idx="5851">
                  <c:v>6631</c:v>
                </c:pt>
                <c:pt idx="5852">
                  <c:v>6632</c:v>
                </c:pt>
                <c:pt idx="5853">
                  <c:v>6633</c:v>
                </c:pt>
                <c:pt idx="5854">
                  <c:v>6634</c:v>
                </c:pt>
                <c:pt idx="5855">
                  <c:v>6635</c:v>
                </c:pt>
                <c:pt idx="5856">
                  <c:v>6636</c:v>
                </c:pt>
                <c:pt idx="5857">
                  <c:v>6637</c:v>
                </c:pt>
                <c:pt idx="5858">
                  <c:v>6638</c:v>
                </c:pt>
                <c:pt idx="5859">
                  <c:v>6639</c:v>
                </c:pt>
                <c:pt idx="5860">
                  <c:v>6640</c:v>
                </c:pt>
                <c:pt idx="5861">
                  <c:v>6641</c:v>
                </c:pt>
                <c:pt idx="5862">
                  <c:v>6642</c:v>
                </c:pt>
                <c:pt idx="5863">
                  <c:v>6643</c:v>
                </c:pt>
                <c:pt idx="5864">
                  <c:v>6644</c:v>
                </c:pt>
                <c:pt idx="5865">
                  <c:v>6645</c:v>
                </c:pt>
                <c:pt idx="5866">
                  <c:v>6646</c:v>
                </c:pt>
                <c:pt idx="5867">
                  <c:v>6647</c:v>
                </c:pt>
                <c:pt idx="5868">
                  <c:v>6648</c:v>
                </c:pt>
                <c:pt idx="5869">
                  <c:v>6649</c:v>
                </c:pt>
                <c:pt idx="5870">
                  <c:v>6650</c:v>
                </c:pt>
                <c:pt idx="5871">
                  <c:v>6651</c:v>
                </c:pt>
                <c:pt idx="5872">
                  <c:v>6652</c:v>
                </c:pt>
                <c:pt idx="5873">
                  <c:v>6653</c:v>
                </c:pt>
                <c:pt idx="5874">
                  <c:v>6654</c:v>
                </c:pt>
                <c:pt idx="5875">
                  <c:v>6655</c:v>
                </c:pt>
                <c:pt idx="5876">
                  <c:v>6656</c:v>
                </c:pt>
                <c:pt idx="5877">
                  <c:v>6657</c:v>
                </c:pt>
                <c:pt idx="5878">
                  <c:v>6658</c:v>
                </c:pt>
                <c:pt idx="5879">
                  <c:v>6659</c:v>
                </c:pt>
                <c:pt idx="5880">
                  <c:v>6660</c:v>
                </c:pt>
                <c:pt idx="5881">
                  <c:v>6661</c:v>
                </c:pt>
                <c:pt idx="5882">
                  <c:v>6662</c:v>
                </c:pt>
                <c:pt idx="5883">
                  <c:v>6663</c:v>
                </c:pt>
                <c:pt idx="5884">
                  <c:v>6664</c:v>
                </c:pt>
                <c:pt idx="5885">
                  <c:v>6665</c:v>
                </c:pt>
                <c:pt idx="5886">
                  <c:v>6666</c:v>
                </c:pt>
                <c:pt idx="5887">
                  <c:v>6667</c:v>
                </c:pt>
                <c:pt idx="5888">
                  <c:v>6668</c:v>
                </c:pt>
                <c:pt idx="5889">
                  <c:v>6669</c:v>
                </c:pt>
                <c:pt idx="5890">
                  <c:v>6670</c:v>
                </c:pt>
                <c:pt idx="5891">
                  <c:v>6671</c:v>
                </c:pt>
                <c:pt idx="5892">
                  <c:v>6672</c:v>
                </c:pt>
                <c:pt idx="5893">
                  <c:v>6673</c:v>
                </c:pt>
                <c:pt idx="5894">
                  <c:v>6674</c:v>
                </c:pt>
                <c:pt idx="5895">
                  <c:v>6675</c:v>
                </c:pt>
                <c:pt idx="5896">
                  <c:v>6676</c:v>
                </c:pt>
                <c:pt idx="5897">
                  <c:v>6677</c:v>
                </c:pt>
                <c:pt idx="5898">
                  <c:v>6678</c:v>
                </c:pt>
                <c:pt idx="5899">
                  <c:v>6679</c:v>
                </c:pt>
                <c:pt idx="5900">
                  <c:v>6680</c:v>
                </c:pt>
                <c:pt idx="5901">
                  <c:v>6681</c:v>
                </c:pt>
                <c:pt idx="5902">
                  <c:v>6682</c:v>
                </c:pt>
                <c:pt idx="5903">
                  <c:v>6683</c:v>
                </c:pt>
                <c:pt idx="5904">
                  <c:v>6684</c:v>
                </c:pt>
                <c:pt idx="5905">
                  <c:v>6685</c:v>
                </c:pt>
                <c:pt idx="5906">
                  <c:v>6686</c:v>
                </c:pt>
                <c:pt idx="5907">
                  <c:v>6687</c:v>
                </c:pt>
                <c:pt idx="5908">
                  <c:v>6688</c:v>
                </c:pt>
                <c:pt idx="5909">
                  <c:v>6689</c:v>
                </c:pt>
                <c:pt idx="5910">
                  <c:v>6690</c:v>
                </c:pt>
                <c:pt idx="5911">
                  <c:v>6691</c:v>
                </c:pt>
                <c:pt idx="5912">
                  <c:v>6692</c:v>
                </c:pt>
                <c:pt idx="5913">
                  <c:v>6693</c:v>
                </c:pt>
                <c:pt idx="5914">
                  <c:v>6694</c:v>
                </c:pt>
                <c:pt idx="5915">
                  <c:v>6695</c:v>
                </c:pt>
                <c:pt idx="5916">
                  <c:v>6696</c:v>
                </c:pt>
                <c:pt idx="5917">
                  <c:v>6697</c:v>
                </c:pt>
                <c:pt idx="5918">
                  <c:v>6698</c:v>
                </c:pt>
                <c:pt idx="5919">
                  <c:v>6699</c:v>
                </c:pt>
                <c:pt idx="5920">
                  <c:v>6700</c:v>
                </c:pt>
                <c:pt idx="5921">
                  <c:v>6701</c:v>
                </c:pt>
                <c:pt idx="5922">
                  <c:v>6702</c:v>
                </c:pt>
                <c:pt idx="5923">
                  <c:v>6703</c:v>
                </c:pt>
                <c:pt idx="5924">
                  <c:v>6704</c:v>
                </c:pt>
                <c:pt idx="5925">
                  <c:v>6705</c:v>
                </c:pt>
                <c:pt idx="5926">
                  <c:v>6706</c:v>
                </c:pt>
                <c:pt idx="5927">
                  <c:v>6707</c:v>
                </c:pt>
                <c:pt idx="5928">
                  <c:v>6708</c:v>
                </c:pt>
                <c:pt idx="5929">
                  <c:v>6709</c:v>
                </c:pt>
                <c:pt idx="5930">
                  <c:v>6710</c:v>
                </c:pt>
                <c:pt idx="5931">
                  <c:v>6711</c:v>
                </c:pt>
                <c:pt idx="5932">
                  <c:v>6712</c:v>
                </c:pt>
                <c:pt idx="5933">
                  <c:v>6713</c:v>
                </c:pt>
                <c:pt idx="5934">
                  <c:v>6714</c:v>
                </c:pt>
                <c:pt idx="5935">
                  <c:v>6715</c:v>
                </c:pt>
                <c:pt idx="5936">
                  <c:v>6716</c:v>
                </c:pt>
                <c:pt idx="5937">
                  <c:v>6717</c:v>
                </c:pt>
                <c:pt idx="5938">
                  <c:v>6718</c:v>
                </c:pt>
                <c:pt idx="5939">
                  <c:v>6719</c:v>
                </c:pt>
                <c:pt idx="5940">
                  <c:v>6720</c:v>
                </c:pt>
                <c:pt idx="5941">
                  <c:v>6721</c:v>
                </c:pt>
                <c:pt idx="5942">
                  <c:v>6722</c:v>
                </c:pt>
                <c:pt idx="5943">
                  <c:v>6723</c:v>
                </c:pt>
                <c:pt idx="5944">
                  <c:v>6724</c:v>
                </c:pt>
                <c:pt idx="5945">
                  <c:v>6725</c:v>
                </c:pt>
                <c:pt idx="5946">
                  <c:v>6726</c:v>
                </c:pt>
                <c:pt idx="5947">
                  <c:v>6727</c:v>
                </c:pt>
                <c:pt idx="5948">
                  <c:v>6728</c:v>
                </c:pt>
                <c:pt idx="5949">
                  <c:v>6729</c:v>
                </c:pt>
                <c:pt idx="5950">
                  <c:v>6730</c:v>
                </c:pt>
                <c:pt idx="5951">
                  <c:v>6731</c:v>
                </c:pt>
                <c:pt idx="5952">
                  <c:v>6732</c:v>
                </c:pt>
                <c:pt idx="5953">
                  <c:v>6733</c:v>
                </c:pt>
                <c:pt idx="5954">
                  <c:v>6734</c:v>
                </c:pt>
                <c:pt idx="5955">
                  <c:v>6735</c:v>
                </c:pt>
                <c:pt idx="5956">
                  <c:v>6736</c:v>
                </c:pt>
                <c:pt idx="5957">
                  <c:v>6737</c:v>
                </c:pt>
                <c:pt idx="5958">
                  <c:v>6738</c:v>
                </c:pt>
                <c:pt idx="5959">
                  <c:v>6739</c:v>
                </c:pt>
                <c:pt idx="5960">
                  <c:v>6740</c:v>
                </c:pt>
                <c:pt idx="5961">
                  <c:v>6741</c:v>
                </c:pt>
                <c:pt idx="5962">
                  <c:v>6742</c:v>
                </c:pt>
                <c:pt idx="5963">
                  <c:v>6743</c:v>
                </c:pt>
                <c:pt idx="5964">
                  <c:v>6744</c:v>
                </c:pt>
                <c:pt idx="5965">
                  <c:v>6745</c:v>
                </c:pt>
                <c:pt idx="5966">
                  <c:v>6746</c:v>
                </c:pt>
                <c:pt idx="5967">
                  <c:v>6747</c:v>
                </c:pt>
                <c:pt idx="5968">
                  <c:v>6748</c:v>
                </c:pt>
                <c:pt idx="5969">
                  <c:v>6749</c:v>
                </c:pt>
                <c:pt idx="5970">
                  <c:v>6750</c:v>
                </c:pt>
                <c:pt idx="5971">
                  <c:v>6751</c:v>
                </c:pt>
                <c:pt idx="5972">
                  <c:v>6752</c:v>
                </c:pt>
                <c:pt idx="5973">
                  <c:v>6753</c:v>
                </c:pt>
                <c:pt idx="5974">
                  <c:v>6754</c:v>
                </c:pt>
                <c:pt idx="5975">
                  <c:v>6755</c:v>
                </c:pt>
                <c:pt idx="5976">
                  <c:v>6756</c:v>
                </c:pt>
                <c:pt idx="5977">
                  <c:v>6757</c:v>
                </c:pt>
                <c:pt idx="5978">
                  <c:v>6758</c:v>
                </c:pt>
                <c:pt idx="5979">
                  <c:v>6759</c:v>
                </c:pt>
                <c:pt idx="5980">
                  <c:v>6760</c:v>
                </c:pt>
                <c:pt idx="5981">
                  <c:v>6761</c:v>
                </c:pt>
                <c:pt idx="5982">
                  <c:v>6762</c:v>
                </c:pt>
                <c:pt idx="5983">
                  <c:v>6763</c:v>
                </c:pt>
                <c:pt idx="5984">
                  <c:v>6764</c:v>
                </c:pt>
                <c:pt idx="5985">
                  <c:v>6765</c:v>
                </c:pt>
                <c:pt idx="5986">
                  <c:v>6766</c:v>
                </c:pt>
                <c:pt idx="5987">
                  <c:v>6767</c:v>
                </c:pt>
                <c:pt idx="5988">
                  <c:v>6768</c:v>
                </c:pt>
                <c:pt idx="5989">
                  <c:v>6769</c:v>
                </c:pt>
                <c:pt idx="5990">
                  <c:v>6770</c:v>
                </c:pt>
                <c:pt idx="5991">
                  <c:v>6771</c:v>
                </c:pt>
                <c:pt idx="5992">
                  <c:v>6772</c:v>
                </c:pt>
                <c:pt idx="5993">
                  <c:v>6773</c:v>
                </c:pt>
                <c:pt idx="5994">
                  <c:v>6774</c:v>
                </c:pt>
                <c:pt idx="5995">
                  <c:v>6775</c:v>
                </c:pt>
                <c:pt idx="5996">
                  <c:v>6776</c:v>
                </c:pt>
                <c:pt idx="5997">
                  <c:v>6777</c:v>
                </c:pt>
                <c:pt idx="5998">
                  <c:v>6778</c:v>
                </c:pt>
                <c:pt idx="5999">
                  <c:v>6779</c:v>
                </c:pt>
                <c:pt idx="6000">
                  <c:v>6780</c:v>
                </c:pt>
                <c:pt idx="6001">
                  <c:v>6781</c:v>
                </c:pt>
                <c:pt idx="6002">
                  <c:v>6782</c:v>
                </c:pt>
                <c:pt idx="6003">
                  <c:v>6783</c:v>
                </c:pt>
                <c:pt idx="6004">
                  <c:v>6784</c:v>
                </c:pt>
                <c:pt idx="6005">
                  <c:v>6785</c:v>
                </c:pt>
                <c:pt idx="6006">
                  <c:v>6786</c:v>
                </c:pt>
                <c:pt idx="6007">
                  <c:v>6787</c:v>
                </c:pt>
                <c:pt idx="6008">
                  <c:v>6788</c:v>
                </c:pt>
                <c:pt idx="6009">
                  <c:v>6789</c:v>
                </c:pt>
                <c:pt idx="6010">
                  <c:v>6790</c:v>
                </c:pt>
                <c:pt idx="6011">
                  <c:v>6791</c:v>
                </c:pt>
                <c:pt idx="6012">
                  <c:v>6792</c:v>
                </c:pt>
                <c:pt idx="6013">
                  <c:v>6793</c:v>
                </c:pt>
                <c:pt idx="6014">
                  <c:v>6794</c:v>
                </c:pt>
                <c:pt idx="6015">
                  <c:v>6795</c:v>
                </c:pt>
                <c:pt idx="6016">
                  <c:v>6796</c:v>
                </c:pt>
                <c:pt idx="6017">
                  <c:v>6797</c:v>
                </c:pt>
                <c:pt idx="6018">
                  <c:v>6798</c:v>
                </c:pt>
                <c:pt idx="6019">
                  <c:v>6799</c:v>
                </c:pt>
                <c:pt idx="6020">
                  <c:v>6800</c:v>
                </c:pt>
                <c:pt idx="6021">
                  <c:v>6801</c:v>
                </c:pt>
                <c:pt idx="6022">
                  <c:v>6802</c:v>
                </c:pt>
                <c:pt idx="6023">
                  <c:v>6803</c:v>
                </c:pt>
                <c:pt idx="6024">
                  <c:v>6804</c:v>
                </c:pt>
                <c:pt idx="6025">
                  <c:v>6805</c:v>
                </c:pt>
                <c:pt idx="6026">
                  <c:v>6806</c:v>
                </c:pt>
                <c:pt idx="6027">
                  <c:v>6807</c:v>
                </c:pt>
                <c:pt idx="6028">
                  <c:v>6808</c:v>
                </c:pt>
                <c:pt idx="6029">
                  <c:v>6809</c:v>
                </c:pt>
                <c:pt idx="6030">
                  <c:v>6810</c:v>
                </c:pt>
                <c:pt idx="6031">
                  <c:v>6811</c:v>
                </c:pt>
                <c:pt idx="6032">
                  <c:v>6812</c:v>
                </c:pt>
                <c:pt idx="6033">
                  <c:v>6813</c:v>
                </c:pt>
                <c:pt idx="6034">
                  <c:v>6814</c:v>
                </c:pt>
                <c:pt idx="6035">
                  <c:v>6815</c:v>
                </c:pt>
                <c:pt idx="6036">
                  <c:v>6816</c:v>
                </c:pt>
                <c:pt idx="6037">
                  <c:v>6817</c:v>
                </c:pt>
                <c:pt idx="6038">
                  <c:v>6818</c:v>
                </c:pt>
                <c:pt idx="6039">
                  <c:v>6819</c:v>
                </c:pt>
                <c:pt idx="6040">
                  <c:v>6820</c:v>
                </c:pt>
                <c:pt idx="6041">
                  <c:v>6821</c:v>
                </c:pt>
                <c:pt idx="6042">
                  <c:v>6822</c:v>
                </c:pt>
                <c:pt idx="6043">
                  <c:v>6823</c:v>
                </c:pt>
                <c:pt idx="6044">
                  <c:v>6824</c:v>
                </c:pt>
                <c:pt idx="6045">
                  <c:v>6825</c:v>
                </c:pt>
                <c:pt idx="6046">
                  <c:v>6826</c:v>
                </c:pt>
                <c:pt idx="6047">
                  <c:v>6827</c:v>
                </c:pt>
                <c:pt idx="6048">
                  <c:v>6828</c:v>
                </c:pt>
                <c:pt idx="6049">
                  <c:v>6829</c:v>
                </c:pt>
                <c:pt idx="6050">
                  <c:v>6830</c:v>
                </c:pt>
                <c:pt idx="6051">
                  <c:v>6831</c:v>
                </c:pt>
                <c:pt idx="6052">
                  <c:v>6832</c:v>
                </c:pt>
                <c:pt idx="6053">
                  <c:v>6833</c:v>
                </c:pt>
                <c:pt idx="6054">
                  <c:v>6834</c:v>
                </c:pt>
                <c:pt idx="6055">
                  <c:v>6835</c:v>
                </c:pt>
                <c:pt idx="6056">
                  <c:v>6836</c:v>
                </c:pt>
                <c:pt idx="6057">
                  <c:v>6837</c:v>
                </c:pt>
                <c:pt idx="6058">
                  <c:v>6838</c:v>
                </c:pt>
                <c:pt idx="6059">
                  <c:v>6839</c:v>
                </c:pt>
                <c:pt idx="6060">
                  <c:v>6840</c:v>
                </c:pt>
                <c:pt idx="6061">
                  <c:v>6841</c:v>
                </c:pt>
                <c:pt idx="6062">
                  <c:v>6842</c:v>
                </c:pt>
                <c:pt idx="6063">
                  <c:v>6843</c:v>
                </c:pt>
                <c:pt idx="6064">
                  <c:v>6844</c:v>
                </c:pt>
                <c:pt idx="6065">
                  <c:v>6845</c:v>
                </c:pt>
                <c:pt idx="6066">
                  <c:v>6846</c:v>
                </c:pt>
                <c:pt idx="6067">
                  <c:v>6847</c:v>
                </c:pt>
                <c:pt idx="6068">
                  <c:v>6848</c:v>
                </c:pt>
                <c:pt idx="6069">
                  <c:v>6849</c:v>
                </c:pt>
                <c:pt idx="6070">
                  <c:v>6850</c:v>
                </c:pt>
                <c:pt idx="6071">
                  <c:v>6851</c:v>
                </c:pt>
                <c:pt idx="6072">
                  <c:v>6852</c:v>
                </c:pt>
                <c:pt idx="6073">
                  <c:v>6853</c:v>
                </c:pt>
                <c:pt idx="6074">
                  <c:v>6854</c:v>
                </c:pt>
                <c:pt idx="6075">
                  <c:v>6855</c:v>
                </c:pt>
                <c:pt idx="6076">
                  <c:v>6856</c:v>
                </c:pt>
                <c:pt idx="6077">
                  <c:v>6857</c:v>
                </c:pt>
                <c:pt idx="6078">
                  <c:v>6858</c:v>
                </c:pt>
                <c:pt idx="6079">
                  <c:v>6859</c:v>
                </c:pt>
                <c:pt idx="6080">
                  <c:v>6860</c:v>
                </c:pt>
                <c:pt idx="6081">
                  <c:v>6861</c:v>
                </c:pt>
                <c:pt idx="6082">
                  <c:v>6862</c:v>
                </c:pt>
                <c:pt idx="6083">
                  <c:v>6863</c:v>
                </c:pt>
                <c:pt idx="6084">
                  <c:v>6864</c:v>
                </c:pt>
                <c:pt idx="6085">
                  <c:v>6865</c:v>
                </c:pt>
                <c:pt idx="6086">
                  <c:v>6866</c:v>
                </c:pt>
                <c:pt idx="6087">
                  <c:v>6867</c:v>
                </c:pt>
                <c:pt idx="6088">
                  <c:v>6868</c:v>
                </c:pt>
                <c:pt idx="6089">
                  <c:v>6869</c:v>
                </c:pt>
                <c:pt idx="6090">
                  <c:v>6870</c:v>
                </c:pt>
                <c:pt idx="6091">
                  <c:v>6871</c:v>
                </c:pt>
                <c:pt idx="6092">
                  <c:v>6872</c:v>
                </c:pt>
                <c:pt idx="6093">
                  <c:v>6873</c:v>
                </c:pt>
                <c:pt idx="6094">
                  <c:v>6874</c:v>
                </c:pt>
                <c:pt idx="6095">
                  <c:v>6875</c:v>
                </c:pt>
                <c:pt idx="6096">
                  <c:v>6876</c:v>
                </c:pt>
                <c:pt idx="6097">
                  <c:v>6877</c:v>
                </c:pt>
                <c:pt idx="6098">
                  <c:v>6878</c:v>
                </c:pt>
                <c:pt idx="6099">
                  <c:v>6879</c:v>
                </c:pt>
                <c:pt idx="6100">
                  <c:v>6880</c:v>
                </c:pt>
                <c:pt idx="6101">
                  <c:v>6881</c:v>
                </c:pt>
                <c:pt idx="6102">
                  <c:v>6882</c:v>
                </c:pt>
                <c:pt idx="6103">
                  <c:v>6883</c:v>
                </c:pt>
                <c:pt idx="6104">
                  <c:v>6884</c:v>
                </c:pt>
                <c:pt idx="6105">
                  <c:v>6885</c:v>
                </c:pt>
                <c:pt idx="6106">
                  <c:v>6886</c:v>
                </c:pt>
                <c:pt idx="6107">
                  <c:v>6887</c:v>
                </c:pt>
                <c:pt idx="6108">
                  <c:v>6888</c:v>
                </c:pt>
                <c:pt idx="6109">
                  <c:v>6889</c:v>
                </c:pt>
                <c:pt idx="6110">
                  <c:v>6890</c:v>
                </c:pt>
                <c:pt idx="6111">
                  <c:v>6891</c:v>
                </c:pt>
                <c:pt idx="6112">
                  <c:v>6892</c:v>
                </c:pt>
                <c:pt idx="6113">
                  <c:v>6893</c:v>
                </c:pt>
                <c:pt idx="6114">
                  <c:v>6894</c:v>
                </c:pt>
                <c:pt idx="6115">
                  <c:v>6895</c:v>
                </c:pt>
                <c:pt idx="6116">
                  <c:v>6896</c:v>
                </c:pt>
                <c:pt idx="6117">
                  <c:v>6897</c:v>
                </c:pt>
                <c:pt idx="6118">
                  <c:v>6898</c:v>
                </c:pt>
                <c:pt idx="6119">
                  <c:v>6899</c:v>
                </c:pt>
                <c:pt idx="6120">
                  <c:v>6900</c:v>
                </c:pt>
                <c:pt idx="6121">
                  <c:v>6901</c:v>
                </c:pt>
                <c:pt idx="6122">
                  <c:v>6902</c:v>
                </c:pt>
                <c:pt idx="6123">
                  <c:v>6903</c:v>
                </c:pt>
                <c:pt idx="6124">
                  <c:v>6904</c:v>
                </c:pt>
                <c:pt idx="6125">
                  <c:v>6905</c:v>
                </c:pt>
                <c:pt idx="6126">
                  <c:v>6906</c:v>
                </c:pt>
                <c:pt idx="6127">
                  <c:v>6907</c:v>
                </c:pt>
                <c:pt idx="6128">
                  <c:v>6908</c:v>
                </c:pt>
                <c:pt idx="6129">
                  <c:v>6909</c:v>
                </c:pt>
                <c:pt idx="6130">
                  <c:v>6910</c:v>
                </c:pt>
                <c:pt idx="6131">
                  <c:v>6911</c:v>
                </c:pt>
                <c:pt idx="6132">
                  <c:v>6912</c:v>
                </c:pt>
                <c:pt idx="6133">
                  <c:v>6913</c:v>
                </c:pt>
                <c:pt idx="6134">
                  <c:v>6914</c:v>
                </c:pt>
                <c:pt idx="6135">
                  <c:v>6915</c:v>
                </c:pt>
                <c:pt idx="6136">
                  <c:v>6916</c:v>
                </c:pt>
                <c:pt idx="6137">
                  <c:v>6917</c:v>
                </c:pt>
                <c:pt idx="6138">
                  <c:v>6918</c:v>
                </c:pt>
                <c:pt idx="6139">
                  <c:v>6919</c:v>
                </c:pt>
                <c:pt idx="6140">
                  <c:v>6920</c:v>
                </c:pt>
                <c:pt idx="6141">
                  <c:v>6921</c:v>
                </c:pt>
                <c:pt idx="6142">
                  <c:v>6922</c:v>
                </c:pt>
                <c:pt idx="6143">
                  <c:v>6923</c:v>
                </c:pt>
                <c:pt idx="6144">
                  <c:v>6924</c:v>
                </c:pt>
                <c:pt idx="6145">
                  <c:v>6925</c:v>
                </c:pt>
                <c:pt idx="6146">
                  <c:v>6926</c:v>
                </c:pt>
                <c:pt idx="6147">
                  <c:v>6927</c:v>
                </c:pt>
                <c:pt idx="6148">
                  <c:v>6928</c:v>
                </c:pt>
                <c:pt idx="6149">
                  <c:v>6929</c:v>
                </c:pt>
                <c:pt idx="6150">
                  <c:v>6930</c:v>
                </c:pt>
                <c:pt idx="6151">
                  <c:v>6931</c:v>
                </c:pt>
                <c:pt idx="6152">
                  <c:v>6932</c:v>
                </c:pt>
                <c:pt idx="6153">
                  <c:v>6933</c:v>
                </c:pt>
                <c:pt idx="6154">
                  <c:v>6934</c:v>
                </c:pt>
                <c:pt idx="6155">
                  <c:v>6935</c:v>
                </c:pt>
                <c:pt idx="6156">
                  <c:v>6936</c:v>
                </c:pt>
                <c:pt idx="6157">
                  <c:v>6937</c:v>
                </c:pt>
                <c:pt idx="6158">
                  <c:v>6938</c:v>
                </c:pt>
                <c:pt idx="6159">
                  <c:v>6939</c:v>
                </c:pt>
                <c:pt idx="6160">
                  <c:v>6940</c:v>
                </c:pt>
                <c:pt idx="6161">
                  <c:v>6941</c:v>
                </c:pt>
                <c:pt idx="6162">
                  <c:v>6942</c:v>
                </c:pt>
                <c:pt idx="6163">
                  <c:v>6943</c:v>
                </c:pt>
                <c:pt idx="6164">
                  <c:v>6944</c:v>
                </c:pt>
                <c:pt idx="6165">
                  <c:v>6945</c:v>
                </c:pt>
                <c:pt idx="6166">
                  <c:v>6946</c:v>
                </c:pt>
                <c:pt idx="6167">
                  <c:v>6947</c:v>
                </c:pt>
                <c:pt idx="6168">
                  <c:v>6948</c:v>
                </c:pt>
                <c:pt idx="6169">
                  <c:v>6949</c:v>
                </c:pt>
                <c:pt idx="6170">
                  <c:v>6950</c:v>
                </c:pt>
                <c:pt idx="6171">
                  <c:v>6951</c:v>
                </c:pt>
                <c:pt idx="6172">
                  <c:v>6952</c:v>
                </c:pt>
                <c:pt idx="6173">
                  <c:v>6953</c:v>
                </c:pt>
                <c:pt idx="6174">
                  <c:v>6954</c:v>
                </c:pt>
                <c:pt idx="6175">
                  <c:v>6955</c:v>
                </c:pt>
                <c:pt idx="6176">
                  <c:v>6956</c:v>
                </c:pt>
                <c:pt idx="6177">
                  <c:v>6957</c:v>
                </c:pt>
                <c:pt idx="6178">
                  <c:v>6958</c:v>
                </c:pt>
                <c:pt idx="6179">
                  <c:v>6959</c:v>
                </c:pt>
                <c:pt idx="6180">
                  <c:v>6960</c:v>
                </c:pt>
                <c:pt idx="6181">
                  <c:v>6961</c:v>
                </c:pt>
                <c:pt idx="6182">
                  <c:v>6962</c:v>
                </c:pt>
                <c:pt idx="6183">
                  <c:v>6963</c:v>
                </c:pt>
                <c:pt idx="6184">
                  <c:v>6964</c:v>
                </c:pt>
                <c:pt idx="6185">
                  <c:v>6965</c:v>
                </c:pt>
                <c:pt idx="6186">
                  <c:v>6966</c:v>
                </c:pt>
                <c:pt idx="6187">
                  <c:v>6967</c:v>
                </c:pt>
                <c:pt idx="6188">
                  <c:v>6968</c:v>
                </c:pt>
                <c:pt idx="6189">
                  <c:v>6969</c:v>
                </c:pt>
                <c:pt idx="6190">
                  <c:v>6970</c:v>
                </c:pt>
                <c:pt idx="6191">
                  <c:v>6971</c:v>
                </c:pt>
                <c:pt idx="6192">
                  <c:v>6972</c:v>
                </c:pt>
                <c:pt idx="6193">
                  <c:v>6973</c:v>
                </c:pt>
                <c:pt idx="6194">
                  <c:v>6974</c:v>
                </c:pt>
                <c:pt idx="6195">
                  <c:v>6975</c:v>
                </c:pt>
                <c:pt idx="6196">
                  <c:v>6976</c:v>
                </c:pt>
                <c:pt idx="6197">
                  <c:v>6977</c:v>
                </c:pt>
                <c:pt idx="6198">
                  <c:v>6978</c:v>
                </c:pt>
                <c:pt idx="6199">
                  <c:v>6979</c:v>
                </c:pt>
                <c:pt idx="6200">
                  <c:v>6980</c:v>
                </c:pt>
                <c:pt idx="6201">
                  <c:v>6981</c:v>
                </c:pt>
                <c:pt idx="6202">
                  <c:v>6982</c:v>
                </c:pt>
                <c:pt idx="6203">
                  <c:v>6983</c:v>
                </c:pt>
                <c:pt idx="6204">
                  <c:v>6984</c:v>
                </c:pt>
                <c:pt idx="6205">
                  <c:v>6985</c:v>
                </c:pt>
                <c:pt idx="6206">
                  <c:v>6986</c:v>
                </c:pt>
                <c:pt idx="6207">
                  <c:v>6987</c:v>
                </c:pt>
                <c:pt idx="6208">
                  <c:v>6988</c:v>
                </c:pt>
                <c:pt idx="6209">
                  <c:v>6989</c:v>
                </c:pt>
                <c:pt idx="6210">
                  <c:v>6990</c:v>
                </c:pt>
                <c:pt idx="6211">
                  <c:v>6991</c:v>
                </c:pt>
                <c:pt idx="6212">
                  <c:v>6992</c:v>
                </c:pt>
                <c:pt idx="6213">
                  <c:v>6993</c:v>
                </c:pt>
                <c:pt idx="6214">
                  <c:v>6994</c:v>
                </c:pt>
                <c:pt idx="6215">
                  <c:v>6995</c:v>
                </c:pt>
                <c:pt idx="6216">
                  <c:v>6996</c:v>
                </c:pt>
                <c:pt idx="6217">
                  <c:v>6997</c:v>
                </c:pt>
                <c:pt idx="6218">
                  <c:v>6998</c:v>
                </c:pt>
                <c:pt idx="6219">
                  <c:v>6999</c:v>
                </c:pt>
                <c:pt idx="6220">
                  <c:v>7000</c:v>
                </c:pt>
                <c:pt idx="6221">
                  <c:v>7001</c:v>
                </c:pt>
                <c:pt idx="6222">
                  <c:v>7002</c:v>
                </c:pt>
                <c:pt idx="6223">
                  <c:v>7003</c:v>
                </c:pt>
                <c:pt idx="6224">
                  <c:v>7004</c:v>
                </c:pt>
                <c:pt idx="6225">
                  <c:v>7005</c:v>
                </c:pt>
                <c:pt idx="6226">
                  <c:v>7006</c:v>
                </c:pt>
                <c:pt idx="6227">
                  <c:v>7007</c:v>
                </c:pt>
                <c:pt idx="6228">
                  <c:v>7008</c:v>
                </c:pt>
                <c:pt idx="6229">
                  <c:v>7009</c:v>
                </c:pt>
                <c:pt idx="6230">
                  <c:v>7010</c:v>
                </c:pt>
                <c:pt idx="6231">
                  <c:v>7011</c:v>
                </c:pt>
                <c:pt idx="6232">
                  <c:v>7012</c:v>
                </c:pt>
                <c:pt idx="6233">
                  <c:v>7013</c:v>
                </c:pt>
                <c:pt idx="6234">
                  <c:v>7014</c:v>
                </c:pt>
                <c:pt idx="6235">
                  <c:v>7015</c:v>
                </c:pt>
                <c:pt idx="6236">
                  <c:v>7016</c:v>
                </c:pt>
                <c:pt idx="6237">
                  <c:v>7017</c:v>
                </c:pt>
                <c:pt idx="6238">
                  <c:v>7018</c:v>
                </c:pt>
                <c:pt idx="6239">
                  <c:v>7019</c:v>
                </c:pt>
                <c:pt idx="6240">
                  <c:v>7020</c:v>
                </c:pt>
                <c:pt idx="6241">
                  <c:v>7021</c:v>
                </c:pt>
                <c:pt idx="6242">
                  <c:v>7022</c:v>
                </c:pt>
                <c:pt idx="6243">
                  <c:v>7023</c:v>
                </c:pt>
                <c:pt idx="6244">
                  <c:v>7024</c:v>
                </c:pt>
                <c:pt idx="6245">
                  <c:v>7025</c:v>
                </c:pt>
                <c:pt idx="6246">
                  <c:v>7026</c:v>
                </c:pt>
                <c:pt idx="6247">
                  <c:v>7027</c:v>
                </c:pt>
                <c:pt idx="6248">
                  <c:v>7028</c:v>
                </c:pt>
                <c:pt idx="6249">
                  <c:v>7029</c:v>
                </c:pt>
                <c:pt idx="6250">
                  <c:v>7030</c:v>
                </c:pt>
                <c:pt idx="6251">
                  <c:v>7031</c:v>
                </c:pt>
                <c:pt idx="6252">
                  <c:v>7032</c:v>
                </c:pt>
                <c:pt idx="6253">
                  <c:v>7033</c:v>
                </c:pt>
                <c:pt idx="6254">
                  <c:v>7034</c:v>
                </c:pt>
                <c:pt idx="6255">
                  <c:v>7035</c:v>
                </c:pt>
                <c:pt idx="6256">
                  <c:v>7036</c:v>
                </c:pt>
                <c:pt idx="6257">
                  <c:v>7037</c:v>
                </c:pt>
                <c:pt idx="6258">
                  <c:v>7038</c:v>
                </c:pt>
                <c:pt idx="6259">
                  <c:v>7039</c:v>
                </c:pt>
                <c:pt idx="6260">
                  <c:v>7040</c:v>
                </c:pt>
                <c:pt idx="6261">
                  <c:v>7041</c:v>
                </c:pt>
                <c:pt idx="6262">
                  <c:v>7042</c:v>
                </c:pt>
                <c:pt idx="6263">
                  <c:v>7043</c:v>
                </c:pt>
                <c:pt idx="6264">
                  <c:v>7044</c:v>
                </c:pt>
                <c:pt idx="6265">
                  <c:v>7045</c:v>
                </c:pt>
                <c:pt idx="6266">
                  <c:v>7046</c:v>
                </c:pt>
                <c:pt idx="6267">
                  <c:v>7047</c:v>
                </c:pt>
                <c:pt idx="6268">
                  <c:v>7048</c:v>
                </c:pt>
                <c:pt idx="6269">
                  <c:v>7049</c:v>
                </c:pt>
                <c:pt idx="6270">
                  <c:v>7050</c:v>
                </c:pt>
                <c:pt idx="6271">
                  <c:v>7051</c:v>
                </c:pt>
                <c:pt idx="6272">
                  <c:v>7052</c:v>
                </c:pt>
                <c:pt idx="6273">
                  <c:v>7053</c:v>
                </c:pt>
                <c:pt idx="6274">
                  <c:v>7054</c:v>
                </c:pt>
                <c:pt idx="6275">
                  <c:v>7055</c:v>
                </c:pt>
                <c:pt idx="6276">
                  <c:v>7056</c:v>
                </c:pt>
                <c:pt idx="6277">
                  <c:v>7057</c:v>
                </c:pt>
                <c:pt idx="6278">
                  <c:v>7058</c:v>
                </c:pt>
                <c:pt idx="6279">
                  <c:v>7059</c:v>
                </c:pt>
                <c:pt idx="6280">
                  <c:v>7060</c:v>
                </c:pt>
                <c:pt idx="6281">
                  <c:v>7061</c:v>
                </c:pt>
                <c:pt idx="6282">
                  <c:v>7062</c:v>
                </c:pt>
                <c:pt idx="6283">
                  <c:v>7063</c:v>
                </c:pt>
                <c:pt idx="6284">
                  <c:v>7064</c:v>
                </c:pt>
                <c:pt idx="6285">
                  <c:v>7065</c:v>
                </c:pt>
                <c:pt idx="6286">
                  <c:v>7066</c:v>
                </c:pt>
                <c:pt idx="6287">
                  <c:v>7067</c:v>
                </c:pt>
                <c:pt idx="6288">
                  <c:v>7068</c:v>
                </c:pt>
                <c:pt idx="6289">
                  <c:v>7069</c:v>
                </c:pt>
                <c:pt idx="6290">
                  <c:v>7070</c:v>
                </c:pt>
                <c:pt idx="6291">
                  <c:v>7071</c:v>
                </c:pt>
                <c:pt idx="6292">
                  <c:v>7072</c:v>
                </c:pt>
                <c:pt idx="6293">
                  <c:v>7073</c:v>
                </c:pt>
                <c:pt idx="6294">
                  <c:v>7074</c:v>
                </c:pt>
                <c:pt idx="6295">
                  <c:v>7075</c:v>
                </c:pt>
                <c:pt idx="6296">
                  <c:v>7076</c:v>
                </c:pt>
                <c:pt idx="6297">
                  <c:v>7077</c:v>
                </c:pt>
                <c:pt idx="6298">
                  <c:v>7078</c:v>
                </c:pt>
                <c:pt idx="6299">
                  <c:v>7079</c:v>
                </c:pt>
                <c:pt idx="6300">
                  <c:v>7080</c:v>
                </c:pt>
                <c:pt idx="6301">
                  <c:v>7081</c:v>
                </c:pt>
                <c:pt idx="6302">
                  <c:v>7082</c:v>
                </c:pt>
                <c:pt idx="6303">
                  <c:v>7083</c:v>
                </c:pt>
                <c:pt idx="6304">
                  <c:v>7084</c:v>
                </c:pt>
                <c:pt idx="6305">
                  <c:v>7085</c:v>
                </c:pt>
                <c:pt idx="6306">
                  <c:v>7086</c:v>
                </c:pt>
                <c:pt idx="6307">
                  <c:v>7087</c:v>
                </c:pt>
                <c:pt idx="6308">
                  <c:v>7088</c:v>
                </c:pt>
                <c:pt idx="6309">
                  <c:v>7089</c:v>
                </c:pt>
                <c:pt idx="6310">
                  <c:v>7090</c:v>
                </c:pt>
                <c:pt idx="6311">
                  <c:v>7091</c:v>
                </c:pt>
                <c:pt idx="6312">
                  <c:v>7092</c:v>
                </c:pt>
                <c:pt idx="6313">
                  <c:v>7093</c:v>
                </c:pt>
                <c:pt idx="6314">
                  <c:v>7094</c:v>
                </c:pt>
                <c:pt idx="6315">
                  <c:v>7095</c:v>
                </c:pt>
                <c:pt idx="6316">
                  <c:v>7096</c:v>
                </c:pt>
                <c:pt idx="6317">
                  <c:v>7097</c:v>
                </c:pt>
                <c:pt idx="6318">
                  <c:v>7098</c:v>
                </c:pt>
                <c:pt idx="6319">
                  <c:v>7099</c:v>
                </c:pt>
                <c:pt idx="6320">
                  <c:v>7100</c:v>
                </c:pt>
                <c:pt idx="6321">
                  <c:v>7101</c:v>
                </c:pt>
                <c:pt idx="6322">
                  <c:v>7102</c:v>
                </c:pt>
                <c:pt idx="6323">
                  <c:v>7103</c:v>
                </c:pt>
                <c:pt idx="6324">
                  <c:v>7104</c:v>
                </c:pt>
                <c:pt idx="6325">
                  <c:v>7105</c:v>
                </c:pt>
                <c:pt idx="6326">
                  <c:v>7106</c:v>
                </c:pt>
                <c:pt idx="6327">
                  <c:v>7107</c:v>
                </c:pt>
                <c:pt idx="6328">
                  <c:v>7108</c:v>
                </c:pt>
                <c:pt idx="6329">
                  <c:v>7109</c:v>
                </c:pt>
                <c:pt idx="6330">
                  <c:v>7110</c:v>
                </c:pt>
                <c:pt idx="6331">
                  <c:v>7111</c:v>
                </c:pt>
                <c:pt idx="6332">
                  <c:v>7112</c:v>
                </c:pt>
                <c:pt idx="6333">
                  <c:v>7113</c:v>
                </c:pt>
                <c:pt idx="6334">
                  <c:v>7114</c:v>
                </c:pt>
                <c:pt idx="6335">
                  <c:v>7115</c:v>
                </c:pt>
                <c:pt idx="6336">
                  <c:v>7116</c:v>
                </c:pt>
                <c:pt idx="6337">
                  <c:v>7117</c:v>
                </c:pt>
                <c:pt idx="6338">
                  <c:v>7118</c:v>
                </c:pt>
                <c:pt idx="6339">
                  <c:v>7119</c:v>
                </c:pt>
                <c:pt idx="6340">
                  <c:v>7120</c:v>
                </c:pt>
                <c:pt idx="6341">
                  <c:v>7121</c:v>
                </c:pt>
                <c:pt idx="6342">
                  <c:v>7122</c:v>
                </c:pt>
                <c:pt idx="6343">
                  <c:v>7123</c:v>
                </c:pt>
                <c:pt idx="6344">
                  <c:v>7124</c:v>
                </c:pt>
                <c:pt idx="6345">
                  <c:v>7125</c:v>
                </c:pt>
                <c:pt idx="6346">
                  <c:v>7126</c:v>
                </c:pt>
                <c:pt idx="6347">
                  <c:v>7127</c:v>
                </c:pt>
                <c:pt idx="6348">
                  <c:v>7128</c:v>
                </c:pt>
                <c:pt idx="6349">
                  <c:v>7129</c:v>
                </c:pt>
                <c:pt idx="6350">
                  <c:v>7130</c:v>
                </c:pt>
                <c:pt idx="6351">
                  <c:v>7131</c:v>
                </c:pt>
                <c:pt idx="6352">
                  <c:v>7132</c:v>
                </c:pt>
                <c:pt idx="6353">
                  <c:v>7133</c:v>
                </c:pt>
                <c:pt idx="6354">
                  <c:v>7134</c:v>
                </c:pt>
                <c:pt idx="6355">
                  <c:v>7135</c:v>
                </c:pt>
                <c:pt idx="6356">
                  <c:v>7136</c:v>
                </c:pt>
                <c:pt idx="6357">
                  <c:v>7137</c:v>
                </c:pt>
                <c:pt idx="6358">
                  <c:v>7138</c:v>
                </c:pt>
                <c:pt idx="6359">
                  <c:v>7139</c:v>
                </c:pt>
                <c:pt idx="6360">
                  <c:v>7140</c:v>
                </c:pt>
                <c:pt idx="6361">
                  <c:v>7141</c:v>
                </c:pt>
                <c:pt idx="6362">
                  <c:v>7142</c:v>
                </c:pt>
                <c:pt idx="6363">
                  <c:v>7143</c:v>
                </c:pt>
                <c:pt idx="6364">
                  <c:v>7144</c:v>
                </c:pt>
                <c:pt idx="6365">
                  <c:v>7145</c:v>
                </c:pt>
                <c:pt idx="6366">
                  <c:v>7146</c:v>
                </c:pt>
                <c:pt idx="6367">
                  <c:v>7147</c:v>
                </c:pt>
                <c:pt idx="6368">
                  <c:v>7148</c:v>
                </c:pt>
                <c:pt idx="6369">
                  <c:v>7149</c:v>
                </c:pt>
                <c:pt idx="6370">
                  <c:v>7150</c:v>
                </c:pt>
                <c:pt idx="6371">
                  <c:v>7151</c:v>
                </c:pt>
                <c:pt idx="6372">
                  <c:v>7152</c:v>
                </c:pt>
                <c:pt idx="6373">
                  <c:v>7153</c:v>
                </c:pt>
                <c:pt idx="6374">
                  <c:v>7154</c:v>
                </c:pt>
                <c:pt idx="6375">
                  <c:v>7155</c:v>
                </c:pt>
                <c:pt idx="6376">
                  <c:v>7156</c:v>
                </c:pt>
                <c:pt idx="6377">
                  <c:v>7157</c:v>
                </c:pt>
                <c:pt idx="6378">
                  <c:v>7158</c:v>
                </c:pt>
                <c:pt idx="6379">
                  <c:v>7159</c:v>
                </c:pt>
                <c:pt idx="6380">
                  <c:v>7160</c:v>
                </c:pt>
                <c:pt idx="6381">
                  <c:v>7161</c:v>
                </c:pt>
                <c:pt idx="6382">
                  <c:v>7162</c:v>
                </c:pt>
                <c:pt idx="6383">
                  <c:v>7163</c:v>
                </c:pt>
                <c:pt idx="6384">
                  <c:v>7164</c:v>
                </c:pt>
                <c:pt idx="6385">
                  <c:v>7165</c:v>
                </c:pt>
                <c:pt idx="6386">
                  <c:v>7166</c:v>
                </c:pt>
                <c:pt idx="6387">
                  <c:v>7167</c:v>
                </c:pt>
                <c:pt idx="6388">
                  <c:v>7168</c:v>
                </c:pt>
                <c:pt idx="6389">
                  <c:v>7169</c:v>
                </c:pt>
                <c:pt idx="6390">
                  <c:v>7170</c:v>
                </c:pt>
                <c:pt idx="6391">
                  <c:v>7171</c:v>
                </c:pt>
                <c:pt idx="6392">
                  <c:v>7172</c:v>
                </c:pt>
                <c:pt idx="6393">
                  <c:v>7173</c:v>
                </c:pt>
                <c:pt idx="6394">
                  <c:v>7174</c:v>
                </c:pt>
                <c:pt idx="6395">
                  <c:v>7175</c:v>
                </c:pt>
                <c:pt idx="6396">
                  <c:v>7176</c:v>
                </c:pt>
                <c:pt idx="6397">
                  <c:v>7177</c:v>
                </c:pt>
                <c:pt idx="6398">
                  <c:v>7178</c:v>
                </c:pt>
                <c:pt idx="6399">
                  <c:v>7179</c:v>
                </c:pt>
                <c:pt idx="6400">
                  <c:v>7180</c:v>
                </c:pt>
                <c:pt idx="6401">
                  <c:v>7181</c:v>
                </c:pt>
                <c:pt idx="6402">
                  <c:v>7182</c:v>
                </c:pt>
                <c:pt idx="6403">
                  <c:v>7183</c:v>
                </c:pt>
                <c:pt idx="6404">
                  <c:v>7184</c:v>
                </c:pt>
                <c:pt idx="6405">
                  <c:v>7185</c:v>
                </c:pt>
                <c:pt idx="6406">
                  <c:v>7186</c:v>
                </c:pt>
                <c:pt idx="6407">
                  <c:v>7187</c:v>
                </c:pt>
                <c:pt idx="6408">
                  <c:v>7188</c:v>
                </c:pt>
                <c:pt idx="6409">
                  <c:v>7189</c:v>
                </c:pt>
                <c:pt idx="6410">
                  <c:v>7190</c:v>
                </c:pt>
                <c:pt idx="6411">
                  <c:v>7191</c:v>
                </c:pt>
                <c:pt idx="6412">
                  <c:v>7192</c:v>
                </c:pt>
                <c:pt idx="6413">
                  <c:v>7193</c:v>
                </c:pt>
                <c:pt idx="6414">
                  <c:v>7194</c:v>
                </c:pt>
                <c:pt idx="6415">
                  <c:v>7195</c:v>
                </c:pt>
                <c:pt idx="6416">
                  <c:v>7196</c:v>
                </c:pt>
                <c:pt idx="6417">
                  <c:v>7197</c:v>
                </c:pt>
                <c:pt idx="6418">
                  <c:v>7198</c:v>
                </c:pt>
                <c:pt idx="6419">
                  <c:v>7199</c:v>
                </c:pt>
                <c:pt idx="6420">
                  <c:v>7200</c:v>
                </c:pt>
                <c:pt idx="6421">
                  <c:v>7201</c:v>
                </c:pt>
                <c:pt idx="6422">
                  <c:v>7202</c:v>
                </c:pt>
                <c:pt idx="6423">
                  <c:v>7203</c:v>
                </c:pt>
                <c:pt idx="6424">
                  <c:v>7204</c:v>
                </c:pt>
                <c:pt idx="6425">
                  <c:v>7205</c:v>
                </c:pt>
                <c:pt idx="6426">
                  <c:v>7206</c:v>
                </c:pt>
                <c:pt idx="6427">
                  <c:v>7207</c:v>
                </c:pt>
                <c:pt idx="6428">
                  <c:v>7208</c:v>
                </c:pt>
                <c:pt idx="6429">
                  <c:v>7209</c:v>
                </c:pt>
                <c:pt idx="6430">
                  <c:v>7210</c:v>
                </c:pt>
                <c:pt idx="6431">
                  <c:v>7211</c:v>
                </c:pt>
                <c:pt idx="6432">
                  <c:v>7212</c:v>
                </c:pt>
                <c:pt idx="6433">
                  <c:v>7213</c:v>
                </c:pt>
                <c:pt idx="6434">
                  <c:v>7214</c:v>
                </c:pt>
                <c:pt idx="6435">
                  <c:v>7215</c:v>
                </c:pt>
                <c:pt idx="6436">
                  <c:v>7216</c:v>
                </c:pt>
                <c:pt idx="6437">
                  <c:v>7217</c:v>
                </c:pt>
                <c:pt idx="6438">
                  <c:v>7218</c:v>
                </c:pt>
                <c:pt idx="6439">
                  <c:v>7219</c:v>
                </c:pt>
                <c:pt idx="6440">
                  <c:v>7220</c:v>
                </c:pt>
                <c:pt idx="6441">
                  <c:v>7221</c:v>
                </c:pt>
                <c:pt idx="6442">
                  <c:v>7222</c:v>
                </c:pt>
                <c:pt idx="6443">
                  <c:v>7223</c:v>
                </c:pt>
                <c:pt idx="6444">
                  <c:v>7224</c:v>
                </c:pt>
                <c:pt idx="6445">
                  <c:v>7225</c:v>
                </c:pt>
                <c:pt idx="6446">
                  <c:v>7226</c:v>
                </c:pt>
                <c:pt idx="6447">
                  <c:v>7227</c:v>
                </c:pt>
                <c:pt idx="6448">
                  <c:v>7228</c:v>
                </c:pt>
                <c:pt idx="6449">
                  <c:v>7229</c:v>
                </c:pt>
                <c:pt idx="6450">
                  <c:v>7230</c:v>
                </c:pt>
                <c:pt idx="6451">
                  <c:v>7231</c:v>
                </c:pt>
                <c:pt idx="6452">
                  <c:v>7232</c:v>
                </c:pt>
                <c:pt idx="6453">
                  <c:v>7233</c:v>
                </c:pt>
                <c:pt idx="6454">
                  <c:v>7234</c:v>
                </c:pt>
                <c:pt idx="6455">
                  <c:v>7235</c:v>
                </c:pt>
                <c:pt idx="6456">
                  <c:v>7236</c:v>
                </c:pt>
                <c:pt idx="6457">
                  <c:v>7237</c:v>
                </c:pt>
                <c:pt idx="6458">
                  <c:v>7238</c:v>
                </c:pt>
                <c:pt idx="6459">
                  <c:v>7239</c:v>
                </c:pt>
                <c:pt idx="6460">
                  <c:v>7240</c:v>
                </c:pt>
                <c:pt idx="6461">
                  <c:v>7241</c:v>
                </c:pt>
                <c:pt idx="6462">
                  <c:v>7242</c:v>
                </c:pt>
                <c:pt idx="6463">
                  <c:v>7243</c:v>
                </c:pt>
                <c:pt idx="6464">
                  <c:v>7244</c:v>
                </c:pt>
                <c:pt idx="6465">
                  <c:v>7245</c:v>
                </c:pt>
                <c:pt idx="6466">
                  <c:v>7246</c:v>
                </c:pt>
                <c:pt idx="6467">
                  <c:v>7247</c:v>
                </c:pt>
                <c:pt idx="6468">
                  <c:v>7248</c:v>
                </c:pt>
                <c:pt idx="6469">
                  <c:v>7249</c:v>
                </c:pt>
                <c:pt idx="6470">
                  <c:v>7250</c:v>
                </c:pt>
                <c:pt idx="6471">
                  <c:v>7251</c:v>
                </c:pt>
                <c:pt idx="6472">
                  <c:v>7252</c:v>
                </c:pt>
                <c:pt idx="6473">
                  <c:v>7253</c:v>
                </c:pt>
                <c:pt idx="6474">
                  <c:v>7254</c:v>
                </c:pt>
                <c:pt idx="6475">
                  <c:v>7255</c:v>
                </c:pt>
                <c:pt idx="6476">
                  <c:v>7256</c:v>
                </c:pt>
                <c:pt idx="6477">
                  <c:v>7257</c:v>
                </c:pt>
                <c:pt idx="6478">
                  <c:v>7258</c:v>
                </c:pt>
                <c:pt idx="6479">
                  <c:v>7259</c:v>
                </c:pt>
                <c:pt idx="6480">
                  <c:v>7260</c:v>
                </c:pt>
                <c:pt idx="6481">
                  <c:v>7261</c:v>
                </c:pt>
                <c:pt idx="6482">
                  <c:v>7262</c:v>
                </c:pt>
                <c:pt idx="6483">
                  <c:v>7263</c:v>
                </c:pt>
                <c:pt idx="6484">
                  <c:v>7264</c:v>
                </c:pt>
                <c:pt idx="6485">
                  <c:v>7265</c:v>
                </c:pt>
                <c:pt idx="6486">
                  <c:v>7266</c:v>
                </c:pt>
                <c:pt idx="6487">
                  <c:v>7267</c:v>
                </c:pt>
                <c:pt idx="6488">
                  <c:v>7268</c:v>
                </c:pt>
                <c:pt idx="6489">
                  <c:v>7269</c:v>
                </c:pt>
                <c:pt idx="6490">
                  <c:v>7270</c:v>
                </c:pt>
                <c:pt idx="6491">
                  <c:v>7271</c:v>
                </c:pt>
                <c:pt idx="6492">
                  <c:v>7272</c:v>
                </c:pt>
                <c:pt idx="6493">
                  <c:v>7273</c:v>
                </c:pt>
                <c:pt idx="6494">
                  <c:v>7274</c:v>
                </c:pt>
                <c:pt idx="6495">
                  <c:v>7275</c:v>
                </c:pt>
                <c:pt idx="6496">
                  <c:v>7276</c:v>
                </c:pt>
                <c:pt idx="6497">
                  <c:v>7277</c:v>
                </c:pt>
                <c:pt idx="6498">
                  <c:v>7278</c:v>
                </c:pt>
                <c:pt idx="6499">
                  <c:v>7279</c:v>
                </c:pt>
                <c:pt idx="6500">
                  <c:v>7280</c:v>
                </c:pt>
                <c:pt idx="6501">
                  <c:v>7281</c:v>
                </c:pt>
                <c:pt idx="6502">
                  <c:v>7282</c:v>
                </c:pt>
                <c:pt idx="6503">
                  <c:v>7283</c:v>
                </c:pt>
                <c:pt idx="6504">
                  <c:v>7284</c:v>
                </c:pt>
                <c:pt idx="6505">
                  <c:v>7285</c:v>
                </c:pt>
                <c:pt idx="6506">
                  <c:v>7286</c:v>
                </c:pt>
                <c:pt idx="6507">
                  <c:v>7287</c:v>
                </c:pt>
                <c:pt idx="6508">
                  <c:v>7288</c:v>
                </c:pt>
                <c:pt idx="6509">
                  <c:v>7289</c:v>
                </c:pt>
                <c:pt idx="6510">
                  <c:v>7290</c:v>
                </c:pt>
                <c:pt idx="6511">
                  <c:v>7291</c:v>
                </c:pt>
                <c:pt idx="6512">
                  <c:v>7292</c:v>
                </c:pt>
                <c:pt idx="6513">
                  <c:v>7293</c:v>
                </c:pt>
                <c:pt idx="6514">
                  <c:v>7294</c:v>
                </c:pt>
                <c:pt idx="6515">
                  <c:v>7295</c:v>
                </c:pt>
                <c:pt idx="6516">
                  <c:v>7296</c:v>
                </c:pt>
                <c:pt idx="6517">
                  <c:v>7297</c:v>
                </c:pt>
                <c:pt idx="6518">
                  <c:v>7298</c:v>
                </c:pt>
                <c:pt idx="6519">
                  <c:v>7299</c:v>
                </c:pt>
                <c:pt idx="6520">
                  <c:v>7300</c:v>
                </c:pt>
                <c:pt idx="6521">
                  <c:v>7301</c:v>
                </c:pt>
                <c:pt idx="6522">
                  <c:v>7302</c:v>
                </c:pt>
                <c:pt idx="6523">
                  <c:v>7303</c:v>
                </c:pt>
                <c:pt idx="6524">
                  <c:v>7304</c:v>
                </c:pt>
                <c:pt idx="6525">
                  <c:v>7305</c:v>
                </c:pt>
                <c:pt idx="6526">
                  <c:v>7306</c:v>
                </c:pt>
                <c:pt idx="6527">
                  <c:v>7307</c:v>
                </c:pt>
                <c:pt idx="6528">
                  <c:v>7308</c:v>
                </c:pt>
                <c:pt idx="6529">
                  <c:v>7309</c:v>
                </c:pt>
                <c:pt idx="6530">
                  <c:v>7310</c:v>
                </c:pt>
                <c:pt idx="6531">
                  <c:v>7311</c:v>
                </c:pt>
                <c:pt idx="6532">
                  <c:v>7312</c:v>
                </c:pt>
                <c:pt idx="6533">
                  <c:v>7313</c:v>
                </c:pt>
                <c:pt idx="6534">
                  <c:v>7314</c:v>
                </c:pt>
                <c:pt idx="6535">
                  <c:v>7315</c:v>
                </c:pt>
                <c:pt idx="6536">
                  <c:v>7316</c:v>
                </c:pt>
                <c:pt idx="6537">
                  <c:v>7317</c:v>
                </c:pt>
                <c:pt idx="6538">
                  <c:v>7318</c:v>
                </c:pt>
                <c:pt idx="6539">
                  <c:v>7319</c:v>
                </c:pt>
                <c:pt idx="6540">
                  <c:v>7320</c:v>
                </c:pt>
                <c:pt idx="6541">
                  <c:v>7321</c:v>
                </c:pt>
                <c:pt idx="6542">
                  <c:v>7322</c:v>
                </c:pt>
                <c:pt idx="6543">
                  <c:v>7323</c:v>
                </c:pt>
                <c:pt idx="6544">
                  <c:v>7324</c:v>
                </c:pt>
                <c:pt idx="6545">
                  <c:v>7325</c:v>
                </c:pt>
                <c:pt idx="6546">
                  <c:v>7326</c:v>
                </c:pt>
                <c:pt idx="6547">
                  <c:v>7327</c:v>
                </c:pt>
                <c:pt idx="6548">
                  <c:v>7328</c:v>
                </c:pt>
                <c:pt idx="6549">
                  <c:v>7329</c:v>
                </c:pt>
                <c:pt idx="6550">
                  <c:v>7330</c:v>
                </c:pt>
                <c:pt idx="6551">
                  <c:v>7331</c:v>
                </c:pt>
                <c:pt idx="6552">
                  <c:v>7332</c:v>
                </c:pt>
                <c:pt idx="6553">
                  <c:v>7333</c:v>
                </c:pt>
                <c:pt idx="6554">
                  <c:v>7334</c:v>
                </c:pt>
                <c:pt idx="6555">
                  <c:v>7335</c:v>
                </c:pt>
                <c:pt idx="6556">
                  <c:v>7336</c:v>
                </c:pt>
                <c:pt idx="6557">
                  <c:v>7337</c:v>
                </c:pt>
                <c:pt idx="6558">
                  <c:v>7338</c:v>
                </c:pt>
                <c:pt idx="6559">
                  <c:v>7339</c:v>
                </c:pt>
                <c:pt idx="6560">
                  <c:v>7340</c:v>
                </c:pt>
                <c:pt idx="6561">
                  <c:v>7341</c:v>
                </c:pt>
                <c:pt idx="6562">
                  <c:v>7342</c:v>
                </c:pt>
                <c:pt idx="6563">
                  <c:v>7343</c:v>
                </c:pt>
                <c:pt idx="6564">
                  <c:v>7344</c:v>
                </c:pt>
                <c:pt idx="6565">
                  <c:v>7345</c:v>
                </c:pt>
                <c:pt idx="6566">
                  <c:v>7346</c:v>
                </c:pt>
                <c:pt idx="6567">
                  <c:v>7347</c:v>
                </c:pt>
                <c:pt idx="6568">
                  <c:v>7348</c:v>
                </c:pt>
                <c:pt idx="6569">
                  <c:v>7349</c:v>
                </c:pt>
                <c:pt idx="6570">
                  <c:v>7350</c:v>
                </c:pt>
                <c:pt idx="6571">
                  <c:v>7351</c:v>
                </c:pt>
                <c:pt idx="6572">
                  <c:v>7352</c:v>
                </c:pt>
                <c:pt idx="6573">
                  <c:v>7353</c:v>
                </c:pt>
                <c:pt idx="6574">
                  <c:v>7354</c:v>
                </c:pt>
                <c:pt idx="6575">
                  <c:v>7355</c:v>
                </c:pt>
                <c:pt idx="6576">
                  <c:v>7356</c:v>
                </c:pt>
                <c:pt idx="6577">
                  <c:v>7357</c:v>
                </c:pt>
                <c:pt idx="6578">
                  <c:v>7358</c:v>
                </c:pt>
                <c:pt idx="6579">
                  <c:v>7359</c:v>
                </c:pt>
                <c:pt idx="6580">
                  <c:v>7360</c:v>
                </c:pt>
                <c:pt idx="6581">
                  <c:v>7361</c:v>
                </c:pt>
                <c:pt idx="6582">
                  <c:v>7362</c:v>
                </c:pt>
                <c:pt idx="6583">
                  <c:v>7363</c:v>
                </c:pt>
                <c:pt idx="6584">
                  <c:v>7364</c:v>
                </c:pt>
                <c:pt idx="6585">
                  <c:v>7365</c:v>
                </c:pt>
                <c:pt idx="6586">
                  <c:v>7366</c:v>
                </c:pt>
                <c:pt idx="6587">
                  <c:v>7367</c:v>
                </c:pt>
                <c:pt idx="6588">
                  <c:v>7368</c:v>
                </c:pt>
                <c:pt idx="6589">
                  <c:v>7369</c:v>
                </c:pt>
                <c:pt idx="6590">
                  <c:v>7370</c:v>
                </c:pt>
                <c:pt idx="6591">
                  <c:v>7371</c:v>
                </c:pt>
                <c:pt idx="6592">
                  <c:v>7372</c:v>
                </c:pt>
                <c:pt idx="6593">
                  <c:v>7373</c:v>
                </c:pt>
                <c:pt idx="6594">
                  <c:v>7374</c:v>
                </c:pt>
                <c:pt idx="6595">
                  <c:v>7375</c:v>
                </c:pt>
                <c:pt idx="6596">
                  <c:v>7376</c:v>
                </c:pt>
                <c:pt idx="6597">
                  <c:v>7377</c:v>
                </c:pt>
                <c:pt idx="6598">
                  <c:v>7378</c:v>
                </c:pt>
                <c:pt idx="6599">
                  <c:v>7379</c:v>
                </c:pt>
                <c:pt idx="6600">
                  <c:v>7380</c:v>
                </c:pt>
                <c:pt idx="6601">
                  <c:v>7381</c:v>
                </c:pt>
                <c:pt idx="6602">
                  <c:v>7382</c:v>
                </c:pt>
                <c:pt idx="6603">
                  <c:v>7383</c:v>
                </c:pt>
                <c:pt idx="6604">
                  <c:v>7384</c:v>
                </c:pt>
                <c:pt idx="6605">
                  <c:v>7385</c:v>
                </c:pt>
                <c:pt idx="6606">
                  <c:v>7386</c:v>
                </c:pt>
                <c:pt idx="6607">
                  <c:v>7387</c:v>
                </c:pt>
                <c:pt idx="6608">
                  <c:v>7388</c:v>
                </c:pt>
                <c:pt idx="6609">
                  <c:v>7389</c:v>
                </c:pt>
                <c:pt idx="6610">
                  <c:v>7390</c:v>
                </c:pt>
                <c:pt idx="6611">
                  <c:v>7391</c:v>
                </c:pt>
                <c:pt idx="6612">
                  <c:v>7392</c:v>
                </c:pt>
                <c:pt idx="6613">
                  <c:v>7393</c:v>
                </c:pt>
                <c:pt idx="6614">
                  <c:v>7394</c:v>
                </c:pt>
                <c:pt idx="6615">
                  <c:v>7395</c:v>
                </c:pt>
                <c:pt idx="6616">
                  <c:v>7396</c:v>
                </c:pt>
                <c:pt idx="6617">
                  <c:v>7397</c:v>
                </c:pt>
                <c:pt idx="6618">
                  <c:v>7398</c:v>
                </c:pt>
                <c:pt idx="6619">
                  <c:v>7399</c:v>
                </c:pt>
                <c:pt idx="6620">
                  <c:v>7400</c:v>
                </c:pt>
                <c:pt idx="6621">
                  <c:v>7401</c:v>
                </c:pt>
                <c:pt idx="6622">
                  <c:v>7402</c:v>
                </c:pt>
                <c:pt idx="6623">
                  <c:v>7403</c:v>
                </c:pt>
                <c:pt idx="6624">
                  <c:v>7404</c:v>
                </c:pt>
                <c:pt idx="6625">
                  <c:v>7405</c:v>
                </c:pt>
                <c:pt idx="6626">
                  <c:v>7406</c:v>
                </c:pt>
                <c:pt idx="6627">
                  <c:v>7407</c:v>
                </c:pt>
                <c:pt idx="6628">
                  <c:v>7408</c:v>
                </c:pt>
                <c:pt idx="6629">
                  <c:v>7409</c:v>
                </c:pt>
                <c:pt idx="6630">
                  <c:v>7410</c:v>
                </c:pt>
                <c:pt idx="6631">
                  <c:v>7411</c:v>
                </c:pt>
                <c:pt idx="6632">
                  <c:v>7412</c:v>
                </c:pt>
                <c:pt idx="6633">
                  <c:v>7413</c:v>
                </c:pt>
                <c:pt idx="6634">
                  <c:v>7414</c:v>
                </c:pt>
                <c:pt idx="6635">
                  <c:v>7415</c:v>
                </c:pt>
                <c:pt idx="6636">
                  <c:v>7416</c:v>
                </c:pt>
                <c:pt idx="6637">
                  <c:v>7417</c:v>
                </c:pt>
                <c:pt idx="6638">
                  <c:v>7418</c:v>
                </c:pt>
                <c:pt idx="6639">
                  <c:v>7419</c:v>
                </c:pt>
                <c:pt idx="6640">
                  <c:v>7420</c:v>
                </c:pt>
                <c:pt idx="6641">
                  <c:v>7421</c:v>
                </c:pt>
                <c:pt idx="6642">
                  <c:v>7422</c:v>
                </c:pt>
                <c:pt idx="6643">
                  <c:v>7423</c:v>
                </c:pt>
                <c:pt idx="6644">
                  <c:v>7424</c:v>
                </c:pt>
                <c:pt idx="6645">
                  <c:v>7425</c:v>
                </c:pt>
                <c:pt idx="6646">
                  <c:v>7426</c:v>
                </c:pt>
                <c:pt idx="6647">
                  <c:v>7427</c:v>
                </c:pt>
                <c:pt idx="6648">
                  <c:v>7428</c:v>
                </c:pt>
                <c:pt idx="6649">
                  <c:v>7429</c:v>
                </c:pt>
                <c:pt idx="6650">
                  <c:v>7430</c:v>
                </c:pt>
                <c:pt idx="6651">
                  <c:v>7431</c:v>
                </c:pt>
                <c:pt idx="6652">
                  <c:v>7432</c:v>
                </c:pt>
                <c:pt idx="6653">
                  <c:v>7433</c:v>
                </c:pt>
                <c:pt idx="6654">
                  <c:v>7434</c:v>
                </c:pt>
                <c:pt idx="6655">
                  <c:v>7435</c:v>
                </c:pt>
                <c:pt idx="6656">
                  <c:v>7436</c:v>
                </c:pt>
                <c:pt idx="6657">
                  <c:v>7437</c:v>
                </c:pt>
                <c:pt idx="6658">
                  <c:v>7438</c:v>
                </c:pt>
                <c:pt idx="6659">
                  <c:v>7439</c:v>
                </c:pt>
                <c:pt idx="6660">
                  <c:v>7440</c:v>
                </c:pt>
                <c:pt idx="6661">
                  <c:v>7441</c:v>
                </c:pt>
                <c:pt idx="6662">
                  <c:v>7442</c:v>
                </c:pt>
                <c:pt idx="6663">
                  <c:v>7443</c:v>
                </c:pt>
                <c:pt idx="6664">
                  <c:v>7444</c:v>
                </c:pt>
                <c:pt idx="6665">
                  <c:v>7445</c:v>
                </c:pt>
                <c:pt idx="6666">
                  <c:v>7446</c:v>
                </c:pt>
                <c:pt idx="6667">
                  <c:v>7447</c:v>
                </c:pt>
                <c:pt idx="6668">
                  <c:v>7448</c:v>
                </c:pt>
                <c:pt idx="6669">
                  <c:v>7449</c:v>
                </c:pt>
                <c:pt idx="6670">
                  <c:v>7450</c:v>
                </c:pt>
                <c:pt idx="6671">
                  <c:v>7451</c:v>
                </c:pt>
                <c:pt idx="6672">
                  <c:v>7452</c:v>
                </c:pt>
                <c:pt idx="6673">
                  <c:v>7453</c:v>
                </c:pt>
                <c:pt idx="6674">
                  <c:v>7454</c:v>
                </c:pt>
                <c:pt idx="6675">
                  <c:v>7455</c:v>
                </c:pt>
                <c:pt idx="6676">
                  <c:v>7456</c:v>
                </c:pt>
                <c:pt idx="6677">
                  <c:v>7457</c:v>
                </c:pt>
                <c:pt idx="6678">
                  <c:v>7458</c:v>
                </c:pt>
                <c:pt idx="6679">
                  <c:v>7459</c:v>
                </c:pt>
                <c:pt idx="6680">
                  <c:v>7460</c:v>
                </c:pt>
                <c:pt idx="6681">
                  <c:v>7461</c:v>
                </c:pt>
                <c:pt idx="6682">
                  <c:v>7462</c:v>
                </c:pt>
                <c:pt idx="6683">
                  <c:v>7463</c:v>
                </c:pt>
                <c:pt idx="6684">
                  <c:v>7464</c:v>
                </c:pt>
                <c:pt idx="6685">
                  <c:v>7465</c:v>
                </c:pt>
                <c:pt idx="6686">
                  <c:v>7466</c:v>
                </c:pt>
                <c:pt idx="6687">
                  <c:v>7467</c:v>
                </c:pt>
                <c:pt idx="6688">
                  <c:v>7468</c:v>
                </c:pt>
                <c:pt idx="6689">
                  <c:v>7469</c:v>
                </c:pt>
                <c:pt idx="6690">
                  <c:v>7470</c:v>
                </c:pt>
                <c:pt idx="6691">
                  <c:v>7471</c:v>
                </c:pt>
                <c:pt idx="6692">
                  <c:v>7472</c:v>
                </c:pt>
                <c:pt idx="6693">
                  <c:v>7473</c:v>
                </c:pt>
                <c:pt idx="6694">
                  <c:v>7474</c:v>
                </c:pt>
                <c:pt idx="6695">
                  <c:v>7475</c:v>
                </c:pt>
                <c:pt idx="6696">
                  <c:v>7476</c:v>
                </c:pt>
                <c:pt idx="6697">
                  <c:v>7477</c:v>
                </c:pt>
                <c:pt idx="6698">
                  <c:v>7478</c:v>
                </c:pt>
                <c:pt idx="6699">
                  <c:v>7479</c:v>
                </c:pt>
                <c:pt idx="6700">
                  <c:v>7480</c:v>
                </c:pt>
                <c:pt idx="6701">
                  <c:v>7481</c:v>
                </c:pt>
                <c:pt idx="6702">
                  <c:v>7482</c:v>
                </c:pt>
                <c:pt idx="6703">
                  <c:v>7483</c:v>
                </c:pt>
                <c:pt idx="6704">
                  <c:v>7484</c:v>
                </c:pt>
                <c:pt idx="6705">
                  <c:v>7485</c:v>
                </c:pt>
                <c:pt idx="6706">
                  <c:v>7486</c:v>
                </c:pt>
                <c:pt idx="6707">
                  <c:v>7487</c:v>
                </c:pt>
                <c:pt idx="6708">
                  <c:v>7488</c:v>
                </c:pt>
                <c:pt idx="6709">
                  <c:v>7489</c:v>
                </c:pt>
                <c:pt idx="6710">
                  <c:v>7490</c:v>
                </c:pt>
                <c:pt idx="6711">
                  <c:v>7491</c:v>
                </c:pt>
                <c:pt idx="6712">
                  <c:v>7492</c:v>
                </c:pt>
                <c:pt idx="6713">
                  <c:v>7493</c:v>
                </c:pt>
                <c:pt idx="6714">
                  <c:v>7494</c:v>
                </c:pt>
                <c:pt idx="6715">
                  <c:v>7495</c:v>
                </c:pt>
                <c:pt idx="6716">
                  <c:v>7496</c:v>
                </c:pt>
                <c:pt idx="6717">
                  <c:v>7497</c:v>
                </c:pt>
                <c:pt idx="6718">
                  <c:v>7498</c:v>
                </c:pt>
                <c:pt idx="6719">
                  <c:v>7499</c:v>
                </c:pt>
                <c:pt idx="6720">
                  <c:v>7500</c:v>
                </c:pt>
                <c:pt idx="6721">
                  <c:v>7501</c:v>
                </c:pt>
                <c:pt idx="6722">
                  <c:v>7502</c:v>
                </c:pt>
                <c:pt idx="6723">
                  <c:v>7503</c:v>
                </c:pt>
                <c:pt idx="6724">
                  <c:v>7504</c:v>
                </c:pt>
                <c:pt idx="6725">
                  <c:v>7505</c:v>
                </c:pt>
                <c:pt idx="6726">
                  <c:v>7506</c:v>
                </c:pt>
                <c:pt idx="6727">
                  <c:v>7507</c:v>
                </c:pt>
                <c:pt idx="6728">
                  <c:v>7508</c:v>
                </c:pt>
                <c:pt idx="6729">
                  <c:v>7509</c:v>
                </c:pt>
                <c:pt idx="6730">
                  <c:v>7510</c:v>
                </c:pt>
                <c:pt idx="6731">
                  <c:v>7511</c:v>
                </c:pt>
                <c:pt idx="6732">
                  <c:v>7512</c:v>
                </c:pt>
                <c:pt idx="6733">
                  <c:v>7513</c:v>
                </c:pt>
                <c:pt idx="6734">
                  <c:v>7514</c:v>
                </c:pt>
                <c:pt idx="6735">
                  <c:v>7515</c:v>
                </c:pt>
                <c:pt idx="6736">
                  <c:v>7516</c:v>
                </c:pt>
                <c:pt idx="6737">
                  <c:v>7517</c:v>
                </c:pt>
                <c:pt idx="6738">
                  <c:v>7518</c:v>
                </c:pt>
                <c:pt idx="6739">
                  <c:v>7519</c:v>
                </c:pt>
                <c:pt idx="6740">
                  <c:v>7520</c:v>
                </c:pt>
                <c:pt idx="6741">
                  <c:v>7521</c:v>
                </c:pt>
                <c:pt idx="6742">
                  <c:v>7522</c:v>
                </c:pt>
                <c:pt idx="6743">
                  <c:v>7523</c:v>
                </c:pt>
                <c:pt idx="6744">
                  <c:v>7524</c:v>
                </c:pt>
                <c:pt idx="6745">
                  <c:v>7525</c:v>
                </c:pt>
                <c:pt idx="6746">
                  <c:v>7526</c:v>
                </c:pt>
                <c:pt idx="6747">
                  <c:v>7527</c:v>
                </c:pt>
                <c:pt idx="6748">
                  <c:v>7528</c:v>
                </c:pt>
                <c:pt idx="6749">
                  <c:v>7529</c:v>
                </c:pt>
                <c:pt idx="6750">
                  <c:v>7530</c:v>
                </c:pt>
                <c:pt idx="6751">
                  <c:v>7531</c:v>
                </c:pt>
                <c:pt idx="6752">
                  <c:v>7532</c:v>
                </c:pt>
                <c:pt idx="6753">
                  <c:v>7533</c:v>
                </c:pt>
                <c:pt idx="6754">
                  <c:v>7534</c:v>
                </c:pt>
                <c:pt idx="6755">
                  <c:v>7535</c:v>
                </c:pt>
                <c:pt idx="6756">
                  <c:v>7536</c:v>
                </c:pt>
                <c:pt idx="6757">
                  <c:v>7537</c:v>
                </c:pt>
                <c:pt idx="6758">
                  <c:v>7538</c:v>
                </c:pt>
                <c:pt idx="6759">
                  <c:v>7539</c:v>
                </c:pt>
                <c:pt idx="6760">
                  <c:v>7540</c:v>
                </c:pt>
                <c:pt idx="6761">
                  <c:v>7541</c:v>
                </c:pt>
                <c:pt idx="6762">
                  <c:v>7542</c:v>
                </c:pt>
                <c:pt idx="6763">
                  <c:v>7543</c:v>
                </c:pt>
                <c:pt idx="6764">
                  <c:v>7544</c:v>
                </c:pt>
                <c:pt idx="6765">
                  <c:v>7545</c:v>
                </c:pt>
                <c:pt idx="6766">
                  <c:v>7546</c:v>
                </c:pt>
                <c:pt idx="6767">
                  <c:v>7547</c:v>
                </c:pt>
                <c:pt idx="6768">
                  <c:v>7548</c:v>
                </c:pt>
                <c:pt idx="6769">
                  <c:v>7549</c:v>
                </c:pt>
                <c:pt idx="6770">
                  <c:v>7550</c:v>
                </c:pt>
                <c:pt idx="6771">
                  <c:v>7551</c:v>
                </c:pt>
                <c:pt idx="6772">
                  <c:v>7552</c:v>
                </c:pt>
                <c:pt idx="6773">
                  <c:v>7553</c:v>
                </c:pt>
                <c:pt idx="6774">
                  <c:v>7554</c:v>
                </c:pt>
                <c:pt idx="6775">
                  <c:v>7555</c:v>
                </c:pt>
                <c:pt idx="6776">
                  <c:v>7556</c:v>
                </c:pt>
                <c:pt idx="6777">
                  <c:v>7557</c:v>
                </c:pt>
                <c:pt idx="6778">
                  <c:v>7558</c:v>
                </c:pt>
                <c:pt idx="6779">
                  <c:v>7559</c:v>
                </c:pt>
                <c:pt idx="6780">
                  <c:v>7560</c:v>
                </c:pt>
                <c:pt idx="6781">
                  <c:v>7561</c:v>
                </c:pt>
                <c:pt idx="6782">
                  <c:v>7562</c:v>
                </c:pt>
                <c:pt idx="6783">
                  <c:v>7563</c:v>
                </c:pt>
                <c:pt idx="6784">
                  <c:v>7564</c:v>
                </c:pt>
                <c:pt idx="6785">
                  <c:v>7565</c:v>
                </c:pt>
                <c:pt idx="6786">
                  <c:v>7566</c:v>
                </c:pt>
                <c:pt idx="6787">
                  <c:v>7567</c:v>
                </c:pt>
                <c:pt idx="6788">
                  <c:v>7568</c:v>
                </c:pt>
                <c:pt idx="6789">
                  <c:v>7569</c:v>
                </c:pt>
                <c:pt idx="6790">
                  <c:v>7570</c:v>
                </c:pt>
                <c:pt idx="6791">
                  <c:v>7571</c:v>
                </c:pt>
                <c:pt idx="6792">
                  <c:v>7572</c:v>
                </c:pt>
                <c:pt idx="6793">
                  <c:v>7573</c:v>
                </c:pt>
                <c:pt idx="6794">
                  <c:v>7574</c:v>
                </c:pt>
                <c:pt idx="6795">
                  <c:v>7575</c:v>
                </c:pt>
                <c:pt idx="6796">
                  <c:v>7576</c:v>
                </c:pt>
                <c:pt idx="6797">
                  <c:v>7577</c:v>
                </c:pt>
                <c:pt idx="6798">
                  <c:v>7578</c:v>
                </c:pt>
                <c:pt idx="6799">
                  <c:v>7579</c:v>
                </c:pt>
                <c:pt idx="6800">
                  <c:v>7580</c:v>
                </c:pt>
                <c:pt idx="6801">
                  <c:v>7581</c:v>
                </c:pt>
                <c:pt idx="6802">
                  <c:v>7582</c:v>
                </c:pt>
                <c:pt idx="6803">
                  <c:v>7583</c:v>
                </c:pt>
                <c:pt idx="6804">
                  <c:v>7584</c:v>
                </c:pt>
                <c:pt idx="6805">
                  <c:v>7585</c:v>
                </c:pt>
                <c:pt idx="6806">
                  <c:v>7586</c:v>
                </c:pt>
                <c:pt idx="6807">
                  <c:v>7587</c:v>
                </c:pt>
                <c:pt idx="6808">
                  <c:v>7588</c:v>
                </c:pt>
                <c:pt idx="6809">
                  <c:v>7589</c:v>
                </c:pt>
                <c:pt idx="6810">
                  <c:v>7590</c:v>
                </c:pt>
                <c:pt idx="6811">
                  <c:v>7591</c:v>
                </c:pt>
                <c:pt idx="6812">
                  <c:v>7592</c:v>
                </c:pt>
                <c:pt idx="6813">
                  <c:v>7593</c:v>
                </c:pt>
                <c:pt idx="6814">
                  <c:v>7594</c:v>
                </c:pt>
                <c:pt idx="6815">
                  <c:v>7595</c:v>
                </c:pt>
                <c:pt idx="6816">
                  <c:v>7596</c:v>
                </c:pt>
                <c:pt idx="6817">
                  <c:v>7597</c:v>
                </c:pt>
                <c:pt idx="6818">
                  <c:v>7598</c:v>
                </c:pt>
                <c:pt idx="6819">
                  <c:v>7599</c:v>
                </c:pt>
                <c:pt idx="6820">
                  <c:v>7600</c:v>
                </c:pt>
                <c:pt idx="6821">
                  <c:v>7601</c:v>
                </c:pt>
                <c:pt idx="6822">
                  <c:v>7602</c:v>
                </c:pt>
                <c:pt idx="6823">
                  <c:v>7603</c:v>
                </c:pt>
                <c:pt idx="6824">
                  <c:v>7604</c:v>
                </c:pt>
                <c:pt idx="6825">
                  <c:v>7605</c:v>
                </c:pt>
                <c:pt idx="6826">
                  <c:v>7606</c:v>
                </c:pt>
                <c:pt idx="6827">
                  <c:v>7607</c:v>
                </c:pt>
                <c:pt idx="6828">
                  <c:v>7608</c:v>
                </c:pt>
                <c:pt idx="6829">
                  <c:v>7609</c:v>
                </c:pt>
                <c:pt idx="6830">
                  <c:v>7610</c:v>
                </c:pt>
                <c:pt idx="6831">
                  <c:v>7611</c:v>
                </c:pt>
                <c:pt idx="6832">
                  <c:v>7612</c:v>
                </c:pt>
                <c:pt idx="6833">
                  <c:v>7613</c:v>
                </c:pt>
                <c:pt idx="6834">
                  <c:v>7614</c:v>
                </c:pt>
                <c:pt idx="6835">
                  <c:v>7615</c:v>
                </c:pt>
                <c:pt idx="6836">
                  <c:v>7616</c:v>
                </c:pt>
                <c:pt idx="6837">
                  <c:v>7617</c:v>
                </c:pt>
                <c:pt idx="6838">
                  <c:v>7618</c:v>
                </c:pt>
                <c:pt idx="6839">
                  <c:v>7619</c:v>
                </c:pt>
                <c:pt idx="6840">
                  <c:v>7620</c:v>
                </c:pt>
                <c:pt idx="6841">
                  <c:v>7621</c:v>
                </c:pt>
                <c:pt idx="6842">
                  <c:v>7622</c:v>
                </c:pt>
                <c:pt idx="6843">
                  <c:v>7623</c:v>
                </c:pt>
                <c:pt idx="6844">
                  <c:v>7624</c:v>
                </c:pt>
                <c:pt idx="6845">
                  <c:v>7625</c:v>
                </c:pt>
                <c:pt idx="6846">
                  <c:v>7626</c:v>
                </c:pt>
                <c:pt idx="6847">
                  <c:v>7627</c:v>
                </c:pt>
                <c:pt idx="6848">
                  <c:v>7628</c:v>
                </c:pt>
                <c:pt idx="6849">
                  <c:v>7629</c:v>
                </c:pt>
                <c:pt idx="6850">
                  <c:v>7630</c:v>
                </c:pt>
                <c:pt idx="6851">
                  <c:v>7631</c:v>
                </c:pt>
                <c:pt idx="6852">
                  <c:v>7632</c:v>
                </c:pt>
                <c:pt idx="6853">
                  <c:v>7633</c:v>
                </c:pt>
                <c:pt idx="6854">
                  <c:v>7634</c:v>
                </c:pt>
                <c:pt idx="6855">
                  <c:v>7635</c:v>
                </c:pt>
                <c:pt idx="6856">
                  <c:v>7636</c:v>
                </c:pt>
                <c:pt idx="6857">
                  <c:v>7637</c:v>
                </c:pt>
                <c:pt idx="6858">
                  <c:v>7638</c:v>
                </c:pt>
                <c:pt idx="6859">
                  <c:v>7639</c:v>
                </c:pt>
                <c:pt idx="6860">
                  <c:v>7640</c:v>
                </c:pt>
                <c:pt idx="6861">
                  <c:v>7641</c:v>
                </c:pt>
                <c:pt idx="6862">
                  <c:v>7642</c:v>
                </c:pt>
                <c:pt idx="6863">
                  <c:v>7643</c:v>
                </c:pt>
                <c:pt idx="6864">
                  <c:v>7644</c:v>
                </c:pt>
                <c:pt idx="6865">
                  <c:v>7645</c:v>
                </c:pt>
                <c:pt idx="6866">
                  <c:v>7646</c:v>
                </c:pt>
                <c:pt idx="6867">
                  <c:v>7647</c:v>
                </c:pt>
                <c:pt idx="6868">
                  <c:v>7648</c:v>
                </c:pt>
                <c:pt idx="6869">
                  <c:v>7649</c:v>
                </c:pt>
                <c:pt idx="6870">
                  <c:v>7650</c:v>
                </c:pt>
                <c:pt idx="6871">
                  <c:v>7651</c:v>
                </c:pt>
                <c:pt idx="6872">
                  <c:v>7652</c:v>
                </c:pt>
                <c:pt idx="6873">
                  <c:v>7653</c:v>
                </c:pt>
                <c:pt idx="6874">
                  <c:v>7654</c:v>
                </c:pt>
                <c:pt idx="6875">
                  <c:v>7655</c:v>
                </c:pt>
                <c:pt idx="6876">
                  <c:v>7656</c:v>
                </c:pt>
                <c:pt idx="6877">
                  <c:v>7657</c:v>
                </c:pt>
                <c:pt idx="6878">
                  <c:v>7658</c:v>
                </c:pt>
                <c:pt idx="6879">
                  <c:v>7659</c:v>
                </c:pt>
                <c:pt idx="6880">
                  <c:v>7660</c:v>
                </c:pt>
                <c:pt idx="6881">
                  <c:v>7661</c:v>
                </c:pt>
                <c:pt idx="6882">
                  <c:v>7662</c:v>
                </c:pt>
                <c:pt idx="6883">
                  <c:v>7663</c:v>
                </c:pt>
                <c:pt idx="6884">
                  <c:v>7664</c:v>
                </c:pt>
                <c:pt idx="6885">
                  <c:v>7665</c:v>
                </c:pt>
                <c:pt idx="6886">
                  <c:v>7666</c:v>
                </c:pt>
                <c:pt idx="6887">
                  <c:v>7667</c:v>
                </c:pt>
                <c:pt idx="6888">
                  <c:v>7668</c:v>
                </c:pt>
                <c:pt idx="6889">
                  <c:v>7669</c:v>
                </c:pt>
                <c:pt idx="6890">
                  <c:v>7670</c:v>
                </c:pt>
                <c:pt idx="6891">
                  <c:v>7671</c:v>
                </c:pt>
                <c:pt idx="6892">
                  <c:v>7672</c:v>
                </c:pt>
                <c:pt idx="6893">
                  <c:v>7673</c:v>
                </c:pt>
                <c:pt idx="6894">
                  <c:v>7674</c:v>
                </c:pt>
                <c:pt idx="6895">
                  <c:v>7675</c:v>
                </c:pt>
                <c:pt idx="6896">
                  <c:v>7676</c:v>
                </c:pt>
                <c:pt idx="6897">
                  <c:v>7677</c:v>
                </c:pt>
                <c:pt idx="6898">
                  <c:v>7678</c:v>
                </c:pt>
                <c:pt idx="6899">
                  <c:v>7679</c:v>
                </c:pt>
                <c:pt idx="6900">
                  <c:v>7680</c:v>
                </c:pt>
                <c:pt idx="6901">
                  <c:v>7681</c:v>
                </c:pt>
                <c:pt idx="6902">
                  <c:v>7682</c:v>
                </c:pt>
                <c:pt idx="6903">
                  <c:v>7683</c:v>
                </c:pt>
                <c:pt idx="6904">
                  <c:v>7684</c:v>
                </c:pt>
                <c:pt idx="6905">
                  <c:v>7685</c:v>
                </c:pt>
                <c:pt idx="6906">
                  <c:v>7686</c:v>
                </c:pt>
                <c:pt idx="6907">
                  <c:v>7687</c:v>
                </c:pt>
                <c:pt idx="6908">
                  <c:v>7688</c:v>
                </c:pt>
                <c:pt idx="6909">
                  <c:v>7689</c:v>
                </c:pt>
                <c:pt idx="6910">
                  <c:v>7690</c:v>
                </c:pt>
                <c:pt idx="6911">
                  <c:v>7691</c:v>
                </c:pt>
                <c:pt idx="6912">
                  <c:v>7692</c:v>
                </c:pt>
                <c:pt idx="6913">
                  <c:v>7693</c:v>
                </c:pt>
                <c:pt idx="6914">
                  <c:v>7694</c:v>
                </c:pt>
                <c:pt idx="6915">
                  <c:v>7695</c:v>
                </c:pt>
                <c:pt idx="6916">
                  <c:v>7696</c:v>
                </c:pt>
                <c:pt idx="6917">
                  <c:v>7697</c:v>
                </c:pt>
                <c:pt idx="6918">
                  <c:v>7698</c:v>
                </c:pt>
                <c:pt idx="6919">
                  <c:v>7699</c:v>
                </c:pt>
                <c:pt idx="6920">
                  <c:v>7700</c:v>
                </c:pt>
                <c:pt idx="6921">
                  <c:v>7701</c:v>
                </c:pt>
                <c:pt idx="6922">
                  <c:v>7702</c:v>
                </c:pt>
                <c:pt idx="6923">
                  <c:v>7703</c:v>
                </c:pt>
                <c:pt idx="6924">
                  <c:v>7704</c:v>
                </c:pt>
                <c:pt idx="6925">
                  <c:v>7705</c:v>
                </c:pt>
                <c:pt idx="6926">
                  <c:v>7706</c:v>
                </c:pt>
                <c:pt idx="6927">
                  <c:v>7707</c:v>
                </c:pt>
                <c:pt idx="6928">
                  <c:v>7708</c:v>
                </c:pt>
                <c:pt idx="6929">
                  <c:v>7709</c:v>
                </c:pt>
                <c:pt idx="6930">
                  <c:v>7710</c:v>
                </c:pt>
                <c:pt idx="6931">
                  <c:v>7711</c:v>
                </c:pt>
                <c:pt idx="6932">
                  <c:v>7712</c:v>
                </c:pt>
                <c:pt idx="6933">
                  <c:v>7713</c:v>
                </c:pt>
                <c:pt idx="6934">
                  <c:v>7714</c:v>
                </c:pt>
                <c:pt idx="6935">
                  <c:v>7715</c:v>
                </c:pt>
                <c:pt idx="6936">
                  <c:v>7716</c:v>
                </c:pt>
                <c:pt idx="6937">
                  <c:v>7717</c:v>
                </c:pt>
                <c:pt idx="6938">
                  <c:v>7718</c:v>
                </c:pt>
                <c:pt idx="6939">
                  <c:v>7719</c:v>
                </c:pt>
                <c:pt idx="6940">
                  <c:v>7720</c:v>
                </c:pt>
                <c:pt idx="6941">
                  <c:v>7721</c:v>
                </c:pt>
                <c:pt idx="6942">
                  <c:v>7722</c:v>
                </c:pt>
                <c:pt idx="6943">
                  <c:v>7723</c:v>
                </c:pt>
                <c:pt idx="6944">
                  <c:v>7724</c:v>
                </c:pt>
                <c:pt idx="6945">
                  <c:v>7725</c:v>
                </c:pt>
                <c:pt idx="6946">
                  <c:v>7726</c:v>
                </c:pt>
                <c:pt idx="6947">
                  <c:v>7727</c:v>
                </c:pt>
                <c:pt idx="6948">
                  <c:v>7728</c:v>
                </c:pt>
                <c:pt idx="6949">
                  <c:v>7729</c:v>
                </c:pt>
                <c:pt idx="6950">
                  <c:v>7730</c:v>
                </c:pt>
                <c:pt idx="6951">
                  <c:v>7731</c:v>
                </c:pt>
                <c:pt idx="6952">
                  <c:v>7732</c:v>
                </c:pt>
                <c:pt idx="6953">
                  <c:v>7733</c:v>
                </c:pt>
                <c:pt idx="6954">
                  <c:v>7734</c:v>
                </c:pt>
                <c:pt idx="6955">
                  <c:v>7735</c:v>
                </c:pt>
                <c:pt idx="6956">
                  <c:v>7736</c:v>
                </c:pt>
                <c:pt idx="6957">
                  <c:v>7737</c:v>
                </c:pt>
                <c:pt idx="6958">
                  <c:v>7738</c:v>
                </c:pt>
                <c:pt idx="6959">
                  <c:v>7739</c:v>
                </c:pt>
                <c:pt idx="6960">
                  <c:v>7740</c:v>
                </c:pt>
                <c:pt idx="6961">
                  <c:v>7741</c:v>
                </c:pt>
                <c:pt idx="6962">
                  <c:v>7742</c:v>
                </c:pt>
                <c:pt idx="6963">
                  <c:v>7743</c:v>
                </c:pt>
                <c:pt idx="6964">
                  <c:v>7744</c:v>
                </c:pt>
                <c:pt idx="6965">
                  <c:v>7745</c:v>
                </c:pt>
                <c:pt idx="6966">
                  <c:v>7746</c:v>
                </c:pt>
                <c:pt idx="6967">
                  <c:v>7747</c:v>
                </c:pt>
                <c:pt idx="6968">
                  <c:v>7748</c:v>
                </c:pt>
                <c:pt idx="6969">
                  <c:v>7749</c:v>
                </c:pt>
                <c:pt idx="6970">
                  <c:v>7750</c:v>
                </c:pt>
                <c:pt idx="6971">
                  <c:v>7751</c:v>
                </c:pt>
                <c:pt idx="6972">
                  <c:v>7752</c:v>
                </c:pt>
                <c:pt idx="6973">
                  <c:v>7753</c:v>
                </c:pt>
                <c:pt idx="6974">
                  <c:v>7754</c:v>
                </c:pt>
                <c:pt idx="6975">
                  <c:v>7755</c:v>
                </c:pt>
                <c:pt idx="6976">
                  <c:v>7756</c:v>
                </c:pt>
                <c:pt idx="6977">
                  <c:v>7757</c:v>
                </c:pt>
                <c:pt idx="6978">
                  <c:v>7758</c:v>
                </c:pt>
                <c:pt idx="6979">
                  <c:v>7759</c:v>
                </c:pt>
                <c:pt idx="6980">
                  <c:v>7760</c:v>
                </c:pt>
                <c:pt idx="6981">
                  <c:v>7761</c:v>
                </c:pt>
                <c:pt idx="6982">
                  <c:v>7762</c:v>
                </c:pt>
                <c:pt idx="6983">
                  <c:v>7763</c:v>
                </c:pt>
                <c:pt idx="6984">
                  <c:v>7764</c:v>
                </c:pt>
                <c:pt idx="6985">
                  <c:v>7765</c:v>
                </c:pt>
                <c:pt idx="6986">
                  <c:v>7766</c:v>
                </c:pt>
                <c:pt idx="6987">
                  <c:v>7767</c:v>
                </c:pt>
                <c:pt idx="6988">
                  <c:v>7768</c:v>
                </c:pt>
                <c:pt idx="6989">
                  <c:v>7769</c:v>
                </c:pt>
                <c:pt idx="6990">
                  <c:v>7770</c:v>
                </c:pt>
                <c:pt idx="6991">
                  <c:v>7771</c:v>
                </c:pt>
                <c:pt idx="6992">
                  <c:v>7772</c:v>
                </c:pt>
                <c:pt idx="6993">
                  <c:v>7773</c:v>
                </c:pt>
                <c:pt idx="6994">
                  <c:v>7774</c:v>
                </c:pt>
                <c:pt idx="6995">
                  <c:v>7775</c:v>
                </c:pt>
                <c:pt idx="6996">
                  <c:v>7776</c:v>
                </c:pt>
                <c:pt idx="6997">
                  <c:v>7777</c:v>
                </c:pt>
                <c:pt idx="6998">
                  <c:v>7778</c:v>
                </c:pt>
                <c:pt idx="6999">
                  <c:v>7779</c:v>
                </c:pt>
                <c:pt idx="7000">
                  <c:v>7780</c:v>
                </c:pt>
                <c:pt idx="7001">
                  <c:v>7781</c:v>
                </c:pt>
                <c:pt idx="7002">
                  <c:v>7782</c:v>
                </c:pt>
                <c:pt idx="7003">
                  <c:v>7783</c:v>
                </c:pt>
                <c:pt idx="7004">
                  <c:v>7784</c:v>
                </c:pt>
                <c:pt idx="7005">
                  <c:v>7785</c:v>
                </c:pt>
                <c:pt idx="7006">
                  <c:v>7786</c:v>
                </c:pt>
                <c:pt idx="7007">
                  <c:v>7787</c:v>
                </c:pt>
                <c:pt idx="7008">
                  <c:v>7788</c:v>
                </c:pt>
                <c:pt idx="7009">
                  <c:v>7789</c:v>
                </c:pt>
                <c:pt idx="7010">
                  <c:v>7790</c:v>
                </c:pt>
                <c:pt idx="7011">
                  <c:v>7791</c:v>
                </c:pt>
                <c:pt idx="7012">
                  <c:v>7792</c:v>
                </c:pt>
                <c:pt idx="7013">
                  <c:v>7793</c:v>
                </c:pt>
                <c:pt idx="7014">
                  <c:v>7794</c:v>
                </c:pt>
                <c:pt idx="7015">
                  <c:v>7795</c:v>
                </c:pt>
                <c:pt idx="7016">
                  <c:v>7796</c:v>
                </c:pt>
                <c:pt idx="7017">
                  <c:v>7797</c:v>
                </c:pt>
                <c:pt idx="7018">
                  <c:v>7798</c:v>
                </c:pt>
                <c:pt idx="7019">
                  <c:v>7799</c:v>
                </c:pt>
                <c:pt idx="7020">
                  <c:v>7800</c:v>
                </c:pt>
                <c:pt idx="7021">
                  <c:v>7801</c:v>
                </c:pt>
                <c:pt idx="7022">
                  <c:v>7802</c:v>
                </c:pt>
                <c:pt idx="7023">
                  <c:v>7803</c:v>
                </c:pt>
                <c:pt idx="7024">
                  <c:v>7804</c:v>
                </c:pt>
                <c:pt idx="7025">
                  <c:v>7805</c:v>
                </c:pt>
                <c:pt idx="7026">
                  <c:v>7806</c:v>
                </c:pt>
                <c:pt idx="7027">
                  <c:v>7807</c:v>
                </c:pt>
                <c:pt idx="7028">
                  <c:v>7808</c:v>
                </c:pt>
                <c:pt idx="7029">
                  <c:v>7809</c:v>
                </c:pt>
                <c:pt idx="7030">
                  <c:v>7810</c:v>
                </c:pt>
                <c:pt idx="7031">
                  <c:v>7811</c:v>
                </c:pt>
                <c:pt idx="7032">
                  <c:v>7812</c:v>
                </c:pt>
                <c:pt idx="7033">
                  <c:v>7813</c:v>
                </c:pt>
                <c:pt idx="7034">
                  <c:v>7814</c:v>
                </c:pt>
                <c:pt idx="7035">
                  <c:v>7815</c:v>
                </c:pt>
                <c:pt idx="7036">
                  <c:v>7816</c:v>
                </c:pt>
                <c:pt idx="7037">
                  <c:v>7817</c:v>
                </c:pt>
                <c:pt idx="7038">
                  <c:v>7818</c:v>
                </c:pt>
                <c:pt idx="7039">
                  <c:v>7819</c:v>
                </c:pt>
                <c:pt idx="7040">
                  <c:v>7820</c:v>
                </c:pt>
                <c:pt idx="7041">
                  <c:v>7821</c:v>
                </c:pt>
                <c:pt idx="7042">
                  <c:v>7822</c:v>
                </c:pt>
                <c:pt idx="7043">
                  <c:v>7823</c:v>
                </c:pt>
                <c:pt idx="7044">
                  <c:v>7824</c:v>
                </c:pt>
                <c:pt idx="7045">
                  <c:v>7825</c:v>
                </c:pt>
                <c:pt idx="7046">
                  <c:v>7826</c:v>
                </c:pt>
                <c:pt idx="7047">
                  <c:v>7827</c:v>
                </c:pt>
                <c:pt idx="7048">
                  <c:v>7828</c:v>
                </c:pt>
                <c:pt idx="7049">
                  <c:v>7829</c:v>
                </c:pt>
                <c:pt idx="7050">
                  <c:v>7830</c:v>
                </c:pt>
                <c:pt idx="7051">
                  <c:v>7831</c:v>
                </c:pt>
                <c:pt idx="7052">
                  <c:v>7832</c:v>
                </c:pt>
                <c:pt idx="7053">
                  <c:v>7833</c:v>
                </c:pt>
                <c:pt idx="7054">
                  <c:v>7834</c:v>
                </c:pt>
                <c:pt idx="7055">
                  <c:v>7835</c:v>
                </c:pt>
                <c:pt idx="7056">
                  <c:v>7836</c:v>
                </c:pt>
                <c:pt idx="7057">
                  <c:v>7837</c:v>
                </c:pt>
                <c:pt idx="7058">
                  <c:v>7838</c:v>
                </c:pt>
                <c:pt idx="7059">
                  <c:v>7839</c:v>
                </c:pt>
                <c:pt idx="7060">
                  <c:v>7840</c:v>
                </c:pt>
                <c:pt idx="7061">
                  <c:v>7841</c:v>
                </c:pt>
                <c:pt idx="7062">
                  <c:v>7842</c:v>
                </c:pt>
                <c:pt idx="7063">
                  <c:v>7843</c:v>
                </c:pt>
                <c:pt idx="7064">
                  <c:v>7844</c:v>
                </c:pt>
                <c:pt idx="7065">
                  <c:v>7845</c:v>
                </c:pt>
                <c:pt idx="7066">
                  <c:v>7846</c:v>
                </c:pt>
                <c:pt idx="7067">
                  <c:v>7847</c:v>
                </c:pt>
                <c:pt idx="7068">
                  <c:v>7848</c:v>
                </c:pt>
                <c:pt idx="7069">
                  <c:v>7849</c:v>
                </c:pt>
                <c:pt idx="7070">
                  <c:v>7850</c:v>
                </c:pt>
                <c:pt idx="7071">
                  <c:v>7851</c:v>
                </c:pt>
                <c:pt idx="7072">
                  <c:v>7852</c:v>
                </c:pt>
                <c:pt idx="7073">
                  <c:v>7853</c:v>
                </c:pt>
                <c:pt idx="7074">
                  <c:v>7854</c:v>
                </c:pt>
                <c:pt idx="7075">
                  <c:v>7855</c:v>
                </c:pt>
                <c:pt idx="7076">
                  <c:v>7856</c:v>
                </c:pt>
                <c:pt idx="7077">
                  <c:v>7857</c:v>
                </c:pt>
                <c:pt idx="7078">
                  <c:v>7858</c:v>
                </c:pt>
                <c:pt idx="7079">
                  <c:v>7859</c:v>
                </c:pt>
                <c:pt idx="7080">
                  <c:v>7860</c:v>
                </c:pt>
                <c:pt idx="7081">
                  <c:v>7861</c:v>
                </c:pt>
                <c:pt idx="7082">
                  <c:v>7862</c:v>
                </c:pt>
                <c:pt idx="7083">
                  <c:v>7863</c:v>
                </c:pt>
                <c:pt idx="7084">
                  <c:v>7864</c:v>
                </c:pt>
                <c:pt idx="7085">
                  <c:v>7865</c:v>
                </c:pt>
                <c:pt idx="7086">
                  <c:v>7866</c:v>
                </c:pt>
                <c:pt idx="7087">
                  <c:v>7867</c:v>
                </c:pt>
                <c:pt idx="7088">
                  <c:v>7868</c:v>
                </c:pt>
                <c:pt idx="7089">
                  <c:v>7869</c:v>
                </c:pt>
                <c:pt idx="7090">
                  <c:v>7870</c:v>
                </c:pt>
                <c:pt idx="7091">
                  <c:v>7871</c:v>
                </c:pt>
                <c:pt idx="7092">
                  <c:v>7872</c:v>
                </c:pt>
                <c:pt idx="7093">
                  <c:v>7873</c:v>
                </c:pt>
                <c:pt idx="7094">
                  <c:v>7874</c:v>
                </c:pt>
                <c:pt idx="7095">
                  <c:v>7875</c:v>
                </c:pt>
                <c:pt idx="7096">
                  <c:v>7876</c:v>
                </c:pt>
                <c:pt idx="7097">
                  <c:v>7877</c:v>
                </c:pt>
                <c:pt idx="7098">
                  <c:v>7878</c:v>
                </c:pt>
                <c:pt idx="7099">
                  <c:v>7879</c:v>
                </c:pt>
                <c:pt idx="7100">
                  <c:v>7880</c:v>
                </c:pt>
                <c:pt idx="7101">
                  <c:v>7881</c:v>
                </c:pt>
                <c:pt idx="7102">
                  <c:v>7882</c:v>
                </c:pt>
                <c:pt idx="7103">
                  <c:v>7883</c:v>
                </c:pt>
                <c:pt idx="7104">
                  <c:v>7884</c:v>
                </c:pt>
                <c:pt idx="7105">
                  <c:v>7885</c:v>
                </c:pt>
                <c:pt idx="7106">
                  <c:v>7886</c:v>
                </c:pt>
                <c:pt idx="7107">
                  <c:v>7887</c:v>
                </c:pt>
                <c:pt idx="7108">
                  <c:v>7888</c:v>
                </c:pt>
                <c:pt idx="7109">
                  <c:v>7889</c:v>
                </c:pt>
                <c:pt idx="7110">
                  <c:v>7890</c:v>
                </c:pt>
                <c:pt idx="7111">
                  <c:v>7891</c:v>
                </c:pt>
                <c:pt idx="7112">
                  <c:v>7892</c:v>
                </c:pt>
                <c:pt idx="7113">
                  <c:v>7893</c:v>
                </c:pt>
                <c:pt idx="7114">
                  <c:v>7894</c:v>
                </c:pt>
                <c:pt idx="7115">
                  <c:v>7895</c:v>
                </c:pt>
                <c:pt idx="7116">
                  <c:v>7896</c:v>
                </c:pt>
                <c:pt idx="7117">
                  <c:v>7897</c:v>
                </c:pt>
                <c:pt idx="7118">
                  <c:v>7898</c:v>
                </c:pt>
                <c:pt idx="7119">
                  <c:v>7899</c:v>
                </c:pt>
                <c:pt idx="7120">
                  <c:v>7900</c:v>
                </c:pt>
                <c:pt idx="7121">
                  <c:v>7901</c:v>
                </c:pt>
                <c:pt idx="7122">
                  <c:v>7902</c:v>
                </c:pt>
                <c:pt idx="7123">
                  <c:v>7903</c:v>
                </c:pt>
                <c:pt idx="7124">
                  <c:v>7904</c:v>
                </c:pt>
                <c:pt idx="7125">
                  <c:v>7905</c:v>
                </c:pt>
                <c:pt idx="7126">
                  <c:v>7906</c:v>
                </c:pt>
                <c:pt idx="7127">
                  <c:v>7907</c:v>
                </c:pt>
                <c:pt idx="7128">
                  <c:v>7908</c:v>
                </c:pt>
                <c:pt idx="7129">
                  <c:v>7909</c:v>
                </c:pt>
                <c:pt idx="7130">
                  <c:v>7910</c:v>
                </c:pt>
                <c:pt idx="7131">
                  <c:v>7911</c:v>
                </c:pt>
                <c:pt idx="7132">
                  <c:v>7912</c:v>
                </c:pt>
                <c:pt idx="7133">
                  <c:v>7913</c:v>
                </c:pt>
                <c:pt idx="7134">
                  <c:v>7914</c:v>
                </c:pt>
                <c:pt idx="7135">
                  <c:v>7915</c:v>
                </c:pt>
                <c:pt idx="7136">
                  <c:v>7916</c:v>
                </c:pt>
                <c:pt idx="7137">
                  <c:v>7917</c:v>
                </c:pt>
                <c:pt idx="7138">
                  <c:v>7918</c:v>
                </c:pt>
                <c:pt idx="7139">
                  <c:v>7919</c:v>
                </c:pt>
                <c:pt idx="7140">
                  <c:v>7920</c:v>
                </c:pt>
                <c:pt idx="7141">
                  <c:v>7921</c:v>
                </c:pt>
                <c:pt idx="7142">
                  <c:v>7922</c:v>
                </c:pt>
                <c:pt idx="7143">
                  <c:v>7923</c:v>
                </c:pt>
                <c:pt idx="7144">
                  <c:v>7924</c:v>
                </c:pt>
                <c:pt idx="7145">
                  <c:v>7925</c:v>
                </c:pt>
                <c:pt idx="7146">
                  <c:v>7926</c:v>
                </c:pt>
                <c:pt idx="7147">
                  <c:v>7927</c:v>
                </c:pt>
                <c:pt idx="7148">
                  <c:v>7928</c:v>
                </c:pt>
                <c:pt idx="7149">
                  <c:v>7929</c:v>
                </c:pt>
                <c:pt idx="7150">
                  <c:v>7930</c:v>
                </c:pt>
                <c:pt idx="7151">
                  <c:v>7931</c:v>
                </c:pt>
                <c:pt idx="7152">
                  <c:v>7932</c:v>
                </c:pt>
                <c:pt idx="7153">
                  <c:v>7933</c:v>
                </c:pt>
                <c:pt idx="7154">
                  <c:v>7934</c:v>
                </c:pt>
                <c:pt idx="7155">
                  <c:v>7935</c:v>
                </c:pt>
                <c:pt idx="7156">
                  <c:v>7936</c:v>
                </c:pt>
                <c:pt idx="7157">
                  <c:v>7937</c:v>
                </c:pt>
                <c:pt idx="7158">
                  <c:v>7938</c:v>
                </c:pt>
                <c:pt idx="7159">
                  <c:v>7939</c:v>
                </c:pt>
                <c:pt idx="7160">
                  <c:v>7940</c:v>
                </c:pt>
                <c:pt idx="7161">
                  <c:v>7941</c:v>
                </c:pt>
                <c:pt idx="7162">
                  <c:v>7942</c:v>
                </c:pt>
                <c:pt idx="7163">
                  <c:v>7943</c:v>
                </c:pt>
                <c:pt idx="7164">
                  <c:v>7944</c:v>
                </c:pt>
                <c:pt idx="7165">
                  <c:v>7945</c:v>
                </c:pt>
                <c:pt idx="7166">
                  <c:v>7946</c:v>
                </c:pt>
                <c:pt idx="7167">
                  <c:v>7947</c:v>
                </c:pt>
                <c:pt idx="7168">
                  <c:v>7948</c:v>
                </c:pt>
                <c:pt idx="7169">
                  <c:v>7949</c:v>
                </c:pt>
                <c:pt idx="7170">
                  <c:v>7950</c:v>
                </c:pt>
                <c:pt idx="7171">
                  <c:v>7951</c:v>
                </c:pt>
                <c:pt idx="7172">
                  <c:v>7952</c:v>
                </c:pt>
                <c:pt idx="7173">
                  <c:v>7953</c:v>
                </c:pt>
                <c:pt idx="7174">
                  <c:v>7954</c:v>
                </c:pt>
                <c:pt idx="7175">
                  <c:v>7955</c:v>
                </c:pt>
                <c:pt idx="7176">
                  <c:v>7956</c:v>
                </c:pt>
                <c:pt idx="7177">
                  <c:v>7957</c:v>
                </c:pt>
                <c:pt idx="7178">
                  <c:v>7958</c:v>
                </c:pt>
                <c:pt idx="7179">
                  <c:v>7959</c:v>
                </c:pt>
                <c:pt idx="7180">
                  <c:v>7960</c:v>
                </c:pt>
                <c:pt idx="7181">
                  <c:v>7961</c:v>
                </c:pt>
                <c:pt idx="7182">
                  <c:v>7962</c:v>
                </c:pt>
                <c:pt idx="7183">
                  <c:v>7963</c:v>
                </c:pt>
                <c:pt idx="7184">
                  <c:v>7964</c:v>
                </c:pt>
                <c:pt idx="7185">
                  <c:v>7965</c:v>
                </c:pt>
                <c:pt idx="7186">
                  <c:v>7966</c:v>
                </c:pt>
                <c:pt idx="7187">
                  <c:v>7967</c:v>
                </c:pt>
                <c:pt idx="7188">
                  <c:v>7968</c:v>
                </c:pt>
                <c:pt idx="7189">
                  <c:v>7969</c:v>
                </c:pt>
                <c:pt idx="7190">
                  <c:v>7970</c:v>
                </c:pt>
                <c:pt idx="7191">
                  <c:v>7971</c:v>
                </c:pt>
                <c:pt idx="7192">
                  <c:v>7972</c:v>
                </c:pt>
                <c:pt idx="7193">
                  <c:v>7973</c:v>
                </c:pt>
                <c:pt idx="7194">
                  <c:v>7974</c:v>
                </c:pt>
                <c:pt idx="7195">
                  <c:v>7975</c:v>
                </c:pt>
                <c:pt idx="7196">
                  <c:v>7976</c:v>
                </c:pt>
                <c:pt idx="7197">
                  <c:v>7977</c:v>
                </c:pt>
                <c:pt idx="7198">
                  <c:v>7978</c:v>
                </c:pt>
                <c:pt idx="7199">
                  <c:v>7979</c:v>
                </c:pt>
                <c:pt idx="7200">
                  <c:v>7980</c:v>
                </c:pt>
                <c:pt idx="7201">
                  <c:v>7981</c:v>
                </c:pt>
                <c:pt idx="7202">
                  <c:v>7982</c:v>
                </c:pt>
                <c:pt idx="7203">
                  <c:v>7983</c:v>
                </c:pt>
                <c:pt idx="7204">
                  <c:v>7984</c:v>
                </c:pt>
                <c:pt idx="7205">
                  <c:v>7985</c:v>
                </c:pt>
                <c:pt idx="7206">
                  <c:v>7986</c:v>
                </c:pt>
                <c:pt idx="7207">
                  <c:v>7987</c:v>
                </c:pt>
                <c:pt idx="7208">
                  <c:v>7988</c:v>
                </c:pt>
                <c:pt idx="7209">
                  <c:v>7989</c:v>
                </c:pt>
                <c:pt idx="7210">
                  <c:v>7990</c:v>
                </c:pt>
                <c:pt idx="7211">
                  <c:v>7991</c:v>
                </c:pt>
                <c:pt idx="7212">
                  <c:v>7992</c:v>
                </c:pt>
                <c:pt idx="7213">
                  <c:v>7993</c:v>
                </c:pt>
                <c:pt idx="7214">
                  <c:v>7994</c:v>
                </c:pt>
                <c:pt idx="7215">
                  <c:v>7995</c:v>
                </c:pt>
                <c:pt idx="7216">
                  <c:v>7996</c:v>
                </c:pt>
                <c:pt idx="7217">
                  <c:v>7997</c:v>
                </c:pt>
                <c:pt idx="7218">
                  <c:v>7998</c:v>
                </c:pt>
                <c:pt idx="7219">
                  <c:v>7999</c:v>
                </c:pt>
                <c:pt idx="7220">
                  <c:v>8000</c:v>
                </c:pt>
                <c:pt idx="7221">
                  <c:v>8001</c:v>
                </c:pt>
                <c:pt idx="7222">
                  <c:v>8002</c:v>
                </c:pt>
                <c:pt idx="7223">
                  <c:v>8003</c:v>
                </c:pt>
                <c:pt idx="7224">
                  <c:v>8004</c:v>
                </c:pt>
                <c:pt idx="7225">
                  <c:v>8005</c:v>
                </c:pt>
                <c:pt idx="7226">
                  <c:v>8006</c:v>
                </c:pt>
                <c:pt idx="7227">
                  <c:v>8007</c:v>
                </c:pt>
                <c:pt idx="7228">
                  <c:v>8008</c:v>
                </c:pt>
                <c:pt idx="7229">
                  <c:v>8009</c:v>
                </c:pt>
                <c:pt idx="7230">
                  <c:v>8010</c:v>
                </c:pt>
                <c:pt idx="7231">
                  <c:v>8011</c:v>
                </c:pt>
                <c:pt idx="7232">
                  <c:v>8012</c:v>
                </c:pt>
                <c:pt idx="7233">
                  <c:v>8013</c:v>
                </c:pt>
                <c:pt idx="7234">
                  <c:v>8014</c:v>
                </c:pt>
                <c:pt idx="7235">
                  <c:v>8015</c:v>
                </c:pt>
                <c:pt idx="7236">
                  <c:v>8016</c:v>
                </c:pt>
                <c:pt idx="7237">
                  <c:v>8017</c:v>
                </c:pt>
                <c:pt idx="7238">
                  <c:v>8018</c:v>
                </c:pt>
                <c:pt idx="7239">
                  <c:v>8019</c:v>
                </c:pt>
                <c:pt idx="7240">
                  <c:v>8020</c:v>
                </c:pt>
                <c:pt idx="7241">
                  <c:v>8021</c:v>
                </c:pt>
                <c:pt idx="7242">
                  <c:v>8022</c:v>
                </c:pt>
                <c:pt idx="7243">
                  <c:v>8023</c:v>
                </c:pt>
                <c:pt idx="7244">
                  <c:v>8024</c:v>
                </c:pt>
                <c:pt idx="7245">
                  <c:v>8025</c:v>
                </c:pt>
                <c:pt idx="7246">
                  <c:v>8026</c:v>
                </c:pt>
                <c:pt idx="7247">
                  <c:v>8027</c:v>
                </c:pt>
                <c:pt idx="7248">
                  <c:v>8028</c:v>
                </c:pt>
                <c:pt idx="7249">
                  <c:v>8029</c:v>
                </c:pt>
                <c:pt idx="7250">
                  <c:v>8030</c:v>
                </c:pt>
                <c:pt idx="7251">
                  <c:v>8031</c:v>
                </c:pt>
                <c:pt idx="7252">
                  <c:v>8032</c:v>
                </c:pt>
                <c:pt idx="7253">
                  <c:v>8033</c:v>
                </c:pt>
                <c:pt idx="7254">
                  <c:v>8034</c:v>
                </c:pt>
                <c:pt idx="7255">
                  <c:v>8035</c:v>
                </c:pt>
                <c:pt idx="7256">
                  <c:v>8036</c:v>
                </c:pt>
                <c:pt idx="7257">
                  <c:v>8037</c:v>
                </c:pt>
                <c:pt idx="7258">
                  <c:v>8038</c:v>
                </c:pt>
                <c:pt idx="7259">
                  <c:v>8039</c:v>
                </c:pt>
                <c:pt idx="7260">
                  <c:v>8040</c:v>
                </c:pt>
                <c:pt idx="7261">
                  <c:v>8041</c:v>
                </c:pt>
                <c:pt idx="7262">
                  <c:v>8042</c:v>
                </c:pt>
                <c:pt idx="7263">
                  <c:v>8043</c:v>
                </c:pt>
                <c:pt idx="7264">
                  <c:v>8044</c:v>
                </c:pt>
                <c:pt idx="7265">
                  <c:v>8045</c:v>
                </c:pt>
                <c:pt idx="7266">
                  <c:v>8046</c:v>
                </c:pt>
                <c:pt idx="7267">
                  <c:v>8047</c:v>
                </c:pt>
                <c:pt idx="7268">
                  <c:v>8048</c:v>
                </c:pt>
                <c:pt idx="7269">
                  <c:v>8049</c:v>
                </c:pt>
                <c:pt idx="7270">
                  <c:v>8050</c:v>
                </c:pt>
                <c:pt idx="7271">
                  <c:v>8051</c:v>
                </c:pt>
                <c:pt idx="7272">
                  <c:v>8052</c:v>
                </c:pt>
                <c:pt idx="7273">
                  <c:v>8053</c:v>
                </c:pt>
                <c:pt idx="7274">
                  <c:v>8054</c:v>
                </c:pt>
                <c:pt idx="7275">
                  <c:v>8055</c:v>
                </c:pt>
                <c:pt idx="7276">
                  <c:v>8056</c:v>
                </c:pt>
                <c:pt idx="7277">
                  <c:v>8057</c:v>
                </c:pt>
                <c:pt idx="7278">
                  <c:v>8058</c:v>
                </c:pt>
                <c:pt idx="7279">
                  <c:v>8059</c:v>
                </c:pt>
                <c:pt idx="7280">
                  <c:v>8060</c:v>
                </c:pt>
                <c:pt idx="7281">
                  <c:v>8061</c:v>
                </c:pt>
                <c:pt idx="7282">
                  <c:v>8062</c:v>
                </c:pt>
                <c:pt idx="7283">
                  <c:v>8063</c:v>
                </c:pt>
                <c:pt idx="7284">
                  <c:v>8064</c:v>
                </c:pt>
                <c:pt idx="7285">
                  <c:v>8065</c:v>
                </c:pt>
                <c:pt idx="7286">
                  <c:v>8066</c:v>
                </c:pt>
                <c:pt idx="7287">
                  <c:v>8067</c:v>
                </c:pt>
                <c:pt idx="7288">
                  <c:v>8068</c:v>
                </c:pt>
                <c:pt idx="7289">
                  <c:v>8069</c:v>
                </c:pt>
                <c:pt idx="7290">
                  <c:v>8070</c:v>
                </c:pt>
                <c:pt idx="7291">
                  <c:v>8071</c:v>
                </c:pt>
                <c:pt idx="7292">
                  <c:v>8072</c:v>
                </c:pt>
                <c:pt idx="7293">
                  <c:v>8073</c:v>
                </c:pt>
                <c:pt idx="7294">
                  <c:v>8074</c:v>
                </c:pt>
                <c:pt idx="7295">
                  <c:v>8075</c:v>
                </c:pt>
                <c:pt idx="7296">
                  <c:v>8076</c:v>
                </c:pt>
                <c:pt idx="7297">
                  <c:v>8077</c:v>
                </c:pt>
                <c:pt idx="7298">
                  <c:v>8078</c:v>
                </c:pt>
                <c:pt idx="7299">
                  <c:v>8079</c:v>
                </c:pt>
                <c:pt idx="7300">
                  <c:v>8080</c:v>
                </c:pt>
                <c:pt idx="7301">
                  <c:v>8081</c:v>
                </c:pt>
                <c:pt idx="7302">
                  <c:v>8082</c:v>
                </c:pt>
                <c:pt idx="7303">
                  <c:v>8083</c:v>
                </c:pt>
                <c:pt idx="7304">
                  <c:v>8084</c:v>
                </c:pt>
                <c:pt idx="7305">
                  <c:v>8085</c:v>
                </c:pt>
                <c:pt idx="7306">
                  <c:v>8086</c:v>
                </c:pt>
                <c:pt idx="7307">
                  <c:v>8087</c:v>
                </c:pt>
                <c:pt idx="7308">
                  <c:v>8088</c:v>
                </c:pt>
                <c:pt idx="7309">
                  <c:v>8089</c:v>
                </c:pt>
                <c:pt idx="7310">
                  <c:v>8090</c:v>
                </c:pt>
                <c:pt idx="7311">
                  <c:v>8091</c:v>
                </c:pt>
                <c:pt idx="7312">
                  <c:v>8092</c:v>
                </c:pt>
                <c:pt idx="7313">
                  <c:v>8093</c:v>
                </c:pt>
                <c:pt idx="7314">
                  <c:v>8094</c:v>
                </c:pt>
                <c:pt idx="7315">
                  <c:v>8095</c:v>
                </c:pt>
                <c:pt idx="7316">
                  <c:v>8096</c:v>
                </c:pt>
                <c:pt idx="7317">
                  <c:v>8097</c:v>
                </c:pt>
                <c:pt idx="7318">
                  <c:v>8098</c:v>
                </c:pt>
                <c:pt idx="7319">
                  <c:v>8099</c:v>
                </c:pt>
                <c:pt idx="7320">
                  <c:v>8100</c:v>
                </c:pt>
                <c:pt idx="7321">
                  <c:v>8101</c:v>
                </c:pt>
                <c:pt idx="7322">
                  <c:v>8102</c:v>
                </c:pt>
                <c:pt idx="7323">
                  <c:v>8103</c:v>
                </c:pt>
                <c:pt idx="7324">
                  <c:v>8104</c:v>
                </c:pt>
                <c:pt idx="7325">
                  <c:v>8105</c:v>
                </c:pt>
                <c:pt idx="7326">
                  <c:v>8106</c:v>
                </c:pt>
                <c:pt idx="7327">
                  <c:v>8107</c:v>
                </c:pt>
                <c:pt idx="7328">
                  <c:v>8108</c:v>
                </c:pt>
                <c:pt idx="7329">
                  <c:v>8109</c:v>
                </c:pt>
                <c:pt idx="7330">
                  <c:v>8110</c:v>
                </c:pt>
                <c:pt idx="7331">
                  <c:v>8111</c:v>
                </c:pt>
                <c:pt idx="7332">
                  <c:v>8112</c:v>
                </c:pt>
                <c:pt idx="7333">
                  <c:v>8113</c:v>
                </c:pt>
                <c:pt idx="7334">
                  <c:v>8114</c:v>
                </c:pt>
                <c:pt idx="7335">
                  <c:v>8115</c:v>
                </c:pt>
                <c:pt idx="7336">
                  <c:v>8116</c:v>
                </c:pt>
                <c:pt idx="7337">
                  <c:v>8117</c:v>
                </c:pt>
                <c:pt idx="7338">
                  <c:v>8118</c:v>
                </c:pt>
                <c:pt idx="7339">
                  <c:v>8119</c:v>
                </c:pt>
                <c:pt idx="7340">
                  <c:v>8120</c:v>
                </c:pt>
                <c:pt idx="7341">
                  <c:v>8121</c:v>
                </c:pt>
                <c:pt idx="7342">
                  <c:v>8122</c:v>
                </c:pt>
                <c:pt idx="7343">
                  <c:v>8123</c:v>
                </c:pt>
                <c:pt idx="7344">
                  <c:v>8124</c:v>
                </c:pt>
                <c:pt idx="7345">
                  <c:v>8125</c:v>
                </c:pt>
                <c:pt idx="7346">
                  <c:v>8126</c:v>
                </c:pt>
                <c:pt idx="7347">
                  <c:v>8127</c:v>
                </c:pt>
                <c:pt idx="7348">
                  <c:v>8128</c:v>
                </c:pt>
                <c:pt idx="7349">
                  <c:v>8129</c:v>
                </c:pt>
                <c:pt idx="7350">
                  <c:v>8130</c:v>
                </c:pt>
                <c:pt idx="7351">
                  <c:v>8131</c:v>
                </c:pt>
                <c:pt idx="7352">
                  <c:v>8132</c:v>
                </c:pt>
                <c:pt idx="7353">
                  <c:v>8133</c:v>
                </c:pt>
                <c:pt idx="7354">
                  <c:v>8134</c:v>
                </c:pt>
                <c:pt idx="7355">
                  <c:v>8135</c:v>
                </c:pt>
                <c:pt idx="7356">
                  <c:v>8136</c:v>
                </c:pt>
                <c:pt idx="7357">
                  <c:v>8137</c:v>
                </c:pt>
                <c:pt idx="7358">
                  <c:v>8138</c:v>
                </c:pt>
                <c:pt idx="7359">
                  <c:v>8139</c:v>
                </c:pt>
                <c:pt idx="7360">
                  <c:v>8140</c:v>
                </c:pt>
                <c:pt idx="7361">
                  <c:v>8141</c:v>
                </c:pt>
                <c:pt idx="7362">
                  <c:v>8142</c:v>
                </c:pt>
                <c:pt idx="7363">
                  <c:v>8143</c:v>
                </c:pt>
                <c:pt idx="7364">
                  <c:v>8144</c:v>
                </c:pt>
                <c:pt idx="7365">
                  <c:v>8145</c:v>
                </c:pt>
                <c:pt idx="7366">
                  <c:v>8146</c:v>
                </c:pt>
                <c:pt idx="7367">
                  <c:v>8147</c:v>
                </c:pt>
                <c:pt idx="7368">
                  <c:v>8148</c:v>
                </c:pt>
                <c:pt idx="7369">
                  <c:v>8149</c:v>
                </c:pt>
                <c:pt idx="7370">
                  <c:v>8150</c:v>
                </c:pt>
                <c:pt idx="7371">
                  <c:v>8151</c:v>
                </c:pt>
                <c:pt idx="7372">
                  <c:v>8152</c:v>
                </c:pt>
                <c:pt idx="7373">
                  <c:v>8153</c:v>
                </c:pt>
                <c:pt idx="7374">
                  <c:v>8154</c:v>
                </c:pt>
                <c:pt idx="7375">
                  <c:v>8155</c:v>
                </c:pt>
                <c:pt idx="7376">
                  <c:v>8156</c:v>
                </c:pt>
                <c:pt idx="7377">
                  <c:v>8157</c:v>
                </c:pt>
                <c:pt idx="7378">
                  <c:v>8158</c:v>
                </c:pt>
                <c:pt idx="7379">
                  <c:v>8159</c:v>
                </c:pt>
                <c:pt idx="7380">
                  <c:v>8160</c:v>
                </c:pt>
                <c:pt idx="7381">
                  <c:v>8161</c:v>
                </c:pt>
                <c:pt idx="7382">
                  <c:v>8162</c:v>
                </c:pt>
                <c:pt idx="7383">
                  <c:v>8163</c:v>
                </c:pt>
                <c:pt idx="7384">
                  <c:v>8164</c:v>
                </c:pt>
                <c:pt idx="7385">
                  <c:v>8165</c:v>
                </c:pt>
                <c:pt idx="7386">
                  <c:v>8166</c:v>
                </c:pt>
                <c:pt idx="7387">
                  <c:v>8167</c:v>
                </c:pt>
                <c:pt idx="7388">
                  <c:v>8168</c:v>
                </c:pt>
                <c:pt idx="7389">
                  <c:v>8169</c:v>
                </c:pt>
                <c:pt idx="7390">
                  <c:v>8170</c:v>
                </c:pt>
                <c:pt idx="7391">
                  <c:v>8171</c:v>
                </c:pt>
                <c:pt idx="7392">
                  <c:v>8172</c:v>
                </c:pt>
                <c:pt idx="7393">
                  <c:v>8173</c:v>
                </c:pt>
                <c:pt idx="7394">
                  <c:v>8174</c:v>
                </c:pt>
                <c:pt idx="7395">
                  <c:v>8175</c:v>
                </c:pt>
                <c:pt idx="7396">
                  <c:v>8176</c:v>
                </c:pt>
                <c:pt idx="7397">
                  <c:v>8177</c:v>
                </c:pt>
                <c:pt idx="7398">
                  <c:v>8178</c:v>
                </c:pt>
                <c:pt idx="7399">
                  <c:v>8179</c:v>
                </c:pt>
                <c:pt idx="7400">
                  <c:v>8180</c:v>
                </c:pt>
                <c:pt idx="7401">
                  <c:v>8181</c:v>
                </c:pt>
                <c:pt idx="7402">
                  <c:v>8182</c:v>
                </c:pt>
                <c:pt idx="7403">
                  <c:v>8183</c:v>
                </c:pt>
                <c:pt idx="7404">
                  <c:v>8184</c:v>
                </c:pt>
                <c:pt idx="7405">
                  <c:v>8185</c:v>
                </c:pt>
                <c:pt idx="7406">
                  <c:v>8186</c:v>
                </c:pt>
                <c:pt idx="7407">
                  <c:v>8187</c:v>
                </c:pt>
                <c:pt idx="7408">
                  <c:v>8188</c:v>
                </c:pt>
                <c:pt idx="7409">
                  <c:v>8189</c:v>
                </c:pt>
                <c:pt idx="7410">
                  <c:v>8190</c:v>
                </c:pt>
                <c:pt idx="7411">
                  <c:v>8191</c:v>
                </c:pt>
                <c:pt idx="7412">
                  <c:v>8192</c:v>
                </c:pt>
                <c:pt idx="7413">
                  <c:v>8193</c:v>
                </c:pt>
                <c:pt idx="7414">
                  <c:v>8194</c:v>
                </c:pt>
                <c:pt idx="7415">
                  <c:v>8195</c:v>
                </c:pt>
                <c:pt idx="7416">
                  <c:v>8196</c:v>
                </c:pt>
                <c:pt idx="7417">
                  <c:v>8197</c:v>
                </c:pt>
                <c:pt idx="7418">
                  <c:v>8198</c:v>
                </c:pt>
                <c:pt idx="7419">
                  <c:v>8199</c:v>
                </c:pt>
                <c:pt idx="7420">
                  <c:v>8200</c:v>
                </c:pt>
                <c:pt idx="7421">
                  <c:v>8201</c:v>
                </c:pt>
                <c:pt idx="7422">
                  <c:v>8202</c:v>
                </c:pt>
                <c:pt idx="7423">
                  <c:v>8203</c:v>
                </c:pt>
                <c:pt idx="7424">
                  <c:v>8204</c:v>
                </c:pt>
                <c:pt idx="7425">
                  <c:v>8205</c:v>
                </c:pt>
                <c:pt idx="7426">
                  <c:v>8206</c:v>
                </c:pt>
                <c:pt idx="7427">
                  <c:v>8207</c:v>
                </c:pt>
                <c:pt idx="7428">
                  <c:v>8208</c:v>
                </c:pt>
                <c:pt idx="7429">
                  <c:v>8209</c:v>
                </c:pt>
                <c:pt idx="7430">
                  <c:v>8210</c:v>
                </c:pt>
                <c:pt idx="7431">
                  <c:v>8211</c:v>
                </c:pt>
                <c:pt idx="7432">
                  <c:v>8212</c:v>
                </c:pt>
                <c:pt idx="7433">
                  <c:v>8213</c:v>
                </c:pt>
                <c:pt idx="7434">
                  <c:v>8214</c:v>
                </c:pt>
                <c:pt idx="7435">
                  <c:v>8215</c:v>
                </c:pt>
                <c:pt idx="7436">
                  <c:v>8216</c:v>
                </c:pt>
                <c:pt idx="7437">
                  <c:v>8217</c:v>
                </c:pt>
                <c:pt idx="7438">
                  <c:v>8218</c:v>
                </c:pt>
                <c:pt idx="7439">
                  <c:v>8219</c:v>
                </c:pt>
                <c:pt idx="7440">
                  <c:v>8220</c:v>
                </c:pt>
                <c:pt idx="7441">
                  <c:v>8221</c:v>
                </c:pt>
                <c:pt idx="7442">
                  <c:v>8222</c:v>
                </c:pt>
                <c:pt idx="7443">
                  <c:v>8223</c:v>
                </c:pt>
                <c:pt idx="7444">
                  <c:v>8224</c:v>
                </c:pt>
                <c:pt idx="7445">
                  <c:v>8225</c:v>
                </c:pt>
                <c:pt idx="7446">
                  <c:v>8226</c:v>
                </c:pt>
                <c:pt idx="7447">
                  <c:v>8227</c:v>
                </c:pt>
                <c:pt idx="7448">
                  <c:v>8228</c:v>
                </c:pt>
                <c:pt idx="7449">
                  <c:v>8229</c:v>
                </c:pt>
                <c:pt idx="7450">
                  <c:v>8230</c:v>
                </c:pt>
                <c:pt idx="7451">
                  <c:v>8231</c:v>
                </c:pt>
                <c:pt idx="7452">
                  <c:v>8232</c:v>
                </c:pt>
                <c:pt idx="7453">
                  <c:v>8233</c:v>
                </c:pt>
                <c:pt idx="7454">
                  <c:v>8234</c:v>
                </c:pt>
                <c:pt idx="7455">
                  <c:v>8235</c:v>
                </c:pt>
                <c:pt idx="7456">
                  <c:v>8236</c:v>
                </c:pt>
                <c:pt idx="7457">
                  <c:v>8237</c:v>
                </c:pt>
                <c:pt idx="7458">
                  <c:v>8238</c:v>
                </c:pt>
                <c:pt idx="7459">
                  <c:v>8239</c:v>
                </c:pt>
                <c:pt idx="7460">
                  <c:v>8240</c:v>
                </c:pt>
                <c:pt idx="7461">
                  <c:v>8241</c:v>
                </c:pt>
                <c:pt idx="7462">
                  <c:v>8242</c:v>
                </c:pt>
                <c:pt idx="7463">
                  <c:v>8243</c:v>
                </c:pt>
                <c:pt idx="7464">
                  <c:v>8244</c:v>
                </c:pt>
                <c:pt idx="7465">
                  <c:v>8245</c:v>
                </c:pt>
                <c:pt idx="7466">
                  <c:v>8246</c:v>
                </c:pt>
                <c:pt idx="7467">
                  <c:v>8247</c:v>
                </c:pt>
                <c:pt idx="7468">
                  <c:v>8248</c:v>
                </c:pt>
                <c:pt idx="7469">
                  <c:v>8249</c:v>
                </c:pt>
                <c:pt idx="7470">
                  <c:v>8250</c:v>
                </c:pt>
                <c:pt idx="7471">
                  <c:v>8251</c:v>
                </c:pt>
                <c:pt idx="7472">
                  <c:v>8252</c:v>
                </c:pt>
                <c:pt idx="7473">
                  <c:v>8253</c:v>
                </c:pt>
                <c:pt idx="7474">
                  <c:v>8254</c:v>
                </c:pt>
                <c:pt idx="7475">
                  <c:v>8255</c:v>
                </c:pt>
                <c:pt idx="7476">
                  <c:v>8256</c:v>
                </c:pt>
                <c:pt idx="7477">
                  <c:v>8257</c:v>
                </c:pt>
                <c:pt idx="7478">
                  <c:v>8258</c:v>
                </c:pt>
                <c:pt idx="7479">
                  <c:v>8259</c:v>
                </c:pt>
                <c:pt idx="7480">
                  <c:v>8260</c:v>
                </c:pt>
                <c:pt idx="7481">
                  <c:v>8261</c:v>
                </c:pt>
                <c:pt idx="7482">
                  <c:v>8262</c:v>
                </c:pt>
                <c:pt idx="7483">
                  <c:v>8263</c:v>
                </c:pt>
                <c:pt idx="7484">
                  <c:v>8264</c:v>
                </c:pt>
                <c:pt idx="7485">
                  <c:v>8265</c:v>
                </c:pt>
                <c:pt idx="7486">
                  <c:v>8266</c:v>
                </c:pt>
                <c:pt idx="7487">
                  <c:v>8267</c:v>
                </c:pt>
                <c:pt idx="7488">
                  <c:v>8268</c:v>
                </c:pt>
                <c:pt idx="7489">
                  <c:v>8269</c:v>
                </c:pt>
                <c:pt idx="7490">
                  <c:v>8270</c:v>
                </c:pt>
                <c:pt idx="7491">
                  <c:v>8271</c:v>
                </c:pt>
                <c:pt idx="7492">
                  <c:v>8272</c:v>
                </c:pt>
                <c:pt idx="7493">
                  <c:v>8273</c:v>
                </c:pt>
                <c:pt idx="7494">
                  <c:v>8274</c:v>
                </c:pt>
                <c:pt idx="7495">
                  <c:v>8275</c:v>
                </c:pt>
                <c:pt idx="7496">
                  <c:v>8276</c:v>
                </c:pt>
                <c:pt idx="7497">
                  <c:v>8277</c:v>
                </c:pt>
                <c:pt idx="7498">
                  <c:v>8278</c:v>
                </c:pt>
                <c:pt idx="7499">
                  <c:v>8279</c:v>
                </c:pt>
                <c:pt idx="7500">
                  <c:v>8280</c:v>
                </c:pt>
                <c:pt idx="7501">
                  <c:v>8281</c:v>
                </c:pt>
                <c:pt idx="7502">
                  <c:v>8282</c:v>
                </c:pt>
                <c:pt idx="7503">
                  <c:v>8283</c:v>
                </c:pt>
                <c:pt idx="7504">
                  <c:v>8284</c:v>
                </c:pt>
                <c:pt idx="7505">
                  <c:v>8285</c:v>
                </c:pt>
                <c:pt idx="7506">
                  <c:v>8286</c:v>
                </c:pt>
                <c:pt idx="7507">
                  <c:v>8287</c:v>
                </c:pt>
                <c:pt idx="7508">
                  <c:v>8288</c:v>
                </c:pt>
                <c:pt idx="7509">
                  <c:v>8289</c:v>
                </c:pt>
                <c:pt idx="7510">
                  <c:v>8290</c:v>
                </c:pt>
                <c:pt idx="7511">
                  <c:v>8291</c:v>
                </c:pt>
                <c:pt idx="7512">
                  <c:v>8292</c:v>
                </c:pt>
                <c:pt idx="7513">
                  <c:v>8293</c:v>
                </c:pt>
                <c:pt idx="7514">
                  <c:v>8294</c:v>
                </c:pt>
                <c:pt idx="7515">
                  <c:v>8295</c:v>
                </c:pt>
                <c:pt idx="7516">
                  <c:v>8296</c:v>
                </c:pt>
                <c:pt idx="7517">
                  <c:v>8297</c:v>
                </c:pt>
                <c:pt idx="7518">
                  <c:v>8298</c:v>
                </c:pt>
                <c:pt idx="7519">
                  <c:v>8299</c:v>
                </c:pt>
                <c:pt idx="7520">
                  <c:v>8300</c:v>
                </c:pt>
                <c:pt idx="7521">
                  <c:v>8301</c:v>
                </c:pt>
                <c:pt idx="7522">
                  <c:v>8302</c:v>
                </c:pt>
                <c:pt idx="7523">
                  <c:v>8303</c:v>
                </c:pt>
                <c:pt idx="7524">
                  <c:v>8304</c:v>
                </c:pt>
                <c:pt idx="7525">
                  <c:v>8305</c:v>
                </c:pt>
                <c:pt idx="7526">
                  <c:v>8306</c:v>
                </c:pt>
                <c:pt idx="7527">
                  <c:v>8307</c:v>
                </c:pt>
                <c:pt idx="7528">
                  <c:v>8308</c:v>
                </c:pt>
                <c:pt idx="7529">
                  <c:v>8309</c:v>
                </c:pt>
                <c:pt idx="7530">
                  <c:v>8310</c:v>
                </c:pt>
                <c:pt idx="7531">
                  <c:v>8311</c:v>
                </c:pt>
                <c:pt idx="7532">
                  <c:v>8312</c:v>
                </c:pt>
                <c:pt idx="7533">
                  <c:v>8313</c:v>
                </c:pt>
                <c:pt idx="7534">
                  <c:v>8314</c:v>
                </c:pt>
                <c:pt idx="7535">
                  <c:v>8315</c:v>
                </c:pt>
                <c:pt idx="7536">
                  <c:v>8316</c:v>
                </c:pt>
                <c:pt idx="7537">
                  <c:v>8317</c:v>
                </c:pt>
                <c:pt idx="7538">
                  <c:v>8318</c:v>
                </c:pt>
                <c:pt idx="7539">
                  <c:v>8319</c:v>
                </c:pt>
                <c:pt idx="7540">
                  <c:v>8320</c:v>
                </c:pt>
                <c:pt idx="7541">
                  <c:v>8321</c:v>
                </c:pt>
                <c:pt idx="7542">
                  <c:v>8322</c:v>
                </c:pt>
                <c:pt idx="7543">
                  <c:v>8323</c:v>
                </c:pt>
                <c:pt idx="7544">
                  <c:v>8324</c:v>
                </c:pt>
                <c:pt idx="7545">
                  <c:v>8325</c:v>
                </c:pt>
                <c:pt idx="7546">
                  <c:v>8326</c:v>
                </c:pt>
                <c:pt idx="7547">
                  <c:v>8327</c:v>
                </c:pt>
                <c:pt idx="7548">
                  <c:v>8328</c:v>
                </c:pt>
                <c:pt idx="7549">
                  <c:v>8329</c:v>
                </c:pt>
                <c:pt idx="7550">
                  <c:v>8330</c:v>
                </c:pt>
                <c:pt idx="7551">
                  <c:v>8331</c:v>
                </c:pt>
                <c:pt idx="7552">
                  <c:v>8332</c:v>
                </c:pt>
                <c:pt idx="7553">
                  <c:v>8333</c:v>
                </c:pt>
                <c:pt idx="7554">
                  <c:v>8334</c:v>
                </c:pt>
                <c:pt idx="7555">
                  <c:v>8335</c:v>
                </c:pt>
                <c:pt idx="7556">
                  <c:v>8336</c:v>
                </c:pt>
                <c:pt idx="7557">
                  <c:v>8337</c:v>
                </c:pt>
                <c:pt idx="7558">
                  <c:v>8338</c:v>
                </c:pt>
                <c:pt idx="7559">
                  <c:v>8339</c:v>
                </c:pt>
                <c:pt idx="7560">
                  <c:v>8340</c:v>
                </c:pt>
                <c:pt idx="7561">
                  <c:v>8341</c:v>
                </c:pt>
                <c:pt idx="7562">
                  <c:v>8342</c:v>
                </c:pt>
                <c:pt idx="7563">
                  <c:v>8343</c:v>
                </c:pt>
                <c:pt idx="7564">
                  <c:v>8344</c:v>
                </c:pt>
                <c:pt idx="7565">
                  <c:v>8345</c:v>
                </c:pt>
                <c:pt idx="7566">
                  <c:v>8346</c:v>
                </c:pt>
                <c:pt idx="7567">
                  <c:v>8347</c:v>
                </c:pt>
                <c:pt idx="7568">
                  <c:v>8348</c:v>
                </c:pt>
                <c:pt idx="7569">
                  <c:v>8349</c:v>
                </c:pt>
                <c:pt idx="7570">
                  <c:v>8350</c:v>
                </c:pt>
                <c:pt idx="7571">
                  <c:v>8351</c:v>
                </c:pt>
                <c:pt idx="7572">
                  <c:v>8352</c:v>
                </c:pt>
                <c:pt idx="7573">
                  <c:v>8353</c:v>
                </c:pt>
                <c:pt idx="7574">
                  <c:v>8354</c:v>
                </c:pt>
                <c:pt idx="7575">
                  <c:v>8355</c:v>
                </c:pt>
                <c:pt idx="7576">
                  <c:v>8356</c:v>
                </c:pt>
                <c:pt idx="7577">
                  <c:v>8357</c:v>
                </c:pt>
                <c:pt idx="7578">
                  <c:v>8358</c:v>
                </c:pt>
                <c:pt idx="7579">
                  <c:v>8359</c:v>
                </c:pt>
                <c:pt idx="7580">
                  <c:v>8360</c:v>
                </c:pt>
                <c:pt idx="7581">
                  <c:v>8361</c:v>
                </c:pt>
                <c:pt idx="7582">
                  <c:v>8362</c:v>
                </c:pt>
                <c:pt idx="7583">
                  <c:v>8363</c:v>
                </c:pt>
                <c:pt idx="7584">
                  <c:v>8364</c:v>
                </c:pt>
                <c:pt idx="7585">
                  <c:v>8365</c:v>
                </c:pt>
                <c:pt idx="7586">
                  <c:v>8366</c:v>
                </c:pt>
                <c:pt idx="7587">
                  <c:v>8367</c:v>
                </c:pt>
                <c:pt idx="7588">
                  <c:v>8368</c:v>
                </c:pt>
                <c:pt idx="7589">
                  <c:v>8369</c:v>
                </c:pt>
                <c:pt idx="7590">
                  <c:v>8370</c:v>
                </c:pt>
                <c:pt idx="7591">
                  <c:v>8371</c:v>
                </c:pt>
                <c:pt idx="7592">
                  <c:v>8372</c:v>
                </c:pt>
                <c:pt idx="7593">
                  <c:v>8373</c:v>
                </c:pt>
                <c:pt idx="7594">
                  <c:v>8374</c:v>
                </c:pt>
                <c:pt idx="7595">
                  <c:v>8375</c:v>
                </c:pt>
                <c:pt idx="7596">
                  <c:v>8376</c:v>
                </c:pt>
                <c:pt idx="7597">
                  <c:v>8377</c:v>
                </c:pt>
                <c:pt idx="7598">
                  <c:v>8378</c:v>
                </c:pt>
                <c:pt idx="7599">
                  <c:v>8379</c:v>
                </c:pt>
                <c:pt idx="7600">
                  <c:v>8380</c:v>
                </c:pt>
                <c:pt idx="7601">
                  <c:v>8381</c:v>
                </c:pt>
                <c:pt idx="7602">
                  <c:v>8382</c:v>
                </c:pt>
                <c:pt idx="7603">
                  <c:v>8383</c:v>
                </c:pt>
                <c:pt idx="7604">
                  <c:v>8384</c:v>
                </c:pt>
                <c:pt idx="7605">
                  <c:v>8385</c:v>
                </c:pt>
                <c:pt idx="7606">
                  <c:v>8386</c:v>
                </c:pt>
                <c:pt idx="7607">
                  <c:v>8387</c:v>
                </c:pt>
                <c:pt idx="7608">
                  <c:v>8388</c:v>
                </c:pt>
                <c:pt idx="7609">
                  <c:v>8389</c:v>
                </c:pt>
                <c:pt idx="7610">
                  <c:v>8390</c:v>
                </c:pt>
                <c:pt idx="7611">
                  <c:v>8391</c:v>
                </c:pt>
                <c:pt idx="7612">
                  <c:v>8392</c:v>
                </c:pt>
                <c:pt idx="7613">
                  <c:v>8393</c:v>
                </c:pt>
                <c:pt idx="7614">
                  <c:v>8394</c:v>
                </c:pt>
                <c:pt idx="7615">
                  <c:v>8395</c:v>
                </c:pt>
                <c:pt idx="7616">
                  <c:v>8396</c:v>
                </c:pt>
                <c:pt idx="7617">
                  <c:v>8397</c:v>
                </c:pt>
                <c:pt idx="7618">
                  <c:v>8398</c:v>
                </c:pt>
                <c:pt idx="7619">
                  <c:v>8399</c:v>
                </c:pt>
                <c:pt idx="7620">
                  <c:v>8400</c:v>
                </c:pt>
                <c:pt idx="7621">
                  <c:v>8401</c:v>
                </c:pt>
                <c:pt idx="7622">
                  <c:v>8402</c:v>
                </c:pt>
                <c:pt idx="7623">
                  <c:v>8403</c:v>
                </c:pt>
                <c:pt idx="7624">
                  <c:v>8404</c:v>
                </c:pt>
                <c:pt idx="7625">
                  <c:v>8405</c:v>
                </c:pt>
                <c:pt idx="7626">
                  <c:v>8406</c:v>
                </c:pt>
                <c:pt idx="7627">
                  <c:v>8407</c:v>
                </c:pt>
                <c:pt idx="7628">
                  <c:v>8408</c:v>
                </c:pt>
                <c:pt idx="7629">
                  <c:v>8409</c:v>
                </c:pt>
                <c:pt idx="7630">
                  <c:v>8410</c:v>
                </c:pt>
                <c:pt idx="7631">
                  <c:v>8411</c:v>
                </c:pt>
                <c:pt idx="7632">
                  <c:v>8412</c:v>
                </c:pt>
                <c:pt idx="7633">
                  <c:v>8413</c:v>
                </c:pt>
                <c:pt idx="7634">
                  <c:v>8414</c:v>
                </c:pt>
                <c:pt idx="7635">
                  <c:v>8415</c:v>
                </c:pt>
                <c:pt idx="7636">
                  <c:v>8416</c:v>
                </c:pt>
                <c:pt idx="7637">
                  <c:v>8417</c:v>
                </c:pt>
                <c:pt idx="7638">
                  <c:v>8418</c:v>
                </c:pt>
                <c:pt idx="7639">
                  <c:v>8419</c:v>
                </c:pt>
                <c:pt idx="7640">
                  <c:v>8420</c:v>
                </c:pt>
                <c:pt idx="7641">
                  <c:v>8421</c:v>
                </c:pt>
                <c:pt idx="7642">
                  <c:v>8422</c:v>
                </c:pt>
                <c:pt idx="7643">
                  <c:v>8423</c:v>
                </c:pt>
                <c:pt idx="7644">
                  <c:v>8424</c:v>
                </c:pt>
                <c:pt idx="7645">
                  <c:v>8425</c:v>
                </c:pt>
                <c:pt idx="7646">
                  <c:v>8426</c:v>
                </c:pt>
                <c:pt idx="7647">
                  <c:v>8427</c:v>
                </c:pt>
                <c:pt idx="7648">
                  <c:v>8428</c:v>
                </c:pt>
                <c:pt idx="7649">
                  <c:v>8429</c:v>
                </c:pt>
                <c:pt idx="7650">
                  <c:v>8430</c:v>
                </c:pt>
                <c:pt idx="7651">
                  <c:v>8431</c:v>
                </c:pt>
                <c:pt idx="7652">
                  <c:v>8432</c:v>
                </c:pt>
                <c:pt idx="7653">
                  <c:v>8433</c:v>
                </c:pt>
                <c:pt idx="7654">
                  <c:v>8434</c:v>
                </c:pt>
                <c:pt idx="7655">
                  <c:v>8435</c:v>
                </c:pt>
                <c:pt idx="7656">
                  <c:v>8436</c:v>
                </c:pt>
                <c:pt idx="7657">
                  <c:v>8437</c:v>
                </c:pt>
                <c:pt idx="7658">
                  <c:v>8438</c:v>
                </c:pt>
                <c:pt idx="7659">
                  <c:v>8439</c:v>
                </c:pt>
                <c:pt idx="7660">
                  <c:v>8440</c:v>
                </c:pt>
                <c:pt idx="7661">
                  <c:v>8441</c:v>
                </c:pt>
                <c:pt idx="7662">
                  <c:v>8442</c:v>
                </c:pt>
                <c:pt idx="7663">
                  <c:v>8443</c:v>
                </c:pt>
                <c:pt idx="7664">
                  <c:v>8444</c:v>
                </c:pt>
                <c:pt idx="7665">
                  <c:v>8445</c:v>
                </c:pt>
                <c:pt idx="7666">
                  <c:v>8446</c:v>
                </c:pt>
                <c:pt idx="7667">
                  <c:v>8447</c:v>
                </c:pt>
                <c:pt idx="7668">
                  <c:v>8448</c:v>
                </c:pt>
                <c:pt idx="7669">
                  <c:v>8449</c:v>
                </c:pt>
                <c:pt idx="7670">
                  <c:v>8450</c:v>
                </c:pt>
                <c:pt idx="7671">
                  <c:v>8451</c:v>
                </c:pt>
                <c:pt idx="7672">
                  <c:v>8452</c:v>
                </c:pt>
                <c:pt idx="7673">
                  <c:v>8453</c:v>
                </c:pt>
                <c:pt idx="7674">
                  <c:v>8454</c:v>
                </c:pt>
                <c:pt idx="7675">
                  <c:v>8455</c:v>
                </c:pt>
                <c:pt idx="7676">
                  <c:v>8456</c:v>
                </c:pt>
                <c:pt idx="7677">
                  <c:v>8457</c:v>
                </c:pt>
                <c:pt idx="7678">
                  <c:v>8458</c:v>
                </c:pt>
                <c:pt idx="7679">
                  <c:v>8459</c:v>
                </c:pt>
                <c:pt idx="7680">
                  <c:v>8460</c:v>
                </c:pt>
                <c:pt idx="7681">
                  <c:v>8461</c:v>
                </c:pt>
                <c:pt idx="7682">
                  <c:v>8462</c:v>
                </c:pt>
                <c:pt idx="7683">
                  <c:v>8463</c:v>
                </c:pt>
                <c:pt idx="7684">
                  <c:v>8464</c:v>
                </c:pt>
                <c:pt idx="7685">
                  <c:v>8465</c:v>
                </c:pt>
                <c:pt idx="7686">
                  <c:v>8466</c:v>
                </c:pt>
                <c:pt idx="7687">
                  <c:v>8467</c:v>
                </c:pt>
                <c:pt idx="7688">
                  <c:v>8468</c:v>
                </c:pt>
                <c:pt idx="7689">
                  <c:v>8469</c:v>
                </c:pt>
                <c:pt idx="7690">
                  <c:v>8470</c:v>
                </c:pt>
                <c:pt idx="7691">
                  <c:v>8471</c:v>
                </c:pt>
                <c:pt idx="7692">
                  <c:v>8472</c:v>
                </c:pt>
                <c:pt idx="7693">
                  <c:v>8473</c:v>
                </c:pt>
                <c:pt idx="7694">
                  <c:v>8474</c:v>
                </c:pt>
                <c:pt idx="7695">
                  <c:v>8475</c:v>
                </c:pt>
                <c:pt idx="7696">
                  <c:v>8476</c:v>
                </c:pt>
                <c:pt idx="7697">
                  <c:v>8477</c:v>
                </c:pt>
                <c:pt idx="7698">
                  <c:v>8478</c:v>
                </c:pt>
                <c:pt idx="7699">
                  <c:v>8479</c:v>
                </c:pt>
                <c:pt idx="7700">
                  <c:v>8480</c:v>
                </c:pt>
                <c:pt idx="7701">
                  <c:v>8481</c:v>
                </c:pt>
                <c:pt idx="7702">
                  <c:v>8482</c:v>
                </c:pt>
                <c:pt idx="7703">
                  <c:v>8483</c:v>
                </c:pt>
                <c:pt idx="7704">
                  <c:v>8484</c:v>
                </c:pt>
                <c:pt idx="7705">
                  <c:v>8485</c:v>
                </c:pt>
                <c:pt idx="7706">
                  <c:v>8486</c:v>
                </c:pt>
                <c:pt idx="7707">
                  <c:v>8487</c:v>
                </c:pt>
                <c:pt idx="7708">
                  <c:v>8488</c:v>
                </c:pt>
                <c:pt idx="7709">
                  <c:v>8489</c:v>
                </c:pt>
                <c:pt idx="7710">
                  <c:v>8490</c:v>
                </c:pt>
                <c:pt idx="7711">
                  <c:v>8491</c:v>
                </c:pt>
                <c:pt idx="7712">
                  <c:v>8492</c:v>
                </c:pt>
                <c:pt idx="7713">
                  <c:v>8493</c:v>
                </c:pt>
                <c:pt idx="7714">
                  <c:v>8494</c:v>
                </c:pt>
                <c:pt idx="7715">
                  <c:v>8495</c:v>
                </c:pt>
                <c:pt idx="7716">
                  <c:v>8496</c:v>
                </c:pt>
                <c:pt idx="7717">
                  <c:v>8497</c:v>
                </c:pt>
                <c:pt idx="7718">
                  <c:v>8498</c:v>
                </c:pt>
                <c:pt idx="7719">
                  <c:v>8499</c:v>
                </c:pt>
                <c:pt idx="7720">
                  <c:v>8500</c:v>
                </c:pt>
                <c:pt idx="7721">
                  <c:v>8501</c:v>
                </c:pt>
                <c:pt idx="7722">
                  <c:v>8502</c:v>
                </c:pt>
                <c:pt idx="7723">
                  <c:v>8503</c:v>
                </c:pt>
                <c:pt idx="7724">
                  <c:v>8504</c:v>
                </c:pt>
                <c:pt idx="7725">
                  <c:v>8505</c:v>
                </c:pt>
                <c:pt idx="7726">
                  <c:v>8506</c:v>
                </c:pt>
                <c:pt idx="7727">
                  <c:v>8507</c:v>
                </c:pt>
                <c:pt idx="7728">
                  <c:v>8508</c:v>
                </c:pt>
                <c:pt idx="7729">
                  <c:v>8509</c:v>
                </c:pt>
                <c:pt idx="7730">
                  <c:v>8510</c:v>
                </c:pt>
                <c:pt idx="7731">
                  <c:v>8511</c:v>
                </c:pt>
                <c:pt idx="7732">
                  <c:v>8512</c:v>
                </c:pt>
                <c:pt idx="7733">
                  <c:v>8513</c:v>
                </c:pt>
                <c:pt idx="7734">
                  <c:v>8514</c:v>
                </c:pt>
                <c:pt idx="7735">
                  <c:v>8515</c:v>
                </c:pt>
                <c:pt idx="7736">
                  <c:v>8516</c:v>
                </c:pt>
                <c:pt idx="7737">
                  <c:v>8517</c:v>
                </c:pt>
                <c:pt idx="7738">
                  <c:v>8518</c:v>
                </c:pt>
                <c:pt idx="7739">
                  <c:v>8519</c:v>
                </c:pt>
                <c:pt idx="7740">
                  <c:v>8520</c:v>
                </c:pt>
                <c:pt idx="7741">
                  <c:v>8521</c:v>
                </c:pt>
                <c:pt idx="7742">
                  <c:v>8522</c:v>
                </c:pt>
                <c:pt idx="7743">
                  <c:v>8523</c:v>
                </c:pt>
                <c:pt idx="7744">
                  <c:v>8524</c:v>
                </c:pt>
                <c:pt idx="7745">
                  <c:v>8525</c:v>
                </c:pt>
                <c:pt idx="7746">
                  <c:v>8526</c:v>
                </c:pt>
                <c:pt idx="7747">
                  <c:v>8527</c:v>
                </c:pt>
                <c:pt idx="7748">
                  <c:v>8528</c:v>
                </c:pt>
                <c:pt idx="7749">
                  <c:v>8529</c:v>
                </c:pt>
                <c:pt idx="7750">
                  <c:v>8530</c:v>
                </c:pt>
                <c:pt idx="7751">
                  <c:v>8531</c:v>
                </c:pt>
                <c:pt idx="7752">
                  <c:v>8532</c:v>
                </c:pt>
                <c:pt idx="7753">
                  <c:v>8533</c:v>
                </c:pt>
                <c:pt idx="7754">
                  <c:v>8534</c:v>
                </c:pt>
                <c:pt idx="7755">
                  <c:v>8535</c:v>
                </c:pt>
                <c:pt idx="7756">
                  <c:v>8536</c:v>
                </c:pt>
                <c:pt idx="7757">
                  <c:v>8537</c:v>
                </c:pt>
                <c:pt idx="7758">
                  <c:v>8538</c:v>
                </c:pt>
                <c:pt idx="7759">
                  <c:v>8539</c:v>
                </c:pt>
                <c:pt idx="7760">
                  <c:v>8540</c:v>
                </c:pt>
                <c:pt idx="7761">
                  <c:v>8541</c:v>
                </c:pt>
                <c:pt idx="7762">
                  <c:v>8542</c:v>
                </c:pt>
                <c:pt idx="7763">
                  <c:v>8543</c:v>
                </c:pt>
                <c:pt idx="7764">
                  <c:v>8544</c:v>
                </c:pt>
                <c:pt idx="7765">
                  <c:v>8545</c:v>
                </c:pt>
                <c:pt idx="7766">
                  <c:v>8546</c:v>
                </c:pt>
                <c:pt idx="7767">
                  <c:v>8547</c:v>
                </c:pt>
                <c:pt idx="7768">
                  <c:v>8548</c:v>
                </c:pt>
                <c:pt idx="7769">
                  <c:v>8549</c:v>
                </c:pt>
                <c:pt idx="7770">
                  <c:v>8550</c:v>
                </c:pt>
                <c:pt idx="7771">
                  <c:v>8551</c:v>
                </c:pt>
                <c:pt idx="7772">
                  <c:v>8552</c:v>
                </c:pt>
                <c:pt idx="7773">
                  <c:v>8553</c:v>
                </c:pt>
                <c:pt idx="7774">
                  <c:v>8554</c:v>
                </c:pt>
                <c:pt idx="7775">
                  <c:v>8555</c:v>
                </c:pt>
                <c:pt idx="7776">
                  <c:v>8556</c:v>
                </c:pt>
                <c:pt idx="7777">
                  <c:v>8557</c:v>
                </c:pt>
                <c:pt idx="7778">
                  <c:v>8558</c:v>
                </c:pt>
                <c:pt idx="7779">
                  <c:v>8559</c:v>
                </c:pt>
                <c:pt idx="7780">
                  <c:v>8560</c:v>
                </c:pt>
                <c:pt idx="7781">
                  <c:v>8561</c:v>
                </c:pt>
                <c:pt idx="7782">
                  <c:v>8562</c:v>
                </c:pt>
                <c:pt idx="7783">
                  <c:v>8563</c:v>
                </c:pt>
                <c:pt idx="7784">
                  <c:v>8564</c:v>
                </c:pt>
                <c:pt idx="7785">
                  <c:v>8565</c:v>
                </c:pt>
                <c:pt idx="7786">
                  <c:v>8566</c:v>
                </c:pt>
                <c:pt idx="7787">
                  <c:v>8567</c:v>
                </c:pt>
                <c:pt idx="7788">
                  <c:v>8568</c:v>
                </c:pt>
                <c:pt idx="7789">
                  <c:v>8569</c:v>
                </c:pt>
                <c:pt idx="7790">
                  <c:v>8570</c:v>
                </c:pt>
                <c:pt idx="7791">
                  <c:v>8571</c:v>
                </c:pt>
                <c:pt idx="7792">
                  <c:v>8572</c:v>
                </c:pt>
                <c:pt idx="7793">
                  <c:v>8573</c:v>
                </c:pt>
                <c:pt idx="7794">
                  <c:v>8574</c:v>
                </c:pt>
                <c:pt idx="7795">
                  <c:v>8575</c:v>
                </c:pt>
                <c:pt idx="7796">
                  <c:v>8576</c:v>
                </c:pt>
                <c:pt idx="7797">
                  <c:v>8577</c:v>
                </c:pt>
                <c:pt idx="7798">
                  <c:v>8578</c:v>
                </c:pt>
                <c:pt idx="7799">
                  <c:v>8579</c:v>
                </c:pt>
                <c:pt idx="7800">
                  <c:v>8580</c:v>
                </c:pt>
                <c:pt idx="7801">
                  <c:v>8581</c:v>
                </c:pt>
                <c:pt idx="7802">
                  <c:v>8582</c:v>
                </c:pt>
                <c:pt idx="7803">
                  <c:v>8583</c:v>
                </c:pt>
                <c:pt idx="7804">
                  <c:v>8584</c:v>
                </c:pt>
                <c:pt idx="7805">
                  <c:v>8585</c:v>
                </c:pt>
                <c:pt idx="7806">
                  <c:v>8586</c:v>
                </c:pt>
                <c:pt idx="7807">
                  <c:v>8587</c:v>
                </c:pt>
                <c:pt idx="7808">
                  <c:v>8588</c:v>
                </c:pt>
                <c:pt idx="7809">
                  <c:v>8589</c:v>
                </c:pt>
                <c:pt idx="7810">
                  <c:v>8590</c:v>
                </c:pt>
                <c:pt idx="7811">
                  <c:v>8591</c:v>
                </c:pt>
                <c:pt idx="7812">
                  <c:v>8592</c:v>
                </c:pt>
                <c:pt idx="7813">
                  <c:v>8593</c:v>
                </c:pt>
                <c:pt idx="7814">
                  <c:v>8594</c:v>
                </c:pt>
                <c:pt idx="7815">
                  <c:v>8595</c:v>
                </c:pt>
                <c:pt idx="7816">
                  <c:v>8596</c:v>
                </c:pt>
                <c:pt idx="7817">
                  <c:v>8597</c:v>
                </c:pt>
                <c:pt idx="7818">
                  <c:v>8598</c:v>
                </c:pt>
                <c:pt idx="7819">
                  <c:v>8599</c:v>
                </c:pt>
                <c:pt idx="7820">
                  <c:v>8600</c:v>
                </c:pt>
                <c:pt idx="7821">
                  <c:v>8601</c:v>
                </c:pt>
                <c:pt idx="7822">
                  <c:v>8602</c:v>
                </c:pt>
                <c:pt idx="7823">
                  <c:v>8603</c:v>
                </c:pt>
                <c:pt idx="7824">
                  <c:v>8604</c:v>
                </c:pt>
                <c:pt idx="7825">
                  <c:v>8605</c:v>
                </c:pt>
                <c:pt idx="7826">
                  <c:v>8606</c:v>
                </c:pt>
                <c:pt idx="7827">
                  <c:v>8607</c:v>
                </c:pt>
                <c:pt idx="7828">
                  <c:v>8608</c:v>
                </c:pt>
                <c:pt idx="7829">
                  <c:v>8609</c:v>
                </c:pt>
                <c:pt idx="7830">
                  <c:v>8610</c:v>
                </c:pt>
                <c:pt idx="7831">
                  <c:v>8611</c:v>
                </c:pt>
                <c:pt idx="7832">
                  <c:v>8612</c:v>
                </c:pt>
                <c:pt idx="7833">
                  <c:v>8613</c:v>
                </c:pt>
                <c:pt idx="7834">
                  <c:v>8614</c:v>
                </c:pt>
                <c:pt idx="7835">
                  <c:v>8615</c:v>
                </c:pt>
                <c:pt idx="7836">
                  <c:v>8616</c:v>
                </c:pt>
                <c:pt idx="7837">
                  <c:v>8617</c:v>
                </c:pt>
                <c:pt idx="7838">
                  <c:v>8618</c:v>
                </c:pt>
                <c:pt idx="7839">
                  <c:v>8619</c:v>
                </c:pt>
                <c:pt idx="7840">
                  <c:v>8620</c:v>
                </c:pt>
                <c:pt idx="7841">
                  <c:v>8621</c:v>
                </c:pt>
                <c:pt idx="7842">
                  <c:v>8622</c:v>
                </c:pt>
                <c:pt idx="7843">
                  <c:v>8623</c:v>
                </c:pt>
                <c:pt idx="7844">
                  <c:v>8624</c:v>
                </c:pt>
                <c:pt idx="7845">
                  <c:v>8625</c:v>
                </c:pt>
                <c:pt idx="7846">
                  <c:v>8626</c:v>
                </c:pt>
                <c:pt idx="7847">
                  <c:v>8627</c:v>
                </c:pt>
                <c:pt idx="7848">
                  <c:v>8628</c:v>
                </c:pt>
                <c:pt idx="7849">
                  <c:v>8629</c:v>
                </c:pt>
                <c:pt idx="7850">
                  <c:v>8630</c:v>
                </c:pt>
                <c:pt idx="7851">
                  <c:v>8631</c:v>
                </c:pt>
                <c:pt idx="7852">
                  <c:v>8632</c:v>
                </c:pt>
                <c:pt idx="7853">
                  <c:v>8633</c:v>
                </c:pt>
                <c:pt idx="7854">
                  <c:v>8634</c:v>
                </c:pt>
                <c:pt idx="7855">
                  <c:v>8635</c:v>
                </c:pt>
                <c:pt idx="7856">
                  <c:v>8636</c:v>
                </c:pt>
                <c:pt idx="7857">
                  <c:v>8637</c:v>
                </c:pt>
                <c:pt idx="7858">
                  <c:v>8638</c:v>
                </c:pt>
                <c:pt idx="7859">
                  <c:v>8639</c:v>
                </c:pt>
                <c:pt idx="7860">
                  <c:v>8640</c:v>
                </c:pt>
                <c:pt idx="7861">
                  <c:v>8641</c:v>
                </c:pt>
                <c:pt idx="7862">
                  <c:v>8642</c:v>
                </c:pt>
                <c:pt idx="7863">
                  <c:v>8643</c:v>
                </c:pt>
                <c:pt idx="7864">
                  <c:v>8644</c:v>
                </c:pt>
                <c:pt idx="7865">
                  <c:v>8645</c:v>
                </c:pt>
                <c:pt idx="7866">
                  <c:v>8646</c:v>
                </c:pt>
                <c:pt idx="7867">
                  <c:v>8647</c:v>
                </c:pt>
                <c:pt idx="7868">
                  <c:v>8648</c:v>
                </c:pt>
                <c:pt idx="7869">
                  <c:v>8649</c:v>
                </c:pt>
                <c:pt idx="7870">
                  <c:v>8650</c:v>
                </c:pt>
                <c:pt idx="7871">
                  <c:v>8651</c:v>
                </c:pt>
                <c:pt idx="7872">
                  <c:v>8652</c:v>
                </c:pt>
                <c:pt idx="7873">
                  <c:v>8653</c:v>
                </c:pt>
                <c:pt idx="7874">
                  <c:v>8654</c:v>
                </c:pt>
                <c:pt idx="7875">
                  <c:v>8655</c:v>
                </c:pt>
                <c:pt idx="7876">
                  <c:v>8656</c:v>
                </c:pt>
                <c:pt idx="7877">
                  <c:v>8657</c:v>
                </c:pt>
                <c:pt idx="7878">
                  <c:v>8658</c:v>
                </c:pt>
                <c:pt idx="7879">
                  <c:v>8659</c:v>
                </c:pt>
                <c:pt idx="7880">
                  <c:v>8660</c:v>
                </c:pt>
                <c:pt idx="7881">
                  <c:v>8661</c:v>
                </c:pt>
                <c:pt idx="7882">
                  <c:v>8662</c:v>
                </c:pt>
                <c:pt idx="7883">
                  <c:v>8663</c:v>
                </c:pt>
                <c:pt idx="7884">
                  <c:v>8664</c:v>
                </c:pt>
                <c:pt idx="7885">
                  <c:v>8665</c:v>
                </c:pt>
                <c:pt idx="7886">
                  <c:v>8666</c:v>
                </c:pt>
                <c:pt idx="7887">
                  <c:v>8667</c:v>
                </c:pt>
                <c:pt idx="7888">
                  <c:v>8668</c:v>
                </c:pt>
                <c:pt idx="7889">
                  <c:v>8669</c:v>
                </c:pt>
                <c:pt idx="7890">
                  <c:v>8670</c:v>
                </c:pt>
                <c:pt idx="7891">
                  <c:v>8671</c:v>
                </c:pt>
                <c:pt idx="7892">
                  <c:v>8672</c:v>
                </c:pt>
                <c:pt idx="7893">
                  <c:v>8673</c:v>
                </c:pt>
                <c:pt idx="7894">
                  <c:v>8674</c:v>
                </c:pt>
                <c:pt idx="7895">
                  <c:v>8675</c:v>
                </c:pt>
                <c:pt idx="7896">
                  <c:v>8676</c:v>
                </c:pt>
                <c:pt idx="7897">
                  <c:v>8677</c:v>
                </c:pt>
                <c:pt idx="7898">
                  <c:v>8678</c:v>
                </c:pt>
                <c:pt idx="7899">
                  <c:v>8679</c:v>
                </c:pt>
                <c:pt idx="7900">
                  <c:v>8680</c:v>
                </c:pt>
                <c:pt idx="7901">
                  <c:v>8681</c:v>
                </c:pt>
                <c:pt idx="7902">
                  <c:v>8682</c:v>
                </c:pt>
                <c:pt idx="7903">
                  <c:v>8683</c:v>
                </c:pt>
                <c:pt idx="7904">
                  <c:v>8684</c:v>
                </c:pt>
                <c:pt idx="7905">
                  <c:v>8685</c:v>
                </c:pt>
                <c:pt idx="7906">
                  <c:v>8686</c:v>
                </c:pt>
                <c:pt idx="7907">
                  <c:v>8687</c:v>
                </c:pt>
                <c:pt idx="7908">
                  <c:v>8688</c:v>
                </c:pt>
                <c:pt idx="7909">
                  <c:v>8689</c:v>
                </c:pt>
                <c:pt idx="7910">
                  <c:v>8690</c:v>
                </c:pt>
                <c:pt idx="7911">
                  <c:v>8691</c:v>
                </c:pt>
                <c:pt idx="7912">
                  <c:v>8692</c:v>
                </c:pt>
                <c:pt idx="7913">
                  <c:v>8693</c:v>
                </c:pt>
                <c:pt idx="7914">
                  <c:v>8694</c:v>
                </c:pt>
                <c:pt idx="7915">
                  <c:v>8695</c:v>
                </c:pt>
                <c:pt idx="7916">
                  <c:v>8696</c:v>
                </c:pt>
                <c:pt idx="7917">
                  <c:v>8697</c:v>
                </c:pt>
                <c:pt idx="7918">
                  <c:v>8698</c:v>
                </c:pt>
                <c:pt idx="7919">
                  <c:v>8699</c:v>
                </c:pt>
                <c:pt idx="7920">
                  <c:v>8700</c:v>
                </c:pt>
                <c:pt idx="7921">
                  <c:v>8701</c:v>
                </c:pt>
                <c:pt idx="7922">
                  <c:v>8702</c:v>
                </c:pt>
                <c:pt idx="7923">
                  <c:v>8703</c:v>
                </c:pt>
                <c:pt idx="7924">
                  <c:v>8704</c:v>
                </c:pt>
                <c:pt idx="7925">
                  <c:v>8705</c:v>
                </c:pt>
                <c:pt idx="7926">
                  <c:v>8706</c:v>
                </c:pt>
                <c:pt idx="7927">
                  <c:v>8707</c:v>
                </c:pt>
                <c:pt idx="7928">
                  <c:v>8708</c:v>
                </c:pt>
                <c:pt idx="7929">
                  <c:v>8709</c:v>
                </c:pt>
                <c:pt idx="7930">
                  <c:v>8710</c:v>
                </c:pt>
                <c:pt idx="7931">
                  <c:v>8711</c:v>
                </c:pt>
                <c:pt idx="7932">
                  <c:v>8712</c:v>
                </c:pt>
                <c:pt idx="7933">
                  <c:v>8713</c:v>
                </c:pt>
                <c:pt idx="7934">
                  <c:v>8714</c:v>
                </c:pt>
                <c:pt idx="7935">
                  <c:v>8715</c:v>
                </c:pt>
                <c:pt idx="7936">
                  <c:v>8716</c:v>
                </c:pt>
                <c:pt idx="7937">
                  <c:v>8717</c:v>
                </c:pt>
                <c:pt idx="7938">
                  <c:v>8718</c:v>
                </c:pt>
                <c:pt idx="7939">
                  <c:v>8719</c:v>
                </c:pt>
                <c:pt idx="7940">
                  <c:v>8720</c:v>
                </c:pt>
                <c:pt idx="7941">
                  <c:v>8721</c:v>
                </c:pt>
                <c:pt idx="7942">
                  <c:v>8722</c:v>
                </c:pt>
                <c:pt idx="7943">
                  <c:v>8723</c:v>
                </c:pt>
                <c:pt idx="7944">
                  <c:v>8724</c:v>
                </c:pt>
                <c:pt idx="7945">
                  <c:v>8725</c:v>
                </c:pt>
                <c:pt idx="7946">
                  <c:v>8726</c:v>
                </c:pt>
                <c:pt idx="7947">
                  <c:v>8727</c:v>
                </c:pt>
                <c:pt idx="7948">
                  <c:v>8728</c:v>
                </c:pt>
                <c:pt idx="7949">
                  <c:v>8729</c:v>
                </c:pt>
                <c:pt idx="7950">
                  <c:v>8730</c:v>
                </c:pt>
                <c:pt idx="7951">
                  <c:v>8731</c:v>
                </c:pt>
                <c:pt idx="7952">
                  <c:v>8732</c:v>
                </c:pt>
                <c:pt idx="7953">
                  <c:v>8733</c:v>
                </c:pt>
                <c:pt idx="7954">
                  <c:v>8734</c:v>
                </c:pt>
                <c:pt idx="7955">
                  <c:v>8735</c:v>
                </c:pt>
                <c:pt idx="7956">
                  <c:v>8736</c:v>
                </c:pt>
                <c:pt idx="7957">
                  <c:v>8737</c:v>
                </c:pt>
                <c:pt idx="7958">
                  <c:v>8738</c:v>
                </c:pt>
                <c:pt idx="7959">
                  <c:v>8739</c:v>
                </c:pt>
                <c:pt idx="7960">
                  <c:v>8740</c:v>
                </c:pt>
                <c:pt idx="7961">
                  <c:v>8741</c:v>
                </c:pt>
                <c:pt idx="7962">
                  <c:v>8742</c:v>
                </c:pt>
                <c:pt idx="7963">
                  <c:v>8743</c:v>
                </c:pt>
                <c:pt idx="7964">
                  <c:v>8744</c:v>
                </c:pt>
                <c:pt idx="7965">
                  <c:v>8745</c:v>
                </c:pt>
                <c:pt idx="7966">
                  <c:v>8746</c:v>
                </c:pt>
                <c:pt idx="7967">
                  <c:v>8747</c:v>
                </c:pt>
                <c:pt idx="7968">
                  <c:v>8748</c:v>
                </c:pt>
                <c:pt idx="7969">
                  <c:v>8749</c:v>
                </c:pt>
                <c:pt idx="7970">
                  <c:v>8750</c:v>
                </c:pt>
                <c:pt idx="7971">
                  <c:v>8751</c:v>
                </c:pt>
                <c:pt idx="7972">
                  <c:v>8752</c:v>
                </c:pt>
                <c:pt idx="7973">
                  <c:v>8753</c:v>
                </c:pt>
                <c:pt idx="7974">
                  <c:v>8754</c:v>
                </c:pt>
                <c:pt idx="7975">
                  <c:v>8755</c:v>
                </c:pt>
                <c:pt idx="7976">
                  <c:v>8756</c:v>
                </c:pt>
                <c:pt idx="7977">
                  <c:v>8757</c:v>
                </c:pt>
                <c:pt idx="7978">
                  <c:v>8758</c:v>
                </c:pt>
                <c:pt idx="7979">
                  <c:v>8759</c:v>
                </c:pt>
                <c:pt idx="7980">
                  <c:v>8760</c:v>
                </c:pt>
                <c:pt idx="7981">
                  <c:v>8761</c:v>
                </c:pt>
                <c:pt idx="7982">
                  <c:v>8762</c:v>
                </c:pt>
                <c:pt idx="7983">
                  <c:v>8763</c:v>
                </c:pt>
                <c:pt idx="7984">
                  <c:v>8764</c:v>
                </c:pt>
                <c:pt idx="7985">
                  <c:v>8765</c:v>
                </c:pt>
                <c:pt idx="7986">
                  <c:v>8766</c:v>
                </c:pt>
                <c:pt idx="7987">
                  <c:v>8767</c:v>
                </c:pt>
                <c:pt idx="7988">
                  <c:v>8768</c:v>
                </c:pt>
                <c:pt idx="7989">
                  <c:v>8769</c:v>
                </c:pt>
                <c:pt idx="7990">
                  <c:v>8770</c:v>
                </c:pt>
                <c:pt idx="7991">
                  <c:v>8771</c:v>
                </c:pt>
                <c:pt idx="7992">
                  <c:v>8772</c:v>
                </c:pt>
                <c:pt idx="7993">
                  <c:v>8773</c:v>
                </c:pt>
                <c:pt idx="7994">
                  <c:v>8774</c:v>
                </c:pt>
                <c:pt idx="7995">
                  <c:v>8775</c:v>
                </c:pt>
                <c:pt idx="7996">
                  <c:v>8776</c:v>
                </c:pt>
                <c:pt idx="7997">
                  <c:v>8777</c:v>
                </c:pt>
                <c:pt idx="7998">
                  <c:v>8778</c:v>
                </c:pt>
                <c:pt idx="7999">
                  <c:v>8779</c:v>
                </c:pt>
                <c:pt idx="8000">
                  <c:v>8780</c:v>
                </c:pt>
                <c:pt idx="8001">
                  <c:v>8781</c:v>
                </c:pt>
                <c:pt idx="8002">
                  <c:v>8782</c:v>
                </c:pt>
                <c:pt idx="8003">
                  <c:v>8783</c:v>
                </c:pt>
                <c:pt idx="8004">
                  <c:v>8784</c:v>
                </c:pt>
                <c:pt idx="8005">
                  <c:v>8785</c:v>
                </c:pt>
                <c:pt idx="8006">
                  <c:v>8786</c:v>
                </c:pt>
                <c:pt idx="8007">
                  <c:v>8787</c:v>
                </c:pt>
                <c:pt idx="8008">
                  <c:v>8788</c:v>
                </c:pt>
                <c:pt idx="8009">
                  <c:v>8789</c:v>
                </c:pt>
                <c:pt idx="8010">
                  <c:v>8790</c:v>
                </c:pt>
                <c:pt idx="8011">
                  <c:v>8791</c:v>
                </c:pt>
                <c:pt idx="8012">
                  <c:v>8792</c:v>
                </c:pt>
                <c:pt idx="8013">
                  <c:v>8793</c:v>
                </c:pt>
                <c:pt idx="8014">
                  <c:v>8794</c:v>
                </c:pt>
                <c:pt idx="8015">
                  <c:v>8795</c:v>
                </c:pt>
                <c:pt idx="8016">
                  <c:v>8796</c:v>
                </c:pt>
                <c:pt idx="8017">
                  <c:v>8797</c:v>
                </c:pt>
                <c:pt idx="8018">
                  <c:v>8798</c:v>
                </c:pt>
                <c:pt idx="8019">
                  <c:v>8799</c:v>
                </c:pt>
                <c:pt idx="8020">
                  <c:v>8800</c:v>
                </c:pt>
                <c:pt idx="8021">
                  <c:v>8801</c:v>
                </c:pt>
                <c:pt idx="8022">
                  <c:v>8802</c:v>
                </c:pt>
                <c:pt idx="8023">
                  <c:v>8803</c:v>
                </c:pt>
                <c:pt idx="8024">
                  <c:v>8804</c:v>
                </c:pt>
                <c:pt idx="8025">
                  <c:v>8805</c:v>
                </c:pt>
                <c:pt idx="8026">
                  <c:v>8806</c:v>
                </c:pt>
                <c:pt idx="8027">
                  <c:v>8807</c:v>
                </c:pt>
                <c:pt idx="8028">
                  <c:v>8808</c:v>
                </c:pt>
                <c:pt idx="8029">
                  <c:v>8809</c:v>
                </c:pt>
                <c:pt idx="8030">
                  <c:v>8810</c:v>
                </c:pt>
                <c:pt idx="8031">
                  <c:v>8811</c:v>
                </c:pt>
                <c:pt idx="8032">
                  <c:v>8812</c:v>
                </c:pt>
                <c:pt idx="8033">
                  <c:v>8813</c:v>
                </c:pt>
                <c:pt idx="8034">
                  <c:v>8814</c:v>
                </c:pt>
                <c:pt idx="8035">
                  <c:v>8815</c:v>
                </c:pt>
                <c:pt idx="8036">
                  <c:v>8816</c:v>
                </c:pt>
                <c:pt idx="8037">
                  <c:v>8817</c:v>
                </c:pt>
                <c:pt idx="8038">
                  <c:v>8818</c:v>
                </c:pt>
                <c:pt idx="8039">
                  <c:v>8819</c:v>
                </c:pt>
                <c:pt idx="8040">
                  <c:v>8820</c:v>
                </c:pt>
                <c:pt idx="8041">
                  <c:v>8821</c:v>
                </c:pt>
                <c:pt idx="8042">
                  <c:v>8822</c:v>
                </c:pt>
                <c:pt idx="8043">
                  <c:v>8823</c:v>
                </c:pt>
                <c:pt idx="8044">
                  <c:v>8824</c:v>
                </c:pt>
                <c:pt idx="8045">
                  <c:v>8825</c:v>
                </c:pt>
                <c:pt idx="8046">
                  <c:v>8826</c:v>
                </c:pt>
                <c:pt idx="8047">
                  <c:v>8827</c:v>
                </c:pt>
                <c:pt idx="8048">
                  <c:v>8828</c:v>
                </c:pt>
                <c:pt idx="8049">
                  <c:v>8829</c:v>
                </c:pt>
                <c:pt idx="8050">
                  <c:v>8830</c:v>
                </c:pt>
                <c:pt idx="8051">
                  <c:v>8831</c:v>
                </c:pt>
                <c:pt idx="8052">
                  <c:v>8832</c:v>
                </c:pt>
                <c:pt idx="8053">
                  <c:v>8833</c:v>
                </c:pt>
                <c:pt idx="8054">
                  <c:v>8834</c:v>
                </c:pt>
                <c:pt idx="8055">
                  <c:v>8835</c:v>
                </c:pt>
                <c:pt idx="8056">
                  <c:v>8836</c:v>
                </c:pt>
                <c:pt idx="8057">
                  <c:v>8837</c:v>
                </c:pt>
                <c:pt idx="8058">
                  <c:v>8838</c:v>
                </c:pt>
                <c:pt idx="8059">
                  <c:v>8839</c:v>
                </c:pt>
                <c:pt idx="8060">
                  <c:v>8840</c:v>
                </c:pt>
                <c:pt idx="8061">
                  <c:v>8841</c:v>
                </c:pt>
                <c:pt idx="8062">
                  <c:v>8842</c:v>
                </c:pt>
                <c:pt idx="8063">
                  <c:v>8843</c:v>
                </c:pt>
                <c:pt idx="8064">
                  <c:v>8844</c:v>
                </c:pt>
                <c:pt idx="8065">
                  <c:v>8845</c:v>
                </c:pt>
                <c:pt idx="8066">
                  <c:v>8846</c:v>
                </c:pt>
                <c:pt idx="8067">
                  <c:v>8847</c:v>
                </c:pt>
                <c:pt idx="8068">
                  <c:v>8848</c:v>
                </c:pt>
                <c:pt idx="8069">
                  <c:v>8849</c:v>
                </c:pt>
                <c:pt idx="8070">
                  <c:v>8850</c:v>
                </c:pt>
                <c:pt idx="8071">
                  <c:v>8851</c:v>
                </c:pt>
                <c:pt idx="8072">
                  <c:v>8852</c:v>
                </c:pt>
                <c:pt idx="8073">
                  <c:v>8853</c:v>
                </c:pt>
                <c:pt idx="8074">
                  <c:v>8854</c:v>
                </c:pt>
                <c:pt idx="8075">
                  <c:v>8855</c:v>
                </c:pt>
                <c:pt idx="8076">
                  <c:v>8856</c:v>
                </c:pt>
                <c:pt idx="8077">
                  <c:v>8857</c:v>
                </c:pt>
                <c:pt idx="8078">
                  <c:v>8858</c:v>
                </c:pt>
                <c:pt idx="8079">
                  <c:v>8859</c:v>
                </c:pt>
                <c:pt idx="8080">
                  <c:v>8860</c:v>
                </c:pt>
                <c:pt idx="8081">
                  <c:v>8861</c:v>
                </c:pt>
                <c:pt idx="8082">
                  <c:v>8862</c:v>
                </c:pt>
                <c:pt idx="8083">
                  <c:v>8863</c:v>
                </c:pt>
                <c:pt idx="8084">
                  <c:v>8864</c:v>
                </c:pt>
                <c:pt idx="8085">
                  <c:v>8865</c:v>
                </c:pt>
                <c:pt idx="8086">
                  <c:v>8866</c:v>
                </c:pt>
                <c:pt idx="8087">
                  <c:v>8867</c:v>
                </c:pt>
                <c:pt idx="8088">
                  <c:v>8868</c:v>
                </c:pt>
                <c:pt idx="8089">
                  <c:v>8869</c:v>
                </c:pt>
                <c:pt idx="8090">
                  <c:v>8870</c:v>
                </c:pt>
                <c:pt idx="8091">
                  <c:v>8871</c:v>
                </c:pt>
                <c:pt idx="8092">
                  <c:v>8872</c:v>
                </c:pt>
                <c:pt idx="8093">
                  <c:v>8873</c:v>
                </c:pt>
                <c:pt idx="8094">
                  <c:v>8874</c:v>
                </c:pt>
                <c:pt idx="8095">
                  <c:v>8875</c:v>
                </c:pt>
                <c:pt idx="8096">
                  <c:v>8876</c:v>
                </c:pt>
                <c:pt idx="8097">
                  <c:v>8877</c:v>
                </c:pt>
                <c:pt idx="8098">
                  <c:v>8878</c:v>
                </c:pt>
                <c:pt idx="8099">
                  <c:v>8879</c:v>
                </c:pt>
                <c:pt idx="8100">
                  <c:v>8880</c:v>
                </c:pt>
                <c:pt idx="8101">
                  <c:v>8881</c:v>
                </c:pt>
                <c:pt idx="8102">
                  <c:v>8882</c:v>
                </c:pt>
                <c:pt idx="8103">
                  <c:v>8883</c:v>
                </c:pt>
                <c:pt idx="8104">
                  <c:v>8884</c:v>
                </c:pt>
                <c:pt idx="8105">
                  <c:v>8885</c:v>
                </c:pt>
                <c:pt idx="8106">
                  <c:v>8886</c:v>
                </c:pt>
                <c:pt idx="8107">
                  <c:v>8887</c:v>
                </c:pt>
                <c:pt idx="8108">
                  <c:v>8888</c:v>
                </c:pt>
                <c:pt idx="8109">
                  <c:v>8889</c:v>
                </c:pt>
                <c:pt idx="8110">
                  <c:v>8890</c:v>
                </c:pt>
                <c:pt idx="8111">
                  <c:v>8891</c:v>
                </c:pt>
                <c:pt idx="8112">
                  <c:v>8892</c:v>
                </c:pt>
                <c:pt idx="8113">
                  <c:v>8893</c:v>
                </c:pt>
                <c:pt idx="8114">
                  <c:v>8894</c:v>
                </c:pt>
                <c:pt idx="8115">
                  <c:v>8895</c:v>
                </c:pt>
                <c:pt idx="8116">
                  <c:v>8896</c:v>
                </c:pt>
                <c:pt idx="8117">
                  <c:v>8897</c:v>
                </c:pt>
                <c:pt idx="8118">
                  <c:v>8898</c:v>
                </c:pt>
                <c:pt idx="8119">
                  <c:v>8899</c:v>
                </c:pt>
                <c:pt idx="8120">
                  <c:v>8900</c:v>
                </c:pt>
                <c:pt idx="8121">
                  <c:v>8901</c:v>
                </c:pt>
                <c:pt idx="8122">
                  <c:v>8902</c:v>
                </c:pt>
                <c:pt idx="8123">
                  <c:v>8903</c:v>
                </c:pt>
                <c:pt idx="8124">
                  <c:v>8904</c:v>
                </c:pt>
                <c:pt idx="8125">
                  <c:v>8905</c:v>
                </c:pt>
                <c:pt idx="8126">
                  <c:v>8906</c:v>
                </c:pt>
                <c:pt idx="8127">
                  <c:v>8907</c:v>
                </c:pt>
                <c:pt idx="8128">
                  <c:v>8908</c:v>
                </c:pt>
                <c:pt idx="8129">
                  <c:v>8909</c:v>
                </c:pt>
                <c:pt idx="8130">
                  <c:v>8910</c:v>
                </c:pt>
                <c:pt idx="8131">
                  <c:v>8911</c:v>
                </c:pt>
                <c:pt idx="8132">
                  <c:v>8912</c:v>
                </c:pt>
                <c:pt idx="8133">
                  <c:v>8913</c:v>
                </c:pt>
                <c:pt idx="8134">
                  <c:v>8914</c:v>
                </c:pt>
                <c:pt idx="8135">
                  <c:v>8915</c:v>
                </c:pt>
                <c:pt idx="8136">
                  <c:v>8916</c:v>
                </c:pt>
                <c:pt idx="8137">
                  <c:v>8917</c:v>
                </c:pt>
                <c:pt idx="8138">
                  <c:v>8918</c:v>
                </c:pt>
                <c:pt idx="8139">
                  <c:v>8919</c:v>
                </c:pt>
                <c:pt idx="8140">
                  <c:v>8920</c:v>
                </c:pt>
                <c:pt idx="8141">
                  <c:v>8921</c:v>
                </c:pt>
                <c:pt idx="8142">
                  <c:v>8922</c:v>
                </c:pt>
                <c:pt idx="8143">
                  <c:v>8923</c:v>
                </c:pt>
                <c:pt idx="8144">
                  <c:v>8924</c:v>
                </c:pt>
                <c:pt idx="8145">
                  <c:v>8925</c:v>
                </c:pt>
                <c:pt idx="8146">
                  <c:v>8926</c:v>
                </c:pt>
                <c:pt idx="8147">
                  <c:v>8927</c:v>
                </c:pt>
                <c:pt idx="8148">
                  <c:v>8928</c:v>
                </c:pt>
                <c:pt idx="8149">
                  <c:v>8929</c:v>
                </c:pt>
                <c:pt idx="8150">
                  <c:v>8930</c:v>
                </c:pt>
                <c:pt idx="8151">
                  <c:v>8931</c:v>
                </c:pt>
                <c:pt idx="8152">
                  <c:v>8932</c:v>
                </c:pt>
                <c:pt idx="8153">
                  <c:v>8933</c:v>
                </c:pt>
                <c:pt idx="8154">
                  <c:v>8934</c:v>
                </c:pt>
                <c:pt idx="8155">
                  <c:v>8935</c:v>
                </c:pt>
                <c:pt idx="8156">
                  <c:v>8936</c:v>
                </c:pt>
                <c:pt idx="8157">
                  <c:v>8937</c:v>
                </c:pt>
                <c:pt idx="8158">
                  <c:v>8938</c:v>
                </c:pt>
                <c:pt idx="8159">
                  <c:v>8939</c:v>
                </c:pt>
                <c:pt idx="8160">
                  <c:v>8940</c:v>
                </c:pt>
                <c:pt idx="8161">
                  <c:v>8941</c:v>
                </c:pt>
                <c:pt idx="8162">
                  <c:v>8942</c:v>
                </c:pt>
                <c:pt idx="8163">
                  <c:v>8943</c:v>
                </c:pt>
                <c:pt idx="8164">
                  <c:v>8944</c:v>
                </c:pt>
                <c:pt idx="8165">
                  <c:v>8945</c:v>
                </c:pt>
                <c:pt idx="8166">
                  <c:v>8946</c:v>
                </c:pt>
                <c:pt idx="8167">
                  <c:v>8947</c:v>
                </c:pt>
                <c:pt idx="8168">
                  <c:v>8948</c:v>
                </c:pt>
                <c:pt idx="8169">
                  <c:v>8949</c:v>
                </c:pt>
                <c:pt idx="8170">
                  <c:v>8950</c:v>
                </c:pt>
                <c:pt idx="8171">
                  <c:v>8951</c:v>
                </c:pt>
                <c:pt idx="8172">
                  <c:v>8952</c:v>
                </c:pt>
                <c:pt idx="8173">
                  <c:v>8953</c:v>
                </c:pt>
                <c:pt idx="8174">
                  <c:v>8954</c:v>
                </c:pt>
                <c:pt idx="8175">
                  <c:v>8955</c:v>
                </c:pt>
                <c:pt idx="8176">
                  <c:v>8956</c:v>
                </c:pt>
                <c:pt idx="8177">
                  <c:v>8957</c:v>
                </c:pt>
                <c:pt idx="8178">
                  <c:v>8958</c:v>
                </c:pt>
                <c:pt idx="8179">
                  <c:v>8959</c:v>
                </c:pt>
                <c:pt idx="8180">
                  <c:v>8960</c:v>
                </c:pt>
                <c:pt idx="8181">
                  <c:v>8961</c:v>
                </c:pt>
                <c:pt idx="8182">
                  <c:v>8962</c:v>
                </c:pt>
                <c:pt idx="8183">
                  <c:v>8963</c:v>
                </c:pt>
                <c:pt idx="8184">
                  <c:v>8964</c:v>
                </c:pt>
                <c:pt idx="8185">
                  <c:v>8965</c:v>
                </c:pt>
                <c:pt idx="8186">
                  <c:v>8966</c:v>
                </c:pt>
                <c:pt idx="8187">
                  <c:v>8967</c:v>
                </c:pt>
                <c:pt idx="8188">
                  <c:v>8968</c:v>
                </c:pt>
                <c:pt idx="8189">
                  <c:v>8969</c:v>
                </c:pt>
                <c:pt idx="8190">
                  <c:v>8970</c:v>
                </c:pt>
                <c:pt idx="8191">
                  <c:v>8971</c:v>
                </c:pt>
                <c:pt idx="8192">
                  <c:v>8972</c:v>
                </c:pt>
                <c:pt idx="8193">
                  <c:v>8973</c:v>
                </c:pt>
                <c:pt idx="8194">
                  <c:v>8974</c:v>
                </c:pt>
                <c:pt idx="8195">
                  <c:v>8975</c:v>
                </c:pt>
                <c:pt idx="8196">
                  <c:v>8976</c:v>
                </c:pt>
                <c:pt idx="8197">
                  <c:v>8977</c:v>
                </c:pt>
                <c:pt idx="8198">
                  <c:v>8978</c:v>
                </c:pt>
                <c:pt idx="8199">
                  <c:v>8979</c:v>
                </c:pt>
                <c:pt idx="8200">
                  <c:v>8980</c:v>
                </c:pt>
                <c:pt idx="8201">
                  <c:v>8981</c:v>
                </c:pt>
                <c:pt idx="8202">
                  <c:v>8982</c:v>
                </c:pt>
                <c:pt idx="8203">
                  <c:v>8983</c:v>
                </c:pt>
                <c:pt idx="8204">
                  <c:v>8984</c:v>
                </c:pt>
                <c:pt idx="8205">
                  <c:v>8985</c:v>
                </c:pt>
                <c:pt idx="8206">
                  <c:v>8986</c:v>
                </c:pt>
                <c:pt idx="8207">
                  <c:v>8987</c:v>
                </c:pt>
                <c:pt idx="8208">
                  <c:v>8988</c:v>
                </c:pt>
                <c:pt idx="8209">
                  <c:v>8989</c:v>
                </c:pt>
                <c:pt idx="8210">
                  <c:v>8990</c:v>
                </c:pt>
                <c:pt idx="8211">
                  <c:v>8991</c:v>
                </c:pt>
                <c:pt idx="8212">
                  <c:v>8992</c:v>
                </c:pt>
                <c:pt idx="8213">
                  <c:v>8993</c:v>
                </c:pt>
                <c:pt idx="8214">
                  <c:v>8994</c:v>
                </c:pt>
                <c:pt idx="8215">
                  <c:v>8995</c:v>
                </c:pt>
                <c:pt idx="8216">
                  <c:v>8996</c:v>
                </c:pt>
                <c:pt idx="8217">
                  <c:v>8997</c:v>
                </c:pt>
                <c:pt idx="8218">
                  <c:v>8998</c:v>
                </c:pt>
                <c:pt idx="8219">
                  <c:v>8999</c:v>
                </c:pt>
                <c:pt idx="8220">
                  <c:v>9000</c:v>
                </c:pt>
                <c:pt idx="8221">
                  <c:v>9001</c:v>
                </c:pt>
                <c:pt idx="8222">
                  <c:v>9002</c:v>
                </c:pt>
                <c:pt idx="8223">
                  <c:v>9003</c:v>
                </c:pt>
                <c:pt idx="8224">
                  <c:v>9004</c:v>
                </c:pt>
                <c:pt idx="8225">
                  <c:v>9005</c:v>
                </c:pt>
                <c:pt idx="8226">
                  <c:v>9006</c:v>
                </c:pt>
                <c:pt idx="8227">
                  <c:v>9007</c:v>
                </c:pt>
                <c:pt idx="8228">
                  <c:v>9008</c:v>
                </c:pt>
                <c:pt idx="8229">
                  <c:v>9009</c:v>
                </c:pt>
                <c:pt idx="8230">
                  <c:v>9010</c:v>
                </c:pt>
                <c:pt idx="8231">
                  <c:v>9011</c:v>
                </c:pt>
                <c:pt idx="8232">
                  <c:v>9012</c:v>
                </c:pt>
                <c:pt idx="8233">
                  <c:v>9013</c:v>
                </c:pt>
                <c:pt idx="8234">
                  <c:v>9014</c:v>
                </c:pt>
                <c:pt idx="8235">
                  <c:v>9015</c:v>
                </c:pt>
                <c:pt idx="8236">
                  <c:v>9016</c:v>
                </c:pt>
                <c:pt idx="8237">
                  <c:v>9017</c:v>
                </c:pt>
                <c:pt idx="8238">
                  <c:v>9018</c:v>
                </c:pt>
                <c:pt idx="8239">
                  <c:v>9019</c:v>
                </c:pt>
                <c:pt idx="8240">
                  <c:v>9020</c:v>
                </c:pt>
                <c:pt idx="8241">
                  <c:v>9021</c:v>
                </c:pt>
                <c:pt idx="8242">
                  <c:v>9022</c:v>
                </c:pt>
                <c:pt idx="8243">
                  <c:v>9023</c:v>
                </c:pt>
                <c:pt idx="8244">
                  <c:v>9024</c:v>
                </c:pt>
                <c:pt idx="8245">
                  <c:v>9025</c:v>
                </c:pt>
                <c:pt idx="8246">
                  <c:v>9026</c:v>
                </c:pt>
                <c:pt idx="8247">
                  <c:v>9027</c:v>
                </c:pt>
                <c:pt idx="8248">
                  <c:v>9028</c:v>
                </c:pt>
                <c:pt idx="8249">
                  <c:v>9029</c:v>
                </c:pt>
                <c:pt idx="8250">
                  <c:v>9030</c:v>
                </c:pt>
                <c:pt idx="8251">
                  <c:v>9031</c:v>
                </c:pt>
                <c:pt idx="8252">
                  <c:v>9032</c:v>
                </c:pt>
                <c:pt idx="8253">
                  <c:v>9033</c:v>
                </c:pt>
                <c:pt idx="8254">
                  <c:v>9034</c:v>
                </c:pt>
                <c:pt idx="8255">
                  <c:v>9035</c:v>
                </c:pt>
                <c:pt idx="8256">
                  <c:v>9036</c:v>
                </c:pt>
                <c:pt idx="8257">
                  <c:v>9037</c:v>
                </c:pt>
                <c:pt idx="8258">
                  <c:v>9038</c:v>
                </c:pt>
                <c:pt idx="8259">
                  <c:v>9039</c:v>
                </c:pt>
                <c:pt idx="8260">
                  <c:v>9040</c:v>
                </c:pt>
                <c:pt idx="8261">
                  <c:v>9041</c:v>
                </c:pt>
                <c:pt idx="8262">
                  <c:v>9042</c:v>
                </c:pt>
                <c:pt idx="8263">
                  <c:v>9043</c:v>
                </c:pt>
                <c:pt idx="8264">
                  <c:v>9044</c:v>
                </c:pt>
                <c:pt idx="8265">
                  <c:v>9045</c:v>
                </c:pt>
                <c:pt idx="8266">
                  <c:v>9046</c:v>
                </c:pt>
                <c:pt idx="8267">
                  <c:v>9047</c:v>
                </c:pt>
                <c:pt idx="8268">
                  <c:v>9048</c:v>
                </c:pt>
                <c:pt idx="8269">
                  <c:v>9049</c:v>
                </c:pt>
                <c:pt idx="8270">
                  <c:v>9050</c:v>
                </c:pt>
                <c:pt idx="8271">
                  <c:v>9051</c:v>
                </c:pt>
                <c:pt idx="8272">
                  <c:v>9052</c:v>
                </c:pt>
                <c:pt idx="8273">
                  <c:v>9053</c:v>
                </c:pt>
                <c:pt idx="8274">
                  <c:v>9054</c:v>
                </c:pt>
                <c:pt idx="8275">
                  <c:v>9055</c:v>
                </c:pt>
                <c:pt idx="8276">
                  <c:v>9056</c:v>
                </c:pt>
                <c:pt idx="8277">
                  <c:v>9057</c:v>
                </c:pt>
                <c:pt idx="8278">
                  <c:v>9058</c:v>
                </c:pt>
                <c:pt idx="8279">
                  <c:v>9059</c:v>
                </c:pt>
                <c:pt idx="8280">
                  <c:v>9060</c:v>
                </c:pt>
                <c:pt idx="8281">
                  <c:v>9061</c:v>
                </c:pt>
                <c:pt idx="8282">
                  <c:v>9062</c:v>
                </c:pt>
                <c:pt idx="8283">
                  <c:v>9063</c:v>
                </c:pt>
                <c:pt idx="8284">
                  <c:v>9064</c:v>
                </c:pt>
                <c:pt idx="8285">
                  <c:v>9065</c:v>
                </c:pt>
                <c:pt idx="8286">
                  <c:v>9066</c:v>
                </c:pt>
                <c:pt idx="8287">
                  <c:v>9067</c:v>
                </c:pt>
                <c:pt idx="8288">
                  <c:v>9068</c:v>
                </c:pt>
                <c:pt idx="8289">
                  <c:v>9069</c:v>
                </c:pt>
                <c:pt idx="8290">
                  <c:v>9070</c:v>
                </c:pt>
                <c:pt idx="8291">
                  <c:v>9071</c:v>
                </c:pt>
                <c:pt idx="8292">
                  <c:v>9072</c:v>
                </c:pt>
                <c:pt idx="8293">
                  <c:v>9073</c:v>
                </c:pt>
                <c:pt idx="8294">
                  <c:v>9074</c:v>
                </c:pt>
                <c:pt idx="8295">
                  <c:v>9075</c:v>
                </c:pt>
                <c:pt idx="8296">
                  <c:v>9076</c:v>
                </c:pt>
                <c:pt idx="8297">
                  <c:v>9077</c:v>
                </c:pt>
                <c:pt idx="8298">
                  <c:v>9078</c:v>
                </c:pt>
                <c:pt idx="8299">
                  <c:v>9079</c:v>
                </c:pt>
                <c:pt idx="8300">
                  <c:v>9080</c:v>
                </c:pt>
                <c:pt idx="8301">
                  <c:v>9081</c:v>
                </c:pt>
                <c:pt idx="8302">
                  <c:v>9082</c:v>
                </c:pt>
                <c:pt idx="8303">
                  <c:v>9083</c:v>
                </c:pt>
                <c:pt idx="8304">
                  <c:v>9084</c:v>
                </c:pt>
                <c:pt idx="8305">
                  <c:v>9085</c:v>
                </c:pt>
                <c:pt idx="8306">
                  <c:v>9086</c:v>
                </c:pt>
                <c:pt idx="8307">
                  <c:v>9087</c:v>
                </c:pt>
                <c:pt idx="8308">
                  <c:v>9088</c:v>
                </c:pt>
                <c:pt idx="8309">
                  <c:v>9089</c:v>
                </c:pt>
                <c:pt idx="8310">
                  <c:v>9090</c:v>
                </c:pt>
                <c:pt idx="8311">
                  <c:v>9091</c:v>
                </c:pt>
                <c:pt idx="8312">
                  <c:v>9092</c:v>
                </c:pt>
                <c:pt idx="8313">
                  <c:v>9093</c:v>
                </c:pt>
                <c:pt idx="8314">
                  <c:v>9094</c:v>
                </c:pt>
                <c:pt idx="8315">
                  <c:v>9095</c:v>
                </c:pt>
                <c:pt idx="8316">
                  <c:v>9096</c:v>
                </c:pt>
                <c:pt idx="8317">
                  <c:v>9097</c:v>
                </c:pt>
                <c:pt idx="8318">
                  <c:v>9098</c:v>
                </c:pt>
                <c:pt idx="8319">
                  <c:v>9099</c:v>
                </c:pt>
                <c:pt idx="8320">
                  <c:v>9100</c:v>
                </c:pt>
                <c:pt idx="8321">
                  <c:v>9101</c:v>
                </c:pt>
                <c:pt idx="8322">
                  <c:v>9102</c:v>
                </c:pt>
                <c:pt idx="8323">
                  <c:v>9103</c:v>
                </c:pt>
                <c:pt idx="8324">
                  <c:v>9104</c:v>
                </c:pt>
                <c:pt idx="8325">
                  <c:v>9105</c:v>
                </c:pt>
                <c:pt idx="8326">
                  <c:v>9106</c:v>
                </c:pt>
                <c:pt idx="8327">
                  <c:v>9107</c:v>
                </c:pt>
                <c:pt idx="8328">
                  <c:v>9108</c:v>
                </c:pt>
                <c:pt idx="8329">
                  <c:v>9109</c:v>
                </c:pt>
                <c:pt idx="8330">
                  <c:v>9110</c:v>
                </c:pt>
                <c:pt idx="8331">
                  <c:v>9111</c:v>
                </c:pt>
                <c:pt idx="8332">
                  <c:v>9112</c:v>
                </c:pt>
                <c:pt idx="8333">
                  <c:v>9113</c:v>
                </c:pt>
                <c:pt idx="8334">
                  <c:v>9114</c:v>
                </c:pt>
                <c:pt idx="8335">
                  <c:v>9115</c:v>
                </c:pt>
                <c:pt idx="8336">
                  <c:v>9116</c:v>
                </c:pt>
                <c:pt idx="8337">
                  <c:v>9117</c:v>
                </c:pt>
                <c:pt idx="8338">
                  <c:v>9118</c:v>
                </c:pt>
                <c:pt idx="8339">
                  <c:v>9119</c:v>
                </c:pt>
                <c:pt idx="8340">
                  <c:v>9120</c:v>
                </c:pt>
                <c:pt idx="8341">
                  <c:v>9121</c:v>
                </c:pt>
                <c:pt idx="8342">
                  <c:v>9122</c:v>
                </c:pt>
                <c:pt idx="8343">
                  <c:v>9123</c:v>
                </c:pt>
                <c:pt idx="8344">
                  <c:v>9124</c:v>
                </c:pt>
                <c:pt idx="8345">
                  <c:v>9125</c:v>
                </c:pt>
                <c:pt idx="8346">
                  <c:v>9126</c:v>
                </c:pt>
                <c:pt idx="8347">
                  <c:v>9127</c:v>
                </c:pt>
                <c:pt idx="8348">
                  <c:v>9128</c:v>
                </c:pt>
                <c:pt idx="8349">
                  <c:v>9129</c:v>
                </c:pt>
                <c:pt idx="8350">
                  <c:v>9130</c:v>
                </c:pt>
                <c:pt idx="8351">
                  <c:v>9131</c:v>
                </c:pt>
                <c:pt idx="8352">
                  <c:v>9132</c:v>
                </c:pt>
                <c:pt idx="8353">
                  <c:v>9133</c:v>
                </c:pt>
                <c:pt idx="8354">
                  <c:v>9134</c:v>
                </c:pt>
                <c:pt idx="8355">
                  <c:v>9135</c:v>
                </c:pt>
                <c:pt idx="8356">
                  <c:v>9136</c:v>
                </c:pt>
                <c:pt idx="8357">
                  <c:v>9137</c:v>
                </c:pt>
                <c:pt idx="8358">
                  <c:v>9138</c:v>
                </c:pt>
                <c:pt idx="8359">
                  <c:v>9139</c:v>
                </c:pt>
                <c:pt idx="8360">
                  <c:v>9140</c:v>
                </c:pt>
                <c:pt idx="8361">
                  <c:v>9141</c:v>
                </c:pt>
                <c:pt idx="8362">
                  <c:v>9142</c:v>
                </c:pt>
                <c:pt idx="8363">
                  <c:v>9143</c:v>
                </c:pt>
                <c:pt idx="8364">
                  <c:v>9144</c:v>
                </c:pt>
                <c:pt idx="8365">
                  <c:v>9145</c:v>
                </c:pt>
                <c:pt idx="8366">
                  <c:v>9146</c:v>
                </c:pt>
                <c:pt idx="8367">
                  <c:v>9147</c:v>
                </c:pt>
                <c:pt idx="8368">
                  <c:v>9148</c:v>
                </c:pt>
                <c:pt idx="8369">
                  <c:v>9149</c:v>
                </c:pt>
                <c:pt idx="8370">
                  <c:v>9150</c:v>
                </c:pt>
                <c:pt idx="8371">
                  <c:v>9151</c:v>
                </c:pt>
                <c:pt idx="8372">
                  <c:v>9152</c:v>
                </c:pt>
                <c:pt idx="8373">
                  <c:v>9153</c:v>
                </c:pt>
                <c:pt idx="8374">
                  <c:v>9154</c:v>
                </c:pt>
                <c:pt idx="8375">
                  <c:v>9155</c:v>
                </c:pt>
                <c:pt idx="8376">
                  <c:v>9156</c:v>
                </c:pt>
                <c:pt idx="8377">
                  <c:v>9157</c:v>
                </c:pt>
                <c:pt idx="8378">
                  <c:v>9158</c:v>
                </c:pt>
                <c:pt idx="8379">
                  <c:v>9159</c:v>
                </c:pt>
                <c:pt idx="8380">
                  <c:v>9160</c:v>
                </c:pt>
                <c:pt idx="8381">
                  <c:v>9161</c:v>
                </c:pt>
                <c:pt idx="8382">
                  <c:v>9162</c:v>
                </c:pt>
                <c:pt idx="8383">
                  <c:v>9163</c:v>
                </c:pt>
                <c:pt idx="8384">
                  <c:v>9164</c:v>
                </c:pt>
                <c:pt idx="8385">
                  <c:v>9165</c:v>
                </c:pt>
                <c:pt idx="8386">
                  <c:v>9166</c:v>
                </c:pt>
                <c:pt idx="8387">
                  <c:v>9167</c:v>
                </c:pt>
                <c:pt idx="8388">
                  <c:v>9168</c:v>
                </c:pt>
                <c:pt idx="8389">
                  <c:v>9169</c:v>
                </c:pt>
                <c:pt idx="8390">
                  <c:v>9170</c:v>
                </c:pt>
                <c:pt idx="8391">
                  <c:v>9171</c:v>
                </c:pt>
                <c:pt idx="8392">
                  <c:v>9172</c:v>
                </c:pt>
                <c:pt idx="8393">
                  <c:v>9173</c:v>
                </c:pt>
                <c:pt idx="8394">
                  <c:v>9174</c:v>
                </c:pt>
                <c:pt idx="8395">
                  <c:v>9175</c:v>
                </c:pt>
                <c:pt idx="8396">
                  <c:v>9176</c:v>
                </c:pt>
                <c:pt idx="8397">
                  <c:v>9177</c:v>
                </c:pt>
                <c:pt idx="8398">
                  <c:v>9178</c:v>
                </c:pt>
                <c:pt idx="8399">
                  <c:v>9179</c:v>
                </c:pt>
                <c:pt idx="8400">
                  <c:v>9180</c:v>
                </c:pt>
                <c:pt idx="8401">
                  <c:v>9181</c:v>
                </c:pt>
                <c:pt idx="8402">
                  <c:v>9182</c:v>
                </c:pt>
                <c:pt idx="8403">
                  <c:v>9183</c:v>
                </c:pt>
                <c:pt idx="8404">
                  <c:v>9184</c:v>
                </c:pt>
                <c:pt idx="8405">
                  <c:v>9185</c:v>
                </c:pt>
                <c:pt idx="8406">
                  <c:v>9186</c:v>
                </c:pt>
                <c:pt idx="8407">
                  <c:v>9187</c:v>
                </c:pt>
                <c:pt idx="8408">
                  <c:v>9188</c:v>
                </c:pt>
                <c:pt idx="8409">
                  <c:v>9189</c:v>
                </c:pt>
                <c:pt idx="8410">
                  <c:v>9190</c:v>
                </c:pt>
                <c:pt idx="8411">
                  <c:v>9191</c:v>
                </c:pt>
                <c:pt idx="8412">
                  <c:v>9192</c:v>
                </c:pt>
                <c:pt idx="8413">
                  <c:v>9193</c:v>
                </c:pt>
                <c:pt idx="8414">
                  <c:v>9194</c:v>
                </c:pt>
                <c:pt idx="8415">
                  <c:v>9195</c:v>
                </c:pt>
                <c:pt idx="8416">
                  <c:v>9196</c:v>
                </c:pt>
                <c:pt idx="8417">
                  <c:v>9197</c:v>
                </c:pt>
                <c:pt idx="8418">
                  <c:v>9198</c:v>
                </c:pt>
                <c:pt idx="8419">
                  <c:v>9199</c:v>
                </c:pt>
                <c:pt idx="8420">
                  <c:v>9200</c:v>
                </c:pt>
                <c:pt idx="8421">
                  <c:v>9201</c:v>
                </c:pt>
                <c:pt idx="8422">
                  <c:v>9202</c:v>
                </c:pt>
                <c:pt idx="8423">
                  <c:v>9203</c:v>
                </c:pt>
                <c:pt idx="8424">
                  <c:v>9204</c:v>
                </c:pt>
                <c:pt idx="8425">
                  <c:v>9205</c:v>
                </c:pt>
                <c:pt idx="8426">
                  <c:v>9206</c:v>
                </c:pt>
                <c:pt idx="8427">
                  <c:v>9207</c:v>
                </c:pt>
                <c:pt idx="8428">
                  <c:v>9208</c:v>
                </c:pt>
                <c:pt idx="8429">
                  <c:v>9209</c:v>
                </c:pt>
                <c:pt idx="8430">
                  <c:v>9210</c:v>
                </c:pt>
                <c:pt idx="8431">
                  <c:v>9211</c:v>
                </c:pt>
                <c:pt idx="8432">
                  <c:v>9212</c:v>
                </c:pt>
                <c:pt idx="8433">
                  <c:v>9213</c:v>
                </c:pt>
                <c:pt idx="8434">
                  <c:v>9214</c:v>
                </c:pt>
                <c:pt idx="8435">
                  <c:v>9215</c:v>
                </c:pt>
                <c:pt idx="8436">
                  <c:v>9216</c:v>
                </c:pt>
                <c:pt idx="8437">
                  <c:v>9217</c:v>
                </c:pt>
                <c:pt idx="8438">
                  <c:v>9218</c:v>
                </c:pt>
                <c:pt idx="8439">
                  <c:v>9219</c:v>
                </c:pt>
                <c:pt idx="8440">
                  <c:v>9220</c:v>
                </c:pt>
                <c:pt idx="8441">
                  <c:v>9221</c:v>
                </c:pt>
                <c:pt idx="8442">
                  <c:v>9222</c:v>
                </c:pt>
                <c:pt idx="8443">
                  <c:v>9223</c:v>
                </c:pt>
                <c:pt idx="8444">
                  <c:v>9224</c:v>
                </c:pt>
                <c:pt idx="8445">
                  <c:v>9225</c:v>
                </c:pt>
                <c:pt idx="8446">
                  <c:v>9226</c:v>
                </c:pt>
                <c:pt idx="8447">
                  <c:v>9227</c:v>
                </c:pt>
                <c:pt idx="8448">
                  <c:v>9228</c:v>
                </c:pt>
                <c:pt idx="8449">
                  <c:v>9229</c:v>
                </c:pt>
                <c:pt idx="8450">
                  <c:v>9230</c:v>
                </c:pt>
                <c:pt idx="8451">
                  <c:v>9231</c:v>
                </c:pt>
                <c:pt idx="8452">
                  <c:v>9232</c:v>
                </c:pt>
                <c:pt idx="8453">
                  <c:v>9233</c:v>
                </c:pt>
                <c:pt idx="8454">
                  <c:v>9234</c:v>
                </c:pt>
                <c:pt idx="8455">
                  <c:v>9235</c:v>
                </c:pt>
                <c:pt idx="8456">
                  <c:v>9236</c:v>
                </c:pt>
                <c:pt idx="8457">
                  <c:v>9237</c:v>
                </c:pt>
                <c:pt idx="8458">
                  <c:v>9238</c:v>
                </c:pt>
                <c:pt idx="8459">
                  <c:v>9239</c:v>
                </c:pt>
                <c:pt idx="8460">
                  <c:v>9240</c:v>
                </c:pt>
                <c:pt idx="8461">
                  <c:v>9241</c:v>
                </c:pt>
                <c:pt idx="8462">
                  <c:v>9242</c:v>
                </c:pt>
                <c:pt idx="8463">
                  <c:v>9243</c:v>
                </c:pt>
                <c:pt idx="8464">
                  <c:v>9244</c:v>
                </c:pt>
                <c:pt idx="8465">
                  <c:v>9245</c:v>
                </c:pt>
                <c:pt idx="8466">
                  <c:v>9246</c:v>
                </c:pt>
                <c:pt idx="8467">
                  <c:v>9247</c:v>
                </c:pt>
                <c:pt idx="8468">
                  <c:v>9248</c:v>
                </c:pt>
                <c:pt idx="8469">
                  <c:v>9249</c:v>
                </c:pt>
                <c:pt idx="8470">
                  <c:v>9250</c:v>
                </c:pt>
                <c:pt idx="8471">
                  <c:v>9251</c:v>
                </c:pt>
                <c:pt idx="8472">
                  <c:v>9252</c:v>
                </c:pt>
                <c:pt idx="8473">
                  <c:v>9253</c:v>
                </c:pt>
                <c:pt idx="8474">
                  <c:v>9254</c:v>
                </c:pt>
                <c:pt idx="8475">
                  <c:v>9255</c:v>
                </c:pt>
                <c:pt idx="8476">
                  <c:v>9256</c:v>
                </c:pt>
                <c:pt idx="8477">
                  <c:v>9257</c:v>
                </c:pt>
                <c:pt idx="8478">
                  <c:v>9258</c:v>
                </c:pt>
                <c:pt idx="8479">
                  <c:v>9259</c:v>
                </c:pt>
                <c:pt idx="8480">
                  <c:v>9260</c:v>
                </c:pt>
                <c:pt idx="8481">
                  <c:v>9261</c:v>
                </c:pt>
                <c:pt idx="8482">
                  <c:v>9262</c:v>
                </c:pt>
                <c:pt idx="8483">
                  <c:v>9263</c:v>
                </c:pt>
                <c:pt idx="8484">
                  <c:v>9264</c:v>
                </c:pt>
                <c:pt idx="8485">
                  <c:v>9265</c:v>
                </c:pt>
                <c:pt idx="8486">
                  <c:v>9266</c:v>
                </c:pt>
                <c:pt idx="8487">
                  <c:v>9267</c:v>
                </c:pt>
                <c:pt idx="8488">
                  <c:v>9268</c:v>
                </c:pt>
                <c:pt idx="8489">
                  <c:v>9269</c:v>
                </c:pt>
                <c:pt idx="8490">
                  <c:v>9270</c:v>
                </c:pt>
                <c:pt idx="8491">
                  <c:v>9271</c:v>
                </c:pt>
                <c:pt idx="8492">
                  <c:v>9272</c:v>
                </c:pt>
                <c:pt idx="8493">
                  <c:v>9273</c:v>
                </c:pt>
                <c:pt idx="8494">
                  <c:v>9274</c:v>
                </c:pt>
                <c:pt idx="8495">
                  <c:v>9275</c:v>
                </c:pt>
                <c:pt idx="8496">
                  <c:v>9276</c:v>
                </c:pt>
                <c:pt idx="8497">
                  <c:v>9277</c:v>
                </c:pt>
                <c:pt idx="8498">
                  <c:v>9278</c:v>
                </c:pt>
                <c:pt idx="8499">
                  <c:v>9279</c:v>
                </c:pt>
                <c:pt idx="8500">
                  <c:v>9280</c:v>
                </c:pt>
                <c:pt idx="8501">
                  <c:v>9281</c:v>
                </c:pt>
                <c:pt idx="8502">
                  <c:v>9282</c:v>
                </c:pt>
                <c:pt idx="8503">
                  <c:v>9283</c:v>
                </c:pt>
                <c:pt idx="8504">
                  <c:v>9284</c:v>
                </c:pt>
                <c:pt idx="8505">
                  <c:v>9285</c:v>
                </c:pt>
                <c:pt idx="8506">
                  <c:v>9286</c:v>
                </c:pt>
                <c:pt idx="8507">
                  <c:v>9287</c:v>
                </c:pt>
                <c:pt idx="8508">
                  <c:v>9288</c:v>
                </c:pt>
                <c:pt idx="8509">
                  <c:v>9289</c:v>
                </c:pt>
                <c:pt idx="8510">
                  <c:v>9290</c:v>
                </c:pt>
                <c:pt idx="8511">
                  <c:v>9291</c:v>
                </c:pt>
                <c:pt idx="8512">
                  <c:v>9292</c:v>
                </c:pt>
                <c:pt idx="8513">
                  <c:v>9293</c:v>
                </c:pt>
                <c:pt idx="8514">
                  <c:v>9294</c:v>
                </c:pt>
                <c:pt idx="8515">
                  <c:v>9295</c:v>
                </c:pt>
                <c:pt idx="8516">
                  <c:v>9296</c:v>
                </c:pt>
                <c:pt idx="8517">
                  <c:v>9297</c:v>
                </c:pt>
                <c:pt idx="8518">
                  <c:v>9298</c:v>
                </c:pt>
                <c:pt idx="8519">
                  <c:v>9299</c:v>
                </c:pt>
                <c:pt idx="8520">
                  <c:v>9300</c:v>
                </c:pt>
                <c:pt idx="8521">
                  <c:v>9301</c:v>
                </c:pt>
                <c:pt idx="8522">
                  <c:v>9302</c:v>
                </c:pt>
                <c:pt idx="8523">
                  <c:v>9303</c:v>
                </c:pt>
                <c:pt idx="8524">
                  <c:v>9304</c:v>
                </c:pt>
                <c:pt idx="8525">
                  <c:v>9305</c:v>
                </c:pt>
                <c:pt idx="8526">
                  <c:v>9306</c:v>
                </c:pt>
                <c:pt idx="8527">
                  <c:v>9307</c:v>
                </c:pt>
                <c:pt idx="8528">
                  <c:v>9308</c:v>
                </c:pt>
                <c:pt idx="8529">
                  <c:v>9309</c:v>
                </c:pt>
                <c:pt idx="8530">
                  <c:v>9310</c:v>
                </c:pt>
                <c:pt idx="8531">
                  <c:v>9311</c:v>
                </c:pt>
                <c:pt idx="8532">
                  <c:v>9312</c:v>
                </c:pt>
                <c:pt idx="8533">
                  <c:v>9313</c:v>
                </c:pt>
                <c:pt idx="8534">
                  <c:v>9314</c:v>
                </c:pt>
                <c:pt idx="8535">
                  <c:v>9315</c:v>
                </c:pt>
                <c:pt idx="8536">
                  <c:v>9316</c:v>
                </c:pt>
                <c:pt idx="8537">
                  <c:v>9317</c:v>
                </c:pt>
                <c:pt idx="8538">
                  <c:v>9318</c:v>
                </c:pt>
                <c:pt idx="8539">
                  <c:v>9319</c:v>
                </c:pt>
                <c:pt idx="8540">
                  <c:v>9320</c:v>
                </c:pt>
                <c:pt idx="8541">
                  <c:v>9321</c:v>
                </c:pt>
                <c:pt idx="8542">
                  <c:v>9322</c:v>
                </c:pt>
                <c:pt idx="8543">
                  <c:v>9323</c:v>
                </c:pt>
                <c:pt idx="8544">
                  <c:v>9324</c:v>
                </c:pt>
                <c:pt idx="8545">
                  <c:v>9325</c:v>
                </c:pt>
                <c:pt idx="8546">
                  <c:v>9326</c:v>
                </c:pt>
                <c:pt idx="8547">
                  <c:v>9327</c:v>
                </c:pt>
                <c:pt idx="8548">
                  <c:v>9328</c:v>
                </c:pt>
                <c:pt idx="8549">
                  <c:v>9329</c:v>
                </c:pt>
                <c:pt idx="8550">
                  <c:v>9330</c:v>
                </c:pt>
                <c:pt idx="8551">
                  <c:v>9331</c:v>
                </c:pt>
                <c:pt idx="8552">
                  <c:v>9332</c:v>
                </c:pt>
                <c:pt idx="8553">
                  <c:v>9333</c:v>
                </c:pt>
                <c:pt idx="8554">
                  <c:v>9334</c:v>
                </c:pt>
                <c:pt idx="8555">
                  <c:v>9335</c:v>
                </c:pt>
                <c:pt idx="8556">
                  <c:v>9336</c:v>
                </c:pt>
                <c:pt idx="8557">
                  <c:v>9337</c:v>
                </c:pt>
                <c:pt idx="8558">
                  <c:v>9338</c:v>
                </c:pt>
                <c:pt idx="8559">
                  <c:v>9339</c:v>
                </c:pt>
                <c:pt idx="8560">
                  <c:v>9340</c:v>
                </c:pt>
                <c:pt idx="8561">
                  <c:v>9341</c:v>
                </c:pt>
                <c:pt idx="8562">
                  <c:v>9342</c:v>
                </c:pt>
                <c:pt idx="8563">
                  <c:v>9343</c:v>
                </c:pt>
                <c:pt idx="8564">
                  <c:v>9344</c:v>
                </c:pt>
                <c:pt idx="8565">
                  <c:v>9345</c:v>
                </c:pt>
                <c:pt idx="8566">
                  <c:v>9346</c:v>
                </c:pt>
                <c:pt idx="8567">
                  <c:v>9347</c:v>
                </c:pt>
                <c:pt idx="8568">
                  <c:v>9348</c:v>
                </c:pt>
                <c:pt idx="8569">
                  <c:v>9349</c:v>
                </c:pt>
                <c:pt idx="8570">
                  <c:v>9350</c:v>
                </c:pt>
                <c:pt idx="8571">
                  <c:v>9351</c:v>
                </c:pt>
                <c:pt idx="8572">
                  <c:v>9352</c:v>
                </c:pt>
                <c:pt idx="8573">
                  <c:v>9353</c:v>
                </c:pt>
                <c:pt idx="8574">
                  <c:v>9354</c:v>
                </c:pt>
                <c:pt idx="8575">
                  <c:v>9355</c:v>
                </c:pt>
                <c:pt idx="8576">
                  <c:v>9356</c:v>
                </c:pt>
                <c:pt idx="8577">
                  <c:v>9357</c:v>
                </c:pt>
                <c:pt idx="8578">
                  <c:v>9358</c:v>
                </c:pt>
                <c:pt idx="8579">
                  <c:v>9359</c:v>
                </c:pt>
                <c:pt idx="8580">
                  <c:v>9360</c:v>
                </c:pt>
                <c:pt idx="8581">
                  <c:v>9361</c:v>
                </c:pt>
                <c:pt idx="8582">
                  <c:v>9362</c:v>
                </c:pt>
                <c:pt idx="8583">
                  <c:v>9363</c:v>
                </c:pt>
                <c:pt idx="8584">
                  <c:v>9364</c:v>
                </c:pt>
                <c:pt idx="8585">
                  <c:v>9365</c:v>
                </c:pt>
                <c:pt idx="8586">
                  <c:v>9366</c:v>
                </c:pt>
                <c:pt idx="8587">
                  <c:v>9367</c:v>
                </c:pt>
                <c:pt idx="8588">
                  <c:v>9368</c:v>
                </c:pt>
                <c:pt idx="8589">
                  <c:v>9369</c:v>
                </c:pt>
                <c:pt idx="8590">
                  <c:v>9370</c:v>
                </c:pt>
                <c:pt idx="8591">
                  <c:v>9371</c:v>
                </c:pt>
                <c:pt idx="8592">
                  <c:v>9372</c:v>
                </c:pt>
                <c:pt idx="8593">
                  <c:v>9373</c:v>
                </c:pt>
                <c:pt idx="8594">
                  <c:v>9374</c:v>
                </c:pt>
                <c:pt idx="8595">
                  <c:v>9375</c:v>
                </c:pt>
                <c:pt idx="8596">
                  <c:v>9376</c:v>
                </c:pt>
                <c:pt idx="8597">
                  <c:v>9377</c:v>
                </c:pt>
                <c:pt idx="8598">
                  <c:v>9378</c:v>
                </c:pt>
                <c:pt idx="8599">
                  <c:v>9379</c:v>
                </c:pt>
                <c:pt idx="8600">
                  <c:v>9380</c:v>
                </c:pt>
                <c:pt idx="8601">
                  <c:v>9381</c:v>
                </c:pt>
                <c:pt idx="8602">
                  <c:v>9382</c:v>
                </c:pt>
                <c:pt idx="8603">
                  <c:v>9383</c:v>
                </c:pt>
                <c:pt idx="8604">
                  <c:v>9384</c:v>
                </c:pt>
                <c:pt idx="8605">
                  <c:v>9385</c:v>
                </c:pt>
                <c:pt idx="8606">
                  <c:v>9386</c:v>
                </c:pt>
                <c:pt idx="8607">
                  <c:v>9387</c:v>
                </c:pt>
                <c:pt idx="8608">
                  <c:v>9388</c:v>
                </c:pt>
                <c:pt idx="8609">
                  <c:v>9389</c:v>
                </c:pt>
                <c:pt idx="8610">
                  <c:v>9390</c:v>
                </c:pt>
                <c:pt idx="8611">
                  <c:v>9391</c:v>
                </c:pt>
                <c:pt idx="8612">
                  <c:v>9392</c:v>
                </c:pt>
                <c:pt idx="8613">
                  <c:v>9393</c:v>
                </c:pt>
                <c:pt idx="8614">
                  <c:v>9394</c:v>
                </c:pt>
                <c:pt idx="8615">
                  <c:v>9395</c:v>
                </c:pt>
                <c:pt idx="8616">
                  <c:v>9396</c:v>
                </c:pt>
                <c:pt idx="8617">
                  <c:v>9397</c:v>
                </c:pt>
                <c:pt idx="8618">
                  <c:v>9398</c:v>
                </c:pt>
                <c:pt idx="8619">
                  <c:v>9399</c:v>
                </c:pt>
                <c:pt idx="8620">
                  <c:v>9400</c:v>
                </c:pt>
                <c:pt idx="8621">
                  <c:v>9401</c:v>
                </c:pt>
                <c:pt idx="8622">
                  <c:v>9402</c:v>
                </c:pt>
                <c:pt idx="8623">
                  <c:v>9403</c:v>
                </c:pt>
                <c:pt idx="8624">
                  <c:v>9404</c:v>
                </c:pt>
                <c:pt idx="8625">
                  <c:v>9405</c:v>
                </c:pt>
                <c:pt idx="8626">
                  <c:v>9406</c:v>
                </c:pt>
                <c:pt idx="8627">
                  <c:v>9407</c:v>
                </c:pt>
                <c:pt idx="8628">
                  <c:v>9408</c:v>
                </c:pt>
                <c:pt idx="8629">
                  <c:v>9409</c:v>
                </c:pt>
                <c:pt idx="8630">
                  <c:v>9410</c:v>
                </c:pt>
                <c:pt idx="8631">
                  <c:v>9411</c:v>
                </c:pt>
                <c:pt idx="8632">
                  <c:v>9412</c:v>
                </c:pt>
                <c:pt idx="8633">
                  <c:v>9413</c:v>
                </c:pt>
                <c:pt idx="8634">
                  <c:v>9414</c:v>
                </c:pt>
                <c:pt idx="8635">
                  <c:v>9415</c:v>
                </c:pt>
                <c:pt idx="8636">
                  <c:v>9416</c:v>
                </c:pt>
                <c:pt idx="8637">
                  <c:v>9417</c:v>
                </c:pt>
                <c:pt idx="8638">
                  <c:v>9418</c:v>
                </c:pt>
                <c:pt idx="8639">
                  <c:v>9419</c:v>
                </c:pt>
                <c:pt idx="8640">
                  <c:v>9420</c:v>
                </c:pt>
                <c:pt idx="8641">
                  <c:v>9421</c:v>
                </c:pt>
                <c:pt idx="8642">
                  <c:v>9422</c:v>
                </c:pt>
                <c:pt idx="8643">
                  <c:v>9423</c:v>
                </c:pt>
                <c:pt idx="8644">
                  <c:v>9424</c:v>
                </c:pt>
                <c:pt idx="8645">
                  <c:v>9425</c:v>
                </c:pt>
                <c:pt idx="8646">
                  <c:v>9426</c:v>
                </c:pt>
                <c:pt idx="8647">
                  <c:v>9427</c:v>
                </c:pt>
                <c:pt idx="8648">
                  <c:v>9428</c:v>
                </c:pt>
                <c:pt idx="8649">
                  <c:v>9429</c:v>
                </c:pt>
                <c:pt idx="8650">
                  <c:v>9430</c:v>
                </c:pt>
                <c:pt idx="8651">
                  <c:v>9431</c:v>
                </c:pt>
                <c:pt idx="8652">
                  <c:v>9432</c:v>
                </c:pt>
                <c:pt idx="8653">
                  <c:v>9433</c:v>
                </c:pt>
                <c:pt idx="8654">
                  <c:v>9434</c:v>
                </c:pt>
                <c:pt idx="8655">
                  <c:v>9435</c:v>
                </c:pt>
                <c:pt idx="8656">
                  <c:v>9436</c:v>
                </c:pt>
                <c:pt idx="8657">
                  <c:v>9437</c:v>
                </c:pt>
                <c:pt idx="8658">
                  <c:v>9438</c:v>
                </c:pt>
                <c:pt idx="8659">
                  <c:v>9439</c:v>
                </c:pt>
                <c:pt idx="8660">
                  <c:v>9440</c:v>
                </c:pt>
                <c:pt idx="8661">
                  <c:v>9441</c:v>
                </c:pt>
                <c:pt idx="8662">
                  <c:v>9442</c:v>
                </c:pt>
                <c:pt idx="8663">
                  <c:v>9443</c:v>
                </c:pt>
                <c:pt idx="8664">
                  <c:v>9444</c:v>
                </c:pt>
                <c:pt idx="8665">
                  <c:v>9445</c:v>
                </c:pt>
                <c:pt idx="8666">
                  <c:v>9446</c:v>
                </c:pt>
                <c:pt idx="8667">
                  <c:v>9447</c:v>
                </c:pt>
                <c:pt idx="8668">
                  <c:v>9448</c:v>
                </c:pt>
                <c:pt idx="8669">
                  <c:v>9449</c:v>
                </c:pt>
                <c:pt idx="8670">
                  <c:v>9450</c:v>
                </c:pt>
                <c:pt idx="8671">
                  <c:v>9451</c:v>
                </c:pt>
                <c:pt idx="8672">
                  <c:v>9452</c:v>
                </c:pt>
                <c:pt idx="8673">
                  <c:v>9453</c:v>
                </c:pt>
                <c:pt idx="8674">
                  <c:v>9454</c:v>
                </c:pt>
                <c:pt idx="8675">
                  <c:v>9455</c:v>
                </c:pt>
                <c:pt idx="8676">
                  <c:v>9456</c:v>
                </c:pt>
                <c:pt idx="8677">
                  <c:v>9457</c:v>
                </c:pt>
                <c:pt idx="8678">
                  <c:v>9458</c:v>
                </c:pt>
                <c:pt idx="8679">
                  <c:v>9459</c:v>
                </c:pt>
                <c:pt idx="8680">
                  <c:v>9460</c:v>
                </c:pt>
                <c:pt idx="8681">
                  <c:v>9461</c:v>
                </c:pt>
                <c:pt idx="8682">
                  <c:v>9462</c:v>
                </c:pt>
                <c:pt idx="8683">
                  <c:v>9463</c:v>
                </c:pt>
                <c:pt idx="8684">
                  <c:v>9464</c:v>
                </c:pt>
                <c:pt idx="8685">
                  <c:v>9465</c:v>
                </c:pt>
                <c:pt idx="8686">
                  <c:v>9466</c:v>
                </c:pt>
                <c:pt idx="8687">
                  <c:v>9467</c:v>
                </c:pt>
                <c:pt idx="8688">
                  <c:v>9468</c:v>
                </c:pt>
                <c:pt idx="8689">
                  <c:v>9469</c:v>
                </c:pt>
                <c:pt idx="8690">
                  <c:v>9470</c:v>
                </c:pt>
                <c:pt idx="8691">
                  <c:v>9471</c:v>
                </c:pt>
                <c:pt idx="8692">
                  <c:v>9472</c:v>
                </c:pt>
                <c:pt idx="8693">
                  <c:v>9473</c:v>
                </c:pt>
                <c:pt idx="8694">
                  <c:v>9474</c:v>
                </c:pt>
                <c:pt idx="8695">
                  <c:v>9475</c:v>
                </c:pt>
                <c:pt idx="8696">
                  <c:v>9476</c:v>
                </c:pt>
                <c:pt idx="8697">
                  <c:v>9477</c:v>
                </c:pt>
                <c:pt idx="8698">
                  <c:v>9478</c:v>
                </c:pt>
                <c:pt idx="8699">
                  <c:v>9479</c:v>
                </c:pt>
                <c:pt idx="8700">
                  <c:v>9480</c:v>
                </c:pt>
                <c:pt idx="8701">
                  <c:v>9481</c:v>
                </c:pt>
                <c:pt idx="8702">
                  <c:v>9482</c:v>
                </c:pt>
                <c:pt idx="8703">
                  <c:v>9483</c:v>
                </c:pt>
                <c:pt idx="8704">
                  <c:v>9484</c:v>
                </c:pt>
                <c:pt idx="8705">
                  <c:v>9485</c:v>
                </c:pt>
                <c:pt idx="8706">
                  <c:v>9486</c:v>
                </c:pt>
                <c:pt idx="8707">
                  <c:v>9487</c:v>
                </c:pt>
                <c:pt idx="8708">
                  <c:v>9488</c:v>
                </c:pt>
                <c:pt idx="8709">
                  <c:v>9489</c:v>
                </c:pt>
                <c:pt idx="8710">
                  <c:v>9490</c:v>
                </c:pt>
                <c:pt idx="8711">
                  <c:v>9491</c:v>
                </c:pt>
                <c:pt idx="8712">
                  <c:v>9492</c:v>
                </c:pt>
                <c:pt idx="8713">
                  <c:v>9493</c:v>
                </c:pt>
                <c:pt idx="8714">
                  <c:v>9494</c:v>
                </c:pt>
                <c:pt idx="8715">
                  <c:v>9495</c:v>
                </c:pt>
                <c:pt idx="8716">
                  <c:v>9496</c:v>
                </c:pt>
                <c:pt idx="8717">
                  <c:v>9497</c:v>
                </c:pt>
                <c:pt idx="8718">
                  <c:v>9498</c:v>
                </c:pt>
                <c:pt idx="8719">
                  <c:v>9499</c:v>
                </c:pt>
                <c:pt idx="8720">
                  <c:v>9500</c:v>
                </c:pt>
                <c:pt idx="8721">
                  <c:v>9501</c:v>
                </c:pt>
                <c:pt idx="8722">
                  <c:v>9502</c:v>
                </c:pt>
                <c:pt idx="8723">
                  <c:v>9503</c:v>
                </c:pt>
                <c:pt idx="8724">
                  <c:v>9504</c:v>
                </c:pt>
                <c:pt idx="8725">
                  <c:v>9505</c:v>
                </c:pt>
                <c:pt idx="8726">
                  <c:v>9506</c:v>
                </c:pt>
                <c:pt idx="8727">
                  <c:v>9507</c:v>
                </c:pt>
                <c:pt idx="8728">
                  <c:v>9508</c:v>
                </c:pt>
                <c:pt idx="8729">
                  <c:v>9509</c:v>
                </c:pt>
                <c:pt idx="8730">
                  <c:v>9510</c:v>
                </c:pt>
                <c:pt idx="8731">
                  <c:v>9511</c:v>
                </c:pt>
                <c:pt idx="8732">
                  <c:v>9512</c:v>
                </c:pt>
                <c:pt idx="8733">
                  <c:v>9513</c:v>
                </c:pt>
                <c:pt idx="8734">
                  <c:v>9514</c:v>
                </c:pt>
                <c:pt idx="8735">
                  <c:v>9515</c:v>
                </c:pt>
                <c:pt idx="8736">
                  <c:v>9516</c:v>
                </c:pt>
                <c:pt idx="8737">
                  <c:v>9517</c:v>
                </c:pt>
                <c:pt idx="8738">
                  <c:v>9518</c:v>
                </c:pt>
                <c:pt idx="8739">
                  <c:v>9519</c:v>
                </c:pt>
                <c:pt idx="8740">
                  <c:v>9520</c:v>
                </c:pt>
                <c:pt idx="8741">
                  <c:v>9521</c:v>
                </c:pt>
                <c:pt idx="8742">
                  <c:v>9522</c:v>
                </c:pt>
                <c:pt idx="8743">
                  <c:v>9523</c:v>
                </c:pt>
                <c:pt idx="8744">
                  <c:v>9524</c:v>
                </c:pt>
                <c:pt idx="8745">
                  <c:v>9525</c:v>
                </c:pt>
                <c:pt idx="8746">
                  <c:v>9526</c:v>
                </c:pt>
                <c:pt idx="8747">
                  <c:v>9527</c:v>
                </c:pt>
                <c:pt idx="8748">
                  <c:v>9528</c:v>
                </c:pt>
                <c:pt idx="8749">
                  <c:v>9529</c:v>
                </c:pt>
                <c:pt idx="8750">
                  <c:v>9530</c:v>
                </c:pt>
                <c:pt idx="8751">
                  <c:v>9531</c:v>
                </c:pt>
                <c:pt idx="8752">
                  <c:v>9532</c:v>
                </c:pt>
                <c:pt idx="8753">
                  <c:v>9533</c:v>
                </c:pt>
                <c:pt idx="8754">
                  <c:v>9534</c:v>
                </c:pt>
                <c:pt idx="8755">
                  <c:v>9535</c:v>
                </c:pt>
                <c:pt idx="8756">
                  <c:v>9536</c:v>
                </c:pt>
                <c:pt idx="8757">
                  <c:v>9537</c:v>
                </c:pt>
                <c:pt idx="8758">
                  <c:v>9538</c:v>
                </c:pt>
                <c:pt idx="8759">
                  <c:v>9539</c:v>
                </c:pt>
                <c:pt idx="8760">
                  <c:v>9540</c:v>
                </c:pt>
                <c:pt idx="8761">
                  <c:v>9541</c:v>
                </c:pt>
                <c:pt idx="8762">
                  <c:v>9542</c:v>
                </c:pt>
                <c:pt idx="8763">
                  <c:v>9543</c:v>
                </c:pt>
                <c:pt idx="8764">
                  <c:v>9544</c:v>
                </c:pt>
                <c:pt idx="8765">
                  <c:v>9545</c:v>
                </c:pt>
                <c:pt idx="8766">
                  <c:v>9546</c:v>
                </c:pt>
                <c:pt idx="8767">
                  <c:v>9547</c:v>
                </c:pt>
                <c:pt idx="8768">
                  <c:v>9548</c:v>
                </c:pt>
                <c:pt idx="8769">
                  <c:v>9549</c:v>
                </c:pt>
                <c:pt idx="8770">
                  <c:v>9550</c:v>
                </c:pt>
                <c:pt idx="8771">
                  <c:v>9551</c:v>
                </c:pt>
                <c:pt idx="8772">
                  <c:v>9552</c:v>
                </c:pt>
                <c:pt idx="8773">
                  <c:v>9553</c:v>
                </c:pt>
                <c:pt idx="8774">
                  <c:v>9554</c:v>
                </c:pt>
                <c:pt idx="8775">
                  <c:v>9555</c:v>
                </c:pt>
                <c:pt idx="8776">
                  <c:v>9556</c:v>
                </c:pt>
                <c:pt idx="8777">
                  <c:v>9557</c:v>
                </c:pt>
                <c:pt idx="8778">
                  <c:v>9558</c:v>
                </c:pt>
                <c:pt idx="8779">
                  <c:v>9559</c:v>
                </c:pt>
                <c:pt idx="8780">
                  <c:v>9560</c:v>
                </c:pt>
                <c:pt idx="8781">
                  <c:v>9561</c:v>
                </c:pt>
                <c:pt idx="8782">
                  <c:v>9562</c:v>
                </c:pt>
                <c:pt idx="8783">
                  <c:v>9563</c:v>
                </c:pt>
                <c:pt idx="8784">
                  <c:v>9564</c:v>
                </c:pt>
                <c:pt idx="8785">
                  <c:v>9565</c:v>
                </c:pt>
                <c:pt idx="8786">
                  <c:v>9566</c:v>
                </c:pt>
                <c:pt idx="8787">
                  <c:v>9567</c:v>
                </c:pt>
                <c:pt idx="8788">
                  <c:v>9568</c:v>
                </c:pt>
                <c:pt idx="8789">
                  <c:v>9569</c:v>
                </c:pt>
                <c:pt idx="8790">
                  <c:v>9570</c:v>
                </c:pt>
                <c:pt idx="8791">
                  <c:v>9571</c:v>
                </c:pt>
                <c:pt idx="8792">
                  <c:v>9572</c:v>
                </c:pt>
                <c:pt idx="8793">
                  <c:v>9573</c:v>
                </c:pt>
                <c:pt idx="8794">
                  <c:v>9574</c:v>
                </c:pt>
                <c:pt idx="8795">
                  <c:v>9575</c:v>
                </c:pt>
                <c:pt idx="8796">
                  <c:v>9576</c:v>
                </c:pt>
                <c:pt idx="8797">
                  <c:v>9577</c:v>
                </c:pt>
                <c:pt idx="8798">
                  <c:v>9578</c:v>
                </c:pt>
                <c:pt idx="8799">
                  <c:v>9579</c:v>
                </c:pt>
                <c:pt idx="8800">
                  <c:v>9580</c:v>
                </c:pt>
                <c:pt idx="8801">
                  <c:v>9581</c:v>
                </c:pt>
                <c:pt idx="8802">
                  <c:v>9582</c:v>
                </c:pt>
                <c:pt idx="8803">
                  <c:v>9583</c:v>
                </c:pt>
                <c:pt idx="8804">
                  <c:v>9584</c:v>
                </c:pt>
                <c:pt idx="8805">
                  <c:v>9585</c:v>
                </c:pt>
                <c:pt idx="8806">
                  <c:v>9586</c:v>
                </c:pt>
                <c:pt idx="8807">
                  <c:v>9587</c:v>
                </c:pt>
                <c:pt idx="8808">
                  <c:v>9588</c:v>
                </c:pt>
                <c:pt idx="8809">
                  <c:v>9589</c:v>
                </c:pt>
                <c:pt idx="8810">
                  <c:v>9590</c:v>
                </c:pt>
                <c:pt idx="8811">
                  <c:v>9591</c:v>
                </c:pt>
                <c:pt idx="8812">
                  <c:v>9592</c:v>
                </c:pt>
                <c:pt idx="8813">
                  <c:v>9593</c:v>
                </c:pt>
                <c:pt idx="8814">
                  <c:v>9594</c:v>
                </c:pt>
                <c:pt idx="8815">
                  <c:v>9595</c:v>
                </c:pt>
                <c:pt idx="8816">
                  <c:v>9596</c:v>
                </c:pt>
                <c:pt idx="8817">
                  <c:v>9597</c:v>
                </c:pt>
                <c:pt idx="8818">
                  <c:v>9598</c:v>
                </c:pt>
                <c:pt idx="8819">
                  <c:v>9599</c:v>
                </c:pt>
                <c:pt idx="8820">
                  <c:v>9600</c:v>
                </c:pt>
                <c:pt idx="8821">
                  <c:v>9601</c:v>
                </c:pt>
                <c:pt idx="8822">
                  <c:v>9602</c:v>
                </c:pt>
                <c:pt idx="8823">
                  <c:v>9603</c:v>
                </c:pt>
                <c:pt idx="8824">
                  <c:v>9604</c:v>
                </c:pt>
                <c:pt idx="8825">
                  <c:v>9605</c:v>
                </c:pt>
                <c:pt idx="8826">
                  <c:v>9606</c:v>
                </c:pt>
                <c:pt idx="8827">
                  <c:v>9607</c:v>
                </c:pt>
                <c:pt idx="8828">
                  <c:v>9608</c:v>
                </c:pt>
                <c:pt idx="8829">
                  <c:v>9609</c:v>
                </c:pt>
                <c:pt idx="8830">
                  <c:v>9610</c:v>
                </c:pt>
                <c:pt idx="8831">
                  <c:v>9611</c:v>
                </c:pt>
                <c:pt idx="8832">
                  <c:v>9612</c:v>
                </c:pt>
                <c:pt idx="8833">
                  <c:v>9613</c:v>
                </c:pt>
                <c:pt idx="8834">
                  <c:v>9614</c:v>
                </c:pt>
                <c:pt idx="8835">
                  <c:v>9615</c:v>
                </c:pt>
                <c:pt idx="8836">
                  <c:v>9616</c:v>
                </c:pt>
                <c:pt idx="8837">
                  <c:v>9617</c:v>
                </c:pt>
                <c:pt idx="8838">
                  <c:v>9618</c:v>
                </c:pt>
                <c:pt idx="8839">
                  <c:v>9619</c:v>
                </c:pt>
                <c:pt idx="8840">
                  <c:v>9620</c:v>
                </c:pt>
                <c:pt idx="8841">
                  <c:v>9621</c:v>
                </c:pt>
                <c:pt idx="8842">
                  <c:v>9622</c:v>
                </c:pt>
                <c:pt idx="8843">
                  <c:v>9623</c:v>
                </c:pt>
                <c:pt idx="8844">
                  <c:v>9624</c:v>
                </c:pt>
                <c:pt idx="8845">
                  <c:v>9625</c:v>
                </c:pt>
                <c:pt idx="8846">
                  <c:v>9626</c:v>
                </c:pt>
                <c:pt idx="8847">
                  <c:v>9627</c:v>
                </c:pt>
                <c:pt idx="8848">
                  <c:v>9628</c:v>
                </c:pt>
                <c:pt idx="8849">
                  <c:v>9629</c:v>
                </c:pt>
                <c:pt idx="8850">
                  <c:v>9630</c:v>
                </c:pt>
                <c:pt idx="8851">
                  <c:v>9631</c:v>
                </c:pt>
                <c:pt idx="8852">
                  <c:v>9632</c:v>
                </c:pt>
                <c:pt idx="8853">
                  <c:v>9633</c:v>
                </c:pt>
                <c:pt idx="8854">
                  <c:v>9634</c:v>
                </c:pt>
                <c:pt idx="8855">
                  <c:v>9635</c:v>
                </c:pt>
                <c:pt idx="8856">
                  <c:v>9636</c:v>
                </c:pt>
                <c:pt idx="8857">
                  <c:v>9637</c:v>
                </c:pt>
                <c:pt idx="8858">
                  <c:v>9638</c:v>
                </c:pt>
                <c:pt idx="8859">
                  <c:v>9639</c:v>
                </c:pt>
                <c:pt idx="8860">
                  <c:v>9640</c:v>
                </c:pt>
                <c:pt idx="8861">
                  <c:v>9641</c:v>
                </c:pt>
                <c:pt idx="8862">
                  <c:v>9642</c:v>
                </c:pt>
                <c:pt idx="8863">
                  <c:v>9643</c:v>
                </c:pt>
                <c:pt idx="8864">
                  <c:v>9644</c:v>
                </c:pt>
                <c:pt idx="8865">
                  <c:v>9645</c:v>
                </c:pt>
                <c:pt idx="8866">
                  <c:v>9646</c:v>
                </c:pt>
                <c:pt idx="8867">
                  <c:v>9647</c:v>
                </c:pt>
                <c:pt idx="8868">
                  <c:v>9648</c:v>
                </c:pt>
                <c:pt idx="8869">
                  <c:v>9649</c:v>
                </c:pt>
                <c:pt idx="8870">
                  <c:v>9650</c:v>
                </c:pt>
                <c:pt idx="8871">
                  <c:v>9651</c:v>
                </c:pt>
                <c:pt idx="8872">
                  <c:v>9652</c:v>
                </c:pt>
                <c:pt idx="8873">
                  <c:v>9653</c:v>
                </c:pt>
                <c:pt idx="8874">
                  <c:v>9654</c:v>
                </c:pt>
                <c:pt idx="8875">
                  <c:v>9655</c:v>
                </c:pt>
                <c:pt idx="8876">
                  <c:v>9656</c:v>
                </c:pt>
                <c:pt idx="8877">
                  <c:v>9657</c:v>
                </c:pt>
                <c:pt idx="8878">
                  <c:v>9658</c:v>
                </c:pt>
                <c:pt idx="8879">
                  <c:v>9659</c:v>
                </c:pt>
                <c:pt idx="8880">
                  <c:v>9660</c:v>
                </c:pt>
                <c:pt idx="8881">
                  <c:v>9661</c:v>
                </c:pt>
                <c:pt idx="8882">
                  <c:v>9662</c:v>
                </c:pt>
                <c:pt idx="8883">
                  <c:v>9663</c:v>
                </c:pt>
                <c:pt idx="8884">
                  <c:v>9664</c:v>
                </c:pt>
                <c:pt idx="8885">
                  <c:v>9665</c:v>
                </c:pt>
                <c:pt idx="8886">
                  <c:v>9666</c:v>
                </c:pt>
                <c:pt idx="8887">
                  <c:v>9667</c:v>
                </c:pt>
                <c:pt idx="8888">
                  <c:v>9668</c:v>
                </c:pt>
                <c:pt idx="8889">
                  <c:v>9669</c:v>
                </c:pt>
                <c:pt idx="8890">
                  <c:v>9670</c:v>
                </c:pt>
                <c:pt idx="8891">
                  <c:v>9671</c:v>
                </c:pt>
                <c:pt idx="8892">
                  <c:v>9672</c:v>
                </c:pt>
                <c:pt idx="8893">
                  <c:v>9673</c:v>
                </c:pt>
                <c:pt idx="8894">
                  <c:v>9674</c:v>
                </c:pt>
                <c:pt idx="8895">
                  <c:v>9675</c:v>
                </c:pt>
                <c:pt idx="8896">
                  <c:v>9676</c:v>
                </c:pt>
                <c:pt idx="8897">
                  <c:v>9677</c:v>
                </c:pt>
                <c:pt idx="8898">
                  <c:v>9678</c:v>
                </c:pt>
                <c:pt idx="8899">
                  <c:v>9679</c:v>
                </c:pt>
                <c:pt idx="8900">
                  <c:v>9680</c:v>
                </c:pt>
                <c:pt idx="8901">
                  <c:v>9681</c:v>
                </c:pt>
                <c:pt idx="8902">
                  <c:v>9682</c:v>
                </c:pt>
                <c:pt idx="8903">
                  <c:v>9683</c:v>
                </c:pt>
                <c:pt idx="8904">
                  <c:v>9684</c:v>
                </c:pt>
                <c:pt idx="8905">
                  <c:v>9685</c:v>
                </c:pt>
                <c:pt idx="8906">
                  <c:v>9686</c:v>
                </c:pt>
                <c:pt idx="8907">
                  <c:v>9687</c:v>
                </c:pt>
                <c:pt idx="8908">
                  <c:v>9688</c:v>
                </c:pt>
                <c:pt idx="8909">
                  <c:v>9689</c:v>
                </c:pt>
                <c:pt idx="8910">
                  <c:v>9690</c:v>
                </c:pt>
                <c:pt idx="8911">
                  <c:v>9691</c:v>
                </c:pt>
                <c:pt idx="8912">
                  <c:v>9692</c:v>
                </c:pt>
                <c:pt idx="8913">
                  <c:v>9693</c:v>
                </c:pt>
                <c:pt idx="8914">
                  <c:v>9694</c:v>
                </c:pt>
                <c:pt idx="8915">
                  <c:v>9695</c:v>
                </c:pt>
                <c:pt idx="8916">
                  <c:v>9696</c:v>
                </c:pt>
                <c:pt idx="8917">
                  <c:v>9697</c:v>
                </c:pt>
                <c:pt idx="8918">
                  <c:v>9698</c:v>
                </c:pt>
                <c:pt idx="8919">
                  <c:v>9699</c:v>
                </c:pt>
                <c:pt idx="8920">
                  <c:v>9700</c:v>
                </c:pt>
                <c:pt idx="8921">
                  <c:v>9701</c:v>
                </c:pt>
                <c:pt idx="8922">
                  <c:v>9702</c:v>
                </c:pt>
                <c:pt idx="8923">
                  <c:v>9703</c:v>
                </c:pt>
                <c:pt idx="8924">
                  <c:v>9704</c:v>
                </c:pt>
                <c:pt idx="8925">
                  <c:v>9705</c:v>
                </c:pt>
                <c:pt idx="8926">
                  <c:v>9706</c:v>
                </c:pt>
                <c:pt idx="8927">
                  <c:v>9707</c:v>
                </c:pt>
                <c:pt idx="8928">
                  <c:v>9708</c:v>
                </c:pt>
                <c:pt idx="8929">
                  <c:v>9709</c:v>
                </c:pt>
                <c:pt idx="8930">
                  <c:v>9710</c:v>
                </c:pt>
                <c:pt idx="8931">
                  <c:v>9711</c:v>
                </c:pt>
                <c:pt idx="8932">
                  <c:v>9712</c:v>
                </c:pt>
                <c:pt idx="8933">
                  <c:v>9713</c:v>
                </c:pt>
                <c:pt idx="8934">
                  <c:v>9714</c:v>
                </c:pt>
                <c:pt idx="8935">
                  <c:v>9715</c:v>
                </c:pt>
                <c:pt idx="8936">
                  <c:v>9716</c:v>
                </c:pt>
                <c:pt idx="8937">
                  <c:v>9717</c:v>
                </c:pt>
                <c:pt idx="8938">
                  <c:v>9718</c:v>
                </c:pt>
                <c:pt idx="8939">
                  <c:v>9719</c:v>
                </c:pt>
                <c:pt idx="8940">
                  <c:v>9720</c:v>
                </c:pt>
                <c:pt idx="8941">
                  <c:v>9721</c:v>
                </c:pt>
                <c:pt idx="8942">
                  <c:v>9722</c:v>
                </c:pt>
                <c:pt idx="8943">
                  <c:v>9723</c:v>
                </c:pt>
                <c:pt idx="8944">
                  <c:v>9724</c:v>
                </c:pt>
                <c:pt idx="8945">
                  <c:v>9725</c:v>
                </c:pt>
                <c:pt idx="8946">
                  <c:v>9726</c:v>
                </c:pt>
                <c:pt idx="8947">
                  <c:v>9727</c:v>
                </c:pt>
                <c:pt idx="8948">
                  <c:v>9728</c:v>
                </c:pt>
                <c:pt idx="8949">
                  <c:v>9729</c:v>
                </c:pt>
                <c:pt idx="8950">
                  <c:v>9730</c:v>
                </c:pt>
                <c:pt idx="8951">
                  <c:v>9731</c:v>
                </c:pt>
                <c:pt idx="8952">
                  <c:v>9732</c:v>
                </c:pt>
                <c:pt idx="8953">
                  <c:v>9733</c:v>
                </c:pt>
                <c:pt idx="8954">
                  <c:v>9734</c:v>
                </c:pt>
                <c:pt idx="8955">
                  <c:v>9735</c:v>
                </c:pt>
                <c:pt idx="8956">
                  <c:v>9736</c:v>
                </c:pt>
                <c:pt idx="8957">
                  <c:v>9737</c:v>
                </c:pt>
                <c:pt idx="8958">
                  <c:v>9738</c:v>
                </c:pt>
                <c:pt idx="8959">
                  <c:v>9739</c:v>
                </c:pt>
                <c:pt idx="8960">
                  <c:v>9740</c:v>
                </c:pt>
                <c:pt idx="8961">
                  <c:v>9741</c:v>
                </c:pt>
                <c:pt idx="8962">
                  <c:v>9742</c:v>
                </c:pt>
                <c:pt idx="8963">
                  <c:v>9743</c:v>
                </c:pt>
                <c:pt idx="8964">
                  <c:v>9744</c:v>
                </c:pt>
                <c:pt idx="8965">
                  <c:v>9745</c:v>
                </c:pt>
                <c:pt idx="8966">
                  <c:v>9746</c:v>
                </c:pt>
                <c:pt idx="8967">
                  <c:v>9747</c:v>
                </c:pt>
                <c:pt idx="8968">
                  <c:v>9748</c:v>
                </c:pt>
                <c:pt idx="8969">
                  <c:v>9749</c:v>
                </c:pt>
                <c:pt idx="8970">
                  <c:v>9750</c:v>
                </c:pt>
                <c:pt idx="8971">
                  <c:v>9751</c:v>
                </c:pt>
                <c:pt idx="8972">
                  <c:v>9752</c:v>
                </c:pt>
                <c:pt idx="8973">
                  <c:v>9753</c:v>
                </c:pt>
                <c:pt idx="8974">
                  <c:v>9754</c:v>
                </c:pt>
                <c:pt idx="8975">
                  <c:v>9755</c:v>
                </c:pt>
                <c:pt idx="8976">
                  <c:v>9756</c:v>
                </c:pt>
                <c:pt idx="8977">
                  <c:v>9757</c:v>
                </c:pt>
                <c:pt idx="8978">
                  <c:v>9758</c:v>
                </c:pt>
                <c:pt idx="8979">
                  <c:v>9759</c:v>
                </c:pt>
                <c:pt idx="8980">
                  <c:v>9760</c:v>
                </c:pt>
                <c:pt idx="8981">
                  <c:v>9761</c:v>
                </c:pt>
                <c:pt idx="8982">
                  <c:v>9762</c:v>
                </c:pt>
                <c:pt idx="8983">
                  <c:v>9763</c:v>
                </c:pt>
                <c:pt idx="8984">
                  <c:v>9764</c:v>
                </c:pt>
                <c:pt idx="8985">
                  <c:v>9765</c:v>
                </c:pt>
                <c:pt idx="8986">
                  <c:v>9766</c:v>
                </c:pt>
                <c:pt idx="8987">
                  <c:v>9767</c:v>
                </c:pt>
                <c:pt idx="8988">
                  <c:v>9768</c:v>
                </c:pt>
                <c:pt idx="8989">
                  <c:v>9769</c:v>
                </c:pt>
                <c:pt idx="8990">
                  <c:v>9770</c:v>
                </c:pt>
                <c:pt idx="8991">
                  <c:v>9771</c:v>
                </c:pt>
                <c:pt idx="8992">
                  <c:v>9772</c:v>
                </c:pt>
                <c:pt idx="8993">
                  <c:v>9773</c:v>
                </c:pt>
                <c:pt idx="8994">
                  <c:v>9774</c:v>
                </c:pt>
                <c:pt idx="8995">
                  <c:v>9775</c:v>
                </c:pt>
                <c:pt idx="8996">
                  <c:v>9776</c:v>
                </c:pt>
                <c:pt idx="8997">
                  <c:v>9777</c:v>
                </c:pt>
                <c:pt idx="8998">
                  <c:v>9778</c:v>
                </c:pt>
                <c:pt idx="8999">
                  <c:v>9779</c:v>
                </c:pt>
                <c:pt idx="9000">
                  <c:v>9780</c:v>
                </c:pt>
                <c:pt idx="9001">
                  <c:v>9781</c:v>
                </c:pt>
                <c:pt idx="9002">
                  <c:v>9782</c:v>
                </c:pt>
                <c:pt idx="9003">
                  <c:v>9783</c:v>
                </c:pt>
                <c:pt idx="9004">
                  <c:v>9784</c:v>
                </c:pt>
                <c:pt idx="9005">
                  <c:v>9785</c:v>
                </c:pt>
                <c:pt idx="9006">
                  <c:v>9786</c:v>
                </c:pt>
                <c:pt idx="9007">
                  <c:v>9787</c:v>
                </c:pt>
                <c:pt idx="9008">
                  <c:v>9788</c:v>
                </c:pt>
                <c:pt idx="9009">
                  <c:v>9789</c:v>
                </c:pt>
                <c:pt idx="9010">
                  <c:v>9790</c:v>
                </c:pt>
                <c:pt idx="9011">
                  <c:v>9791</c:v>
                </c:pt>
                <c:pt idx="9012">
                  <c:v>9792</c:v>
                </c:pt>
                <c:pt idx="9013">
                  <c:v>9793</c:v>
                </c:pt>
                <c:pt idx="9014">
                  <c:v>9794</c:v>
                </c:pt>
                <c:pt idx="9015">
                  <c:v>9795</c:v>
                </c:pt>
                <c:pt idx="9016">
                  <c:v>9796</c:v>
                </c:pt>
                <c:pt idx="9017">
                  <c:v>9797</c:v>
                </c:pt>
                <c:pt idx="9018">
                  <c:v>9798</c:v>
                </c:pt>
                <c:pt idx="9019">
                  <c:v>9799</c:v>
                </c:pt>
                <c:pt idx="9020">
                  <c:v>9800</c:v>
                </c:pt>
                <c:pt idx="9021">
                  <c:v>9801</c:v>
                </c:pt>
                <c:pt idx="9022">
                  <c:v>9802</c:v>
                </c:pt>
                <c:pt idx="9023">
                  <c:v>9803</c:v>
                </c:pt>
                <c:pt idx="9024">
                  <c:v>9804</c:v>
                </c:pt>
                <c:pt idx="9025">
                  <c:v>9805</c:v>
                </c:pt>
                <c:pt idx="9026">
                  <c:v>9806</c:v>
                </c:pt>
                <c:pt idx="9027">
                  <c:v>9807</c:v>
                </c:pt>
                <c:pt idx="9028">
                  <c:v>9808</c:v>
                </c:pt>
                <c:pt idx="9029">
                  <c:v>9809</c:v>
                </c:pt>
                <c:pt idx="9030">
                  <c:v>9810</c:v>
                </c:pt>
                <c:pt idx="9031">
                  <c:v>9811</c:v>
                </c:pt>
                <c:pt idx="9032">
                  <c:v>9812</c:v>
                </c:pt>
                <c:pt idx="9033">
                  <c:v>9813</c:v>
                </c:pt>
                <c:pt idx="9034">
                  <c:v>9814</c:v>
                </c:pt>
                <c:pt idx="9035">
                  <c:v>9815</c:v>
                </c:pt>
                <c:pt idx="9036">
                  <c:v>9816</c:v>
                </c:pt>
                <c:pt idx="9037">
                  <c:v>9817</c:v>
                </c:pt>
                <c:pt idx="9038">
                  <c:v>9818</c:v>
                </c:pt>
                <c:pt idx="9039">
                  <c:v>9819</c:v>
                </c:pt>
                <c:pt idx="9040">
                  <c:v>9820</c:v>
                </c:pt>
                <c:pt idx="9041">
                  <c:v>9821</c:v>
                </c:pt>
                <c:pt idx="9042">
                  <c:v>9822</c:v>
                </c:pt>
                <c:pt idx="9043">
                  <c:v>9823</c:v>
                </c:pt>
                <c:pt idx="9044">
                  <c:v>9824</c:v>
                </c:pt>
                <c:pt idx="9045">
                  <c:v>9825</c:v>
                </c:pt>
                <c:pt idx="9046">
                  <c:v>9826</c:v>
                </c:pt>
                <c:pt idx="9047">
                  <c:v>9827</c:v>
                </c:pt>
                <c:pt idx="9048">
                  <c:v>9828</c:v>
                </c:pt>
                <c:pt idx="9049">
                  <c:v>9829</c:v>
                </c:pt>
                <c:pt idx="9050">
                  <c:v>9830</c:v>
                </c:pt>
                <c:pt idx="9051">
                  <c:v>9831</c:v>
                </c:pt>
                <c:pt idx="9052">
                  <c:v>9832</c:v>
                </c:pt>
                <c:pt idx="9053">
                  <c:v>9833</c:v>
                </c:pt>
                <c:pt idx="9054">
                  <c:v>9834</c:v>
                </c:pt>
                <c:pt idx="9055">
                  <c:v>9835</c:v>
                </c:pt>
                <c:pt idx="9056">
                  <c:v>9836</c:v>
                </c:pt>
                <c:pt idx="9057">
                  <c:v>9837</c:v>
                </c:pt>
                <c:pt idx="9058">
                  <c:v>9838</c:v>
                </c:pt>
                <c:pt idx="9059">
                  <c:v>9839</c:v>
                </c:pt>
                <c:pt idx="9060">
                  <c:v>9840</c:v>
                </c:pt>
                <c:pt idx="9061">
                  <c:v>9841</c:v>
                </c:pt>
                <c:pt idx="9062">
                  <c:v>9842</c:v>
                </c:pt>
                <c:pt idx="9063">
                  <c:v>9843</c:v>
                </c:pt>
                <c:pt idx="9064">
                  <c:v>9844</c:v>
                </c:pt>
                <c:pt idx="9065">
                  <c:v>9845</c:v>
                </c:pt>
                <c:pt idx="9066">
                  <c:v>9846</c:v>
                </c:pt>
                <c:pt idx="9067">
                  <c:v>9847</c:v>
                </c:pt>
                <c:pt idx="9068">
                  <c:v>9848</c:v>
                </c:pt>
                <c:pt idx="9069">
                  <c:v>9849</c:v>
                </c:pt>
                <c:pt idx="9070">
                  <c:v>9850</c:v>
                </c:pt>
                <c:pt idx="9071">
                  <c:v>9851</c:v>
                </c:pt>
                <c:pt idx="9072">
                  <c:v>9852</c:v>
                </c:pt>
                <c:pt idx="9073">
                  <c:v>9853</c:v>
                </c:pt>
                <c:pt idx="9074">
                  <c:v>9854</c:v>
                </c:pt>
                <c:pt idx="9075">
                  <c:v>9855</c:v>
                </c:pt>
                <c:pt idx="9076">
                  <c:v>9856</c:v>
                </c:pt>
                <c:pt idx="9077">
                  <c:v>9857</c:v>
                </c:pt>
                <c:pt idx="9078">
                  <c:v>9858</c:v>
                </c:pt>
                <c:pt idx="9079">
                  <c:v>9859</c:v>
                </c:pt>
                <c:pt idx="9080">
                  <c:v>9860</c:v>
                </c:pt>
                <c:pt idx="9081">
                  <c:v>9861</c:v>
                </c:pt>
                <c:pt idx="9082">
                  <c:v>9862</c:v>
                </c:pt>
                <c:pt idx="9083">
                  <c:v>9863</c:v>
                </c:pt>
                <c:pt idx="9084">
                  <c:v>9864</c:v>
                </c:pt>
                <c:pt idx="9085">
                  <c:v>9865</c:v>
                </c:pt>
                <c:pt idx="9086">
                  <c:v>9866</c:v>
                </c:pt>
                <c:pt idx="9087">
                  <c:v>9867</c:v>
                </c:pt>
                <c:pt idx="9088">
                  <c:v>9868</c:v>
                </c:pt>
                <c:pt idx="9089">
                  <c:v>9869</c:v>
                </c:pt>
                <c:pt idx="9090">
                  <c:v>9870</c:v>
                </c:pt>
                <c:pt idx="9091">
                  <c:v>9871</c:v>
                </c:pt>
                <c:pt idx="9092">
                  <c:v>9872</c:v>
                </c:pt>
                <c:pt idx="9093">
                  <c:v>9873</c:v>
                </c:pt>
                <c:pt idx="9094">
                  <c:v>9874</c:v>
                </c:pt>
                <c:pt idx="9095">
                  <c:v>9875</c:v>
                </c:pt>
                <c:pt idx="9096">
                  <c:v>9876</c:v>
                </c:pt>
                <c:pt idx="9097">
                  <c:v>9877</c:v>
                </c:pt>
                <c:pt idx="9098">
                  <c:v>9878</c:v>
                </c:pt>
                <c:pt idx="9099">
                  <c:v>9879</c:v>
                </c:pt>
                <c:pt idx="9100">
                  <c:v>9880</c:v>
                </c:pt>
                <c:pt idx="9101">
                  <c:v>9881</c:v>
                </c:pt>
                <c:pt idx="9102">
                  <c:v>9882</c:v>
                </c:pt>
                <c:pt idx="9103">
                  <c:v>9883</c:v>
                </c:pt>
                <c:pt idx="9104">
                  <c:v>9884</c:v>
                </c:pt>
                <c:pt idx="9105">
                  <c:v>9885</c:v>
                </c:pt>
                <c:pt idx="9106">
                  <c:v>9886</c:v>
                </c:pt>
                <c:pt idx="9107">
                  <c:v>9887</c:v>
                </c:pt>
                <c:pt idx="9108">
                  <c:v>9888</c:v>
                </c:pt>
                <c:pt idx="9109">
                  <c:v>9889</c:v>
                </c:pt>
                <c:pt idx="9110">
                  <c:v>9890</c:v>
                </c:pt>
                <c:pt idx="9111">
                  <c:v>9891</c:v>
                </c:pt>
                <c:pt idx="9112">
                  <c:v>9892</c:v>
                </c:pt>
                <c:pt idx="9113">
                  <c:v>9893</c:v>
                </c:pt>
                <c:pt idx="9114">
                  <c:v>9894</c:v>
                </c:pt>
                <c:pt idx="9115">
                  <c:v>9895</c:v>
                </c:pt>
                <c:pt idx="9116">
                  <c:v>9896</c:v>
                </c:pt>
                <c:pt idx="9117">
                  <c:v>9897</c:v>
                </c:pt>
                <c:pt idx="9118">
                  <c:v>9898</c:v>
                </c:pt>
                <c:pt idx="9119">
                  <c:v>9899</c:v>
                </c:pt>
                <c:pt idx="9120">
                  <c:v>9900</c:v>
                </c:pt>
                <c:pt idx="9121">
                  <c:v>9901</c:v>
                </c:pt>
                <c:pt idx="9122">
                  <c:v>9902</c:v>
                </c:pt>
                <c:pt idx="9123">
                  <c:v>9903</c:v>
                </c:pt>
                <c:pt idx="9124">
                  <c:v>9904</c:v>
                </c:pt>
                <c:pt idx="9125">
                  <c:v>9905</c:v>
                </c:pt>
                <c:pt idx="9126">
                  <c:v>9906</c:v>
                </c:pt>
                <c:pt idx="9127">
                  <c:v>9907</c:v>
                </c:pt>
                <c:pt idx="9128">
                  <c:v>9908</c:v>
                </c:pt>
                <c:pt idx="9129">
                  <c:v>9909</c:v>
                </c:pt>
                <c:pt idx="9130">
                  <c:v>9910</c:v>
                </c:pt>
                <c:pt idx="9131">
                  <c:v>9911</c:v>
                </c:pt>
                <c:pt idx="9132">
                  <c:v>9912</c:v>
                </c:pt>
                <c:pt idx="9133">
                  <c:v>9913</c:v>
                </c:pt>
                <c:pt idx="9134">
                  <c:v>9914</c:v>
                </c:pt>
                <c:pt idx="9135">
                  <c:v>9915</c:v>
                </c:pt>
                <c:pt idx="9136">
                  <c:v>9916</c:v>
                </c:pt>
                <c:pt idx="9137">
                  <c:v>9917</c:v>
                </c:pt>
                <c:pt idx="9138">
                  <c:v>9918</c:v>
                </c:pt>
                <c:pt idx="9139">
                  <c:v>9919</c:v>
                </c:pt>
                <c:pt idx="9140">
                  <c:v>9920</c:v>
                </c:pt>
                <c:pt idx="9141">
                  <c:v>9921</c:v>
                </c:pt>
                <c:pt idx="9142">
                  <c:v>9922</c:v>
                </c:pt>
                <c:pt idx="9143">
                  <c:v>9923</c:v>
                </c:pt>
                <c:pt idx="9144">
                  <c:v>9924</c:v>
                </c:pt>
                <c:pt idx="9145">
                  <c:v>9925</c:v>
                </c:pt>
                <c:pt idx="9146">
                  <c:v>9926</c:v>
                </c:pt>
                <c:pt idx="9147">
                  <c:v>9927</c:v>
                </c:pt>
                <c:pt idx="9148">
                  <c:v>9928</c:v>
                </c:pt>
                <c:pt idx="9149">
                  <c:v>9929</c:v>
                </c:pt>
                <c:pt idx="9150">
                  <c:v>9930</c:v>
                </c:pt>
                <c:pt idx="9151">
                  <c:v>9931</c:v>
                </c:pt>
                <c:pt idx="9152">
                  <c:v>9932</c:v>
                </c:pt>
                <c:pt idx="9153">
                  <c:v>9933</c:v>
                </c:pt>
                <c:pt idx="9154">
                  <c:v>9934</c:v>
                </c:pt>
                <c:pt idx="9155">
                  <c:v>9935</c:v>
                </c:pt>
                <c:pt idx="9156">
                  <c:v>9936</c:v>
                </c:pt>
                <c:pt idx="9157">
                  <c:v>9937</c:v>
                </c:pt>
                <c:pt idx="9158">
                  <c:v>9938</c:v>
                </c:pt>
                <c:pt idx="9159">
                  <c:v>9939</c:v>
                </c:pt>
                <c:pt idx="9160">
                  <c:v>9940</c:v>
                </c:pt>
                <c:pt idx="9161">
                  <c:v>9941</c:v>
                </c:pt>
                <c:pt idx="9162">
                  <c:v>9942</c:v>
                </c:pt>
                <c:pt idx="9163">
                  <c:v>9943</c:v>
                </c:pt>
                <c:pt idx="9164">
                  <c:v>9944</c:v>
                </c:pt>
                <c:pt idx="9165">
                  <c:v>9945</c:v>
                </c:pt>
                <c:pt idx="9166">
                  <c:v>9946</c:v>
                </c:pt>
                <c:pt idx="9167">
                  <c:v>9947</c:v>
                </c:pt>
                <c:pt idx="9168">
                  <c:v>9948</c:v>
                </c:pt>
                <c:pt idx="9169">
                  <c:v>9949</c:v>
                </c:pt>
                <c:pt idx="9170">
                  <c:v>9950</c:v>
                </c:pt>
                <c:pt idx="9171">
                  <c:v>9951</c:v>
                </c:pt>
                <c:pt idx="9172">
                  <c:v>9952</c:v>
                </c:pt>
                <c:pt idx="9173">
                  <c:v>9953</c:v>
                </c:pt>
                <c:pt idx="9174">
                  <c:v>9954</c:v>
                </c:pt>
                <c:pt idx="9175">
                  <c:v>9955</c:v>
                </c:pt>
                <c:pt idx="9176">
                  <c:v>9956</c:v>
                </c:pt>
                <c:pt idx="9177">
                  <c:v>9957</c:v>
                </c:pt>
                <c:pt idx="9178">
                  <c:v>9958</c:v>
                </c:pt>
                <c:pt idx="9179">
                  <c:v>9959</c:v>
                </c:pt>
                <c:pt idx="9180">
                  <c:v>9960</c:v>
                </c:pt>
                <c:pt idx="9181">
                  <c:v>9961</c:v>
                </c:pt>
                <c:pt idx="9182">
                  <c:v>9962</c:v>
                </c:pt>
                <c:pt idx="9183">
                  <c:v>9963</c:v>
                </c:pt>
                <c:pt idx="9184">
                  <c:v>9964</c:v>
                </c:pt>
                <c:pt idx="9185">
                  <c:v>9965</c:v>
                </c:pt>
                <c:pt idx="9186">
                  <c:v>9966</c:v>
                </c:pt>
                <c:pt idx="9187">
                  <c:v>9967</c:v>
                </c:pt>
                <c:pt idx="9188">
                  <c:v>9968</c:v>
                </c:pt>
                <c:pt idx="9189">
                  <c:v>9969</c:v>
                </c:pt>
                <c:pt idx="9190">
                  <c:v>9970</c:v>
                </c:pt>
                <c:pt idx="9191">
                  <c:v>9971</c:v>
                </c:pt>
                <c:pt idx="9192">
                  <c:v>9972</c:v>
                </c:pt>
                <c:pt idx="9193">
                  <c:v>9973</c:v>
                </c:pt>
                <c:pt idx="9194">
                  <c:v>9974</c:v>
                </c:pt>
                <c:pt idx="9195">
                  <c:v>9975</c:v>
                </c:pt>
                <c:pt idx="9196">
                  <c:v>9976</c:v>
                </c:pt>
                <c:pt idx="9197">
                  <c:v>9977</c:v>
                </c:pt>
                <c:pt idx="9198">
                  <c:v>9978</c:v>
                </c:pt>
                <c:pt idx="9199">
                  <c:v>9979</c:v>
                </c:pt>
                <c:pt idx="9200">
                  <c:v>9980</c:v>
                </c:pt>
                <c:pt idx="9201">
                  <c:v>9981</c:v>
                </c:pt>
                <c:pt idx="9202">
                  <c:v>9982</c:v>
                </c:pt>
                <c:pt idx="9203">
                  <c:v>9983</c:v>
                </c:pt>
                <c:pt idx="9204">
                  <c:v>9984</c:v>
                </c:pt>
                <c:pt idx="9205">
                  <c:v>9985</c:v>
                </c:pt>
                <c:pt idx="9206">
                  <c:v>9986</c:v>
                </c:pt>
                <c:pt idx="9207">
                  <c:v>9987</c:v>
                </c:pt>
                <c:pt idx="9208">
                  <c:v>9988</c:v>
                </c:pt>
                <c:pt idx="9209">
                  <c:v>9989</c:v>
                </c:pt>
                <c:pt idx="9210">
                  <c:v>9990</c:v>
                </c:pt>
                <c:pt idx="9211">
                  <c:v>9991</c:v>
                </c:pt>
                <c:pt idx="9212">
                  <c:v>9992</c:v>
                </c:pt>
                <c:pt idx="9213">
                  <c:v>9993</c:v>
                </c:pt>
                <c:pt idx="9214">
                  <c:v>9994</c:v>
                </c:pt>
                <c:pt idx="9215">
                  <c:v>9995</c:v>
                </c:pt>
                <c:pt idx="9216">
                  <c:v>9996</c:v>
                </c:pt>
                <c:pt idx="9217">
                  <c:v>9997</c:v>
                </c:pt>
                <c:pt idx="9218">
                  <c:v>9998</c:v>
                </c:pt>
                <c:pt idx="9219">
                  <c:v>9999</c:v>
                </c:pt>
                <c:pt idx="9220">
                  <c:v>10000</c:v>
                </c:pt>
                <c:pt idx="9221">
                  <c:v>10001</c:v>
                </c:pt>
                <c:pt idx="9222">
                  <c:v>10002</c:v>
                </c:pt>
                <c:pt idx="9223">
                  <c:v>10003</c:v>
                </c:pt>
                <c:pt idx="9224">
                  <c:v>10004</c:v>
                </c:pt>
                <c:pt idx="9225">
                  <c:v>10005</c:v>
                </c:pt>
                <c:pt idx="9226">
                  <c:v>10006</c:v>
                </c:pt>
                <c:pt idx="9227">
                  <c:v>10007</c:v>
                </c:pt>
                <c:pt idx="9228">
                  <c:v>10008</c:v>
                </c:pt>
                <c:pt idx="9229">
                  <c:v>10009</c:v>
                </c:pt>
                <c:pt idx="9230">
                  <c:v>10010</c:v>
                </c:pt>
                <c:pt idx="9231">
                  <c:v>10011</c:v>
                </c:pt>
                <c:pt idx="9232">
                  <c:v>10012</c:v>
                </c:pt>
                <c:pt idx="9233">
                  <c:v>10013</c:v>
                </c:pt>
                <c:pt idx="9234">
                  <c:v>10014</c:v>
                </c:pt>
                <c:pt idx="9235">
                  <c:v>10015</c:v>
                </c:pt>
                <c:pt idx="9236">
                  <c:v>10016</c:v>
                </c:pt>
                <c:pt idx="9237">
                  <c:v>10017</c:v>
                </c:pt>
                <c:pt idx="9238">
                  <c:v>10018</c:v>
                </c:pt>
                <c:pt idx="9239">
                  <c:v>10019</c:v>
                </c:pt>
                <c:pt idx="9240">
                  <c:v>10020</c:v>
                </c:pt>
                <c:pt idx="9241">
                  <c:v>10021</c:v>
                </c:pt>
                <c:pt idx="9242">
                  <c:v>10022</c:v>
                </c:pt>
                <c:pt idx="9243">
                  <c:v>10023</c:v>
                </c:pt>
                <c:pt idx="9244">
                  <c:v>10024</c:v>
                </c:pt>
                <c:pt idx="9245">
                  <c:v>10025</c:v>
                </c:pt>
                <c:pt idx="9246">
                  <c:v>10026</c:v>
                </c:pt>
                <c:pt idx="9247">
                  <c:v>10027</c:v>
                </c:pt>
                <c:pt idx="9248">
                  <c:v>10028</c:v>
                </c:pt>
                <c:pt idx="9249">
                  <c:v>10029</c:v>
                </c:pt>
                <c:pt idx="9250">
                  <c:v>10030</c:v>
                </c:pt>
                <c:pt idx="9251">
                  <c:v>10031</c:v>
                </c:pt>
                <c:pt idx="9252">
                  <c:v>10032</c:v>
                </c:pt>
                <c:pt idx="9253">
                  <c:v>10033</c:v>
                </c:pt>
                <c:pt idx="9254">
                  <c:v>10034</c:v>
                </c:pt>
                <c:pt idx="9255">
                  <c:v>10035</c:v>
                </c:pt>
                <c:pt idx="9256">
                  <c:v>10036</c:v>
                </c:pt>
                <c:pt idx="9257">
                  <c:v>10037</c:v>
                </c:pt>
                <c:pt idx="9258">
                  <c:v>10038</c:v>
                </c:pt>
                <c:pt idx="9259">
                  <c:v>10039</c:v>
                </c:pt>
                <c:pt idx="9260">
                  <c:v>10040</c:v>
                </c:pt>
                <c:pt idx="9261">
                  <c:v>10041</c:v>
                </c:pt>
                <c:pt idx="9262">
                  <c:v>10042</c:v>
                </c:pt>
                <c:pt idx="9263">
                  <c:v>10043</c:v>
                </c:pt>
                <c:pt idx="9264">
                  <c:v>10044</c:v>
                </c:pt>
                <c:pt idx="9265">
                  <c:v>10045</c:v>
                </c:pt>
                <c:pt idx="9266">
                  <c:v>10046</c:v>
                </c:pt>
                <c:pt idx="9267">
                  <c:v>10047</c:v>
                </c:pt>
                <c:pt idx="9268">
                  <c:v>10048</c:v>
                </c:pt>
                <c:pt idx="9269">
                  <c:v>10049</c:v>
                </c:pt>
                <c:pt idx="9270">
                  <c:v>10050</c:v>
                </c:pt>
                <c:pt idx="9271">
                  <c:v>10051</c:v>
                </c:pt>
                <c:pt idx="9272">
                  <c:v>10052</c:v>
                </c:pt>
                <c:pt idx="9273">
                  <c:v>10053</c:v>
                </c:pt>
                <c:pt idx="9274">
                  <c:v>10054</c:v>
                </c:pt>
                <c:pt idx="9275">
                  <c:v>10055</c:v>
                </c:pt>
                <c:pt idx="9276">
                  <c:v>10056</c:v>
                </c:pt>
                <c:pt idx="9277">
                  <c:v>10057</c:v>
                </c:pt>
                <c:pt idx="9278">
                  <c:v>10058</c:v>
                </c:pt>
                <c:pt idx="9279">
                  <c:v>10059</c:v>
                </c:pt>
                <c:pt idx="9280">
                  <c:v>10060</c:v>
                </c:pt>
                <c:pt idx="9281">
                  <c:v>10061</c:v>
                </c:pt>
                <c:pt idx="9282">
                  <c:v>10062</c:v>
                </c:pt>
                <c:pt idx="9283">
                  <c:v>10063</c:v>
                </c:pt>
                <c:pt idx="9284">
                  <c:v>10064</c:v>
                </c:pt>
                <c:pt idx="9285">
                  <c:v>10065</c:v>
                </c:pt>
                <c:pt idx="9286">
                  <c:v>10066</c:v>
                </c:pt>
                <c:pt idx="9287">
                  <c:v>10067</c:v>
                </c:pt>
                <c:pt idx="9288">
                  <c:v>10068</c:v>
                </c:pt>
                <c:pt idx="9289">
                  <c:v>10069</c:v>
                </c:pt>
                <c:pt idx="9290">
                  <c:v>10070</c:v>
                </c:pt>
                <c:pt idx="9291">
                  <c:v>10071</c:v>
                </c:pt>
                <c:pt idx="9292">
                  <c:v>10072</c:v>
                </c:pt>
                <c:pt idx="9293">
                  <c:v>10073</c:v>
                </c:pt>
                <c:pt idx="9294">
                  <c:v>10074</c:v>
                </c:pt>
                <c:pt idx="9295">
                  <c:v>10075</c:v>
                </c:pt>
                <c:pt idx="9296">
                  <c:v>10076</c:v>
                </c:pt>
                <c:pt idx="9297">
                  <c:v>10077</c:v>
                </c:pt>
                <c:pt idx="9298">
                  <c:v>10078</c:v>
                </c:pt>
                <c:pt idx="9299">
                  <c:v>10079</c:v>
                </c:pt>
                <c:pt idx="9300">
                  <c:v>10080</c:v>
                </c:pt>
                <c:pt idx="9301">
                  <c:v>10081</c:v>
                </c:pt>
                <c:pt idx="9302">
                  <c:v>10082</c:v>
                </c:pt>
                <c:pt idx="9303">
                  <c:v>10083</c:v>
                </c:pt>
                <c:pt idx="9304">
                  <c:v>10084</c:v>
                </c:pt>
                <c:pt idx="9305">
                  <c:v>10085</c:v>
                </c:pt>
                <c:pt idx="9306">
                  <c:v>10086</c:v>
                </c:pt>
                <c:pt idx="9307">
                  <c:v>10087</c:v>
                </c:pt>
                <c:pt idx="9308">
                  <c:v>10088</c:v>
                </c:pt>
                <c:pt idx="9309">
                  <c:v>10089</c:v>
                </c:pt>
                <c:pt idx="9310">
                  <c:v>10090</c:v>
                </c:pt>
                <c:pt idx="9311">
                  <c:v>10091</c:v>
                </c:pt>
                <c:pt idx="9312">
                  <c:v>10092</c:v>
                </c:pt>
                <c:pt idx="9313">
                  <c:v>10093</c:v>
                </c:pt>
                <c:pt idx="9314">
                  <c:v>10094</c:v>
                </c:pt>
                <c:pt idx="9315">
                  <c:v>10095</c:v>
                </c:pt>
                <c:pt idx="9316">
                  <c:v>10096</c:v>
                </c:pt>
                <c:pt idx="9317">
                  <c:v>10097</c:v>
                </c:pt>
                <c:pt idx="9318">
                  <c:v>10098</c:v>
                </c:pt>
                <c:pt idx="9319">
                  <c:v>10099</c:v>
                </c:pt>
                <c:pt idx="9320">
                  <c:v>10100</c:v>
                </c:pt>
                <c:pt idx="9321">
                  <c:v>10101</c:v>
                </c:pt>
                <c:pt idx="9322">
                  <c:v>10102</c:v>
                </c:pt>
                <c:pt idx="9323">
                  <c:v>10103</c:v>
                </c:pt>
                <c:pt idx="9324">
                  <c:v>10104</c:v>
                </c:pt>
                <c:pt idx="9325">
                  <c:v>10105</c:v>
                </c:pt>
                <c:pt idx="9326">
                  <c:v>10106</c:v>
                </c:pt>
                <c:pt idx="9327">
                  <c:v>10107</c:v>
                </c:pt>
                <c:pt idx="9328">
                  <c:v>10108</c:v>
                </c:pt>
                <c:pt idx="9329">
                  <c:v>10109</c:v>
                </c:pt>
                <c:pt idx="9330">
                  <c:v>10110</c:v>
                </c:pt>
                <c:pt idx="9331">
                  <c:v>10111</c:v>
                </c:pt>
                <c:pt idx="9332">
                  <c:v>10112</c:v>
                </c:pt>
                <c:pt idx="9333">
                  <c:v>10113</c:v>
                </c:pt>
                <c:pt idx="9334">
                  <c:v>10114</c:v>
                </c:pt>
                <c:pt idx="9335">
                  <c:v>10115</c:v>
                </c:pt>
                <c:pt idx="9336">
                  <c:v>10116</c:v>
                </c:pt>
                <c:pt idx="9337">
                  <c:v>10117</c:v>
                </c:pt>
                <c:pt idx="9338">
                  <c:v>10118</c:v>
                </c:pt>
                <c:pt idx="9339">
                  <c:v>10119</c:v>
                </c:pt>
                <c:pt idx="9340">
                  <c:v>10120</c:v>
                </c:pt>
                <c:pt idx="9341">
                  <c:v>10121</c:v>
                </c:pt>
                <c:pt idx="9342">
                  <c:v>10122</c:v>
                </c:pt>
                <c:pt idx="9343">
                  <c:v>10123</c:v>
                </c:pt>
                <c:pt idx="9344">
                  <c:v>10124</c:v>
                </c:pt>
                <c:pt idx="9345">
                  <c:v>10125</c:v>
                </c:pt>
                <c:pt idx="9346">
                  <c:v>10126</c:v>
                </c:pt>
                <c:pt idx="9347">
                  <c:v>10127</c:v>
                </c:pt>
                <c:pt idx="9348">
                  <c:v>10128</c:v>
                </c:pt>
                <c:pt idx="9349">
                  <c:v>10129</c:v>
                </c:pt>
                <c:pt idx="9350">
                  <c:v>10130</c:v>
                </c:pt>
                <c:pt idx="9351">
                  <c:v>10131</c:v>
                </c:pt>
                <c:pt idx="9352">
                  <c:v>10132</c:v>
                </c:pt>
                <c:pt idx="9353">
                  <c:v>10133</c:v>
                </c:pt>
                <c:pt idx="9354">
                  <c:v>10134</c:v>
                </c:pt>
                <c:pt idx="9355">
                  <c:v>10135</c:v>
                </c:pt>
                <c:pt idx="9356">
                  <c:v>10136</c:v>
                </c:pt>
                <c:pt idx="9357">
                  <c:v>10137</c:v>
                </c:pt>
                <c:pt idx="9358">
                  <c:v>10138</c:v>
                </c:pt>
                <c:pt idx="9359">
                  <c:v>10139</c:v>
                </c:pt>
                <c:pt idx="9360">
                  <c:v>10140</c:v>
                </c:pt>
                <c:pt idx="9361">
                  <c:v>10141</c:v>
                </c:pt>
                <c:pt idx="9362">
                  <c:v>10142</c:v>
                </c:pt>
                <c:pt idx="9363">
                  <c:v>10143</c:v>
                </c:pt>
                <c:pt idx="9364">
                  <c:v>10144</c:v>
                </c:pt>
                <c:pt idx="9365">
                  <c:v>10145</c:v>
                </c:pt>
                <c:pt idx="9366">
                  <c:v>10146</c:v>
                </c:pt>
                <c:pt idx="9367">
                  <c:v>10147</c:v>
                </c:pt>
                <c:pt idx="9368">
                  <c:v>10148</c:v>
                </c:pt>
                <c:pt idx="9369">
                  <c:v>10149</c:v>
                </c:pt>
                <c:pt idx="9370">
                  <c:v>10150</c:v>
                </c:pt>
                <c:pt idx="9371">
                  <c:v>10151</c:v>
                </c:pt>
                <c:pt idx="9372">
                  <c:v>10152</c:v>
                </c:pt>
                <c:pt idx="9373">
                  <c:v>10153</c:v>
                </c:pt>
                <c:pt idx="9374">
                  <c:v>10154</c:v>
                </c:pt>
                <c:pt idx="9375">
                  <c:v>10155</c:v>
                </c:pt>
                <c:pt idx="9376">
                  <c:v>10156</c:v>
                </c:pt>
                <c:pt idx="9377">
                  <c:v>10157</c:v>
                </c:pt>
                <c:pt idx="9378">
                  <c:v>10158</c:v>
                </c:pt>
                <c:pt idx="9379">
                  <c:v>10159</c:v>
                </c:pt>
                <c:pt idx="9380">
                  <c:v>10160</c:v>
                </c:pt>
                <c:pt idx="9381">
                  <c:v>10161</c:v>
                </c:pt>
                <c:pt idx="9382">
                  <c:v>10162</c:v>
                </c:pt>
                <c:pt idx="9383">
                  <c:v>10163</c:v>
                </c:pt>
                <c:pt idx="9384">
                  <c:v>10164</c:v>
                </c:pt>
                <c:pt idx="9385">
                  <c:v>10165</c:v>
                </c:pt>
                <c:pt idx="9386">
                  <c:v>10166</c:v>
                </c:pt>
                <c:pt idx="9387">
                  <c:v>10167</c:v>
                </c:pt>
                <c:pt idx="9388">
                  <c:v>10168</c:v>
                </c:pt>
                <c:pt idx="9389">
                  <c:v>10169</c:v>
                </c:pt>
                <c:pt idx="9390">
                  <c:v>10170</c:v>
                </c:pt>
                <c:pt idx="9391">
                  <c:v>10171</c:v>
                </c:pt>
                <c:pt idx="9392">
                  <c:v>10172</c:v>
                </c:pt>
                <c:pt idx="9393">
                  <c:v>10173</c:v>
                </c:pt>
                <c:pt idx="9394">
                  <c:v>10174</c:v>
                </c:pt>
                <c:pt idx="9395">
                  <c:v>10175</c:v>
                </c:pt>
                <c:pt idx="9396">
                  <c:v>10176</c:v>
                </c:pt>
                <c:pt idx="9397">
                  <c:v>10177</c:v>
                </c:pt>
                <c:pt idx="9398">
                  <c:v>10178</c:v>
                </c:pt>
                <c:pt idx="9399">
                  <c:v>10179</c:v>
                </c:pt>
                <c:pt idx="9400">
                  <c:v>10180</c:v>
                </c:pt>
                <c:pt idx="9401">
                  <c:v>10181</c:v>
                </c:pt>
                <c:pt idx="9402">
                  <c:v>10182</c:v>
                </c:pt>
                <c:pt idx="9403">
                  <c:v>10183</c:v>
                </c:pt>
                <c:pt idx="9404">
                  <c:v>10184</c:v>
                </c:pt>
                <c:pt idx="9405">
                  <c:v>10185</c:v>
                </c:pt>
                <c:pt idx="9406">
                  <c:v>10186</c:v>
                </c:pt>
                <c:pt idx="9407">
                  <c:v>10187</c:v>
                </c:pt>
                <c:pt idx="9408">
                  <c:v>10188</c:v>
                </c:pt>
                <c:pt idx="9409">
                  <c:v>10189</c:v>
                </c:pt>
                <c:pt idx="9410">
                  <c:v>10190</c:v>
                </c:pt>
                <c:pt idx="9411">
                  <c:v>10191</c:v>
                </c:pt>
                <c:pt idx="9412">
                  <c:v>10192</c:v>
                </c:pt>
                <c:pt idx="9413">
                  <c:v>10193</c:v>
                </c:pt>
                <c:pt idx="9414">
                  <c:v>10194</c:v>
                </c:pt>
                <c:pt idx="9415">
                  <c:v>10195</c:v>
                </c:pt>
                <c:pt idx="9416">
                  <c:v>10196</c:v>
                </c:pt>
                <c:pt idx="9417">
                  <c:v>10197</c:v>
                </c:pt>
                <c:pt idx="9418">
                  <c:v>10198</c:v>
                </c:pt>
                <c:pt idx="9419">
                  <c:v>10199</c:v>
                </c:pt>
                <c:pt idx="9420">
                  <c:v>10200</c:v>
                </c:pt>
                <c:pt idx="9421">
                  <c:v>10201</c:v>
                </c:pt>
                <c:pt idx="9422">
                  <c:v>10202</c:v>
                </c:pt>
                <c:pt idx="9423">
                  <c:v>10203</c:v>
                </c:pt>
                <c:pt idx="9424">
                  <c:v>10204</c:v>
                </c:pt>
                <c:pt idx="9425">
                  <c:v>10205</c:v>
                </c:pt>
                <c:pt idx="9426">
                  <c:v>10206</c:v>
                </c:pt>
                <c:pt idx="9427">
                  <c:v>10207</c:v>
                </c:pt>
                <c:pt idx="9428">
                  <c:v>10208</c:v>
                </c:pt>
                <c:pt idx="9429">
                  <c:v>10209</c:v>
                </c:pt>
                <c:pt idx="9430">
                  <c:v>10210</c:v>
                </c:pt>
                <c:pt idx="9431">
                  <c:v>10211</c:v>
                </c:pt>
                <c:pt idx="9432">
                  <c:v>10212</c:v>
                </c:pt>
                <c:pt idx="9433">
                  <c:v>10213</c:v>
                </c:pt>
                <c:pt idx="9434">
                  <c:v>10214</c:v>
                </c:pt>
                <c:pt idx="9435">
                  <c:v>10215</c:v>
                </c:pt>
                <c:pt idx="9436">
                  <c:v>10216</c:v>
                </c:pt>
                <c:pt idx="9437">
                  <c:v>10217</c:v>
                </c:pt>
                <c:pt idx="9438">
                  <c:v>10218</c:v>
                </c:pt>
                <c:pt idx="9439">
                  <c:v>10219</c:v>
                </c:pt>
                <c:pt idx="9440">
                  <c:v>10220</c:v>
                </c:pt>
                <c:pt idx="9441">
                  <c:v>10221</c:v>
                </c:pt>
                <c:pt idx="9442">
                  <c:v>10222</c:v>
                </c:pt>
                <c:pt idx="9443">
                  <c:v>10223</c:v>
                </c:pt>
                <c:pt idx="9444">
                  <c:v>10224</c:v>
                </c:pt>
                <c:pt idx="9445">
                  <c:v>10225</c:v>
                </c:pt>
                <c:pt idx="9446">
                  <c:v>10226</c:v>
                </c:pt>
                <c:pt idx="9447">
                  <c:v>10227</c:v>
                </c:pt>
                <c:pt idx="9448">
                  <c:v>10228</c:v>
                </c:pt>
                <c:pt idx="9449">
                  <c:v>10229</c:v>
                </c:pt>
                <c:pt idx="9450">
                  <c:v>10230</c:v>
                </c:pt>
                <c:pt idx="9451">
                  <c:v>10231</c:v>
                </c:pt>
                <c:pt idx="9452">
                  <c:v>10232</c:v>
                </c:pt>
                <c:pt idx="9453">
                  <c:v>10233</c:v>
                </c:pt>
                <c:pt idx="9454">
                  <c:v>10234</c:v>
                </c:pt>
                <c:pt idx="9455">
                  <c:v>10235</c:v>
                </c:pt>
                <c:pt idx="9456">
                  <c:v>10236</c:v>
                </c:pt>
                <c:pt idx="9457">
                  <c:v>10237</c:v>
                </c:pt>
                <c:pt idx="9458">
                  <c:v>10238</c:v>
                </c:pt>
                <c:pt idx="9459">
                  <c:v>10239</c:v>
                </c:pt>
                <c:pt idx="9460">
                  <c:v>10240</c:v>
                </c:pt>
                <c:pt idx="9461">
                  <c:v>10241</c:v>
                </c:pt>
                <c:pt idx="9462">
                  <c:v>10242</c:v>
                </c:pt>
                <c:pt idx="9463">
                  <c:v>10243</c:v>
                </c:pt>
                <c:pt idx="9464">
                  <c:v>10244</c:v>
                </c:pt>
                <c:pt idx="9465">
                  <c:v>10245</c:v>
                </c:pt>
                <c:pt idx="9466">
                  <c:v>10246</c:v>
                </c:pt>
                <c:pt idx="9467">
                  <c:v>10247</c:v>
                </c:pt>
                <c:pt idx="9468">
                  <c:v>10248</c:v>
                </c:pt>
                <c:pt idx="9469">
                  <c:v>10249</c:v>
                </c:pt>
                <c:pt idx="9470">
                  <c:v>10250</c:v>
                </c:pt>
                <c:pt idx="9471">
                  <c:v>10251</c:v>
                </c:pt>
                <c:pt idx="9472">
                  <c:v>10252</c:v>
                </c:pt>
                <c:pt idx="9473">
                  <c:v>10253</c:v>
                </c:pt>
                <c:pt idx="9474">
                  <c:v>10254</c:v>
                </c:pt>
                <c:pt idx="9475">
                  <c:v>10255</c:v>
                </c:pt>
                <c:pt idx="9476">
                  <c:v>10256</c:v>
                </c:pt>
                <c:pt idx="9477">
                  <c:v>10257</c:v>
                </c:pt>
                <c:pt idx="9478">
                  <c:v>10258</c:v>
                </c:pt>
                <c:pt idx="9479">
                  <c:v>10259</c:v>
                </c:pt>
                <c:pt idx="9480">
                  <c:v>10260</c:v>
                </c:pt>
                <c:pt idx="9481">
                  <c:v>10261</c:v>
                </c:pt>
                <c:pt idx="9482">
                  <c:v>10262</c:v>
                </c:pt>
                <c:pt idx="9483">
                  <c:v>10263</c:v>
                </c:pt>
                <c:pt idx="9484">
                  <c:v>10264</c:v>
                </c:pt>
                <c:pt idx="9485">
                  <c:v>10265</c:v>
                </c:pt>
                <c:pt idx="9486">
                  <c:v>10266</c:v>
                </c:pt>
                <c:pt idx="9487">
                  <c:v>10267</c:v>
                </c:pt>
                <c:pt idx="9488">
                  <c:v>10268</c:v>
                </c:pt>
                <c:pt idx="9489">
                  <c:v>10269</c:v>
                </c:pt>
                <c:pt idx="9490">
                  <c:v>10270</c:v>
                </c:pt>
                <c:pt idx="9491">
                  <c:v>10271</c:v>
                </c:pt>
                <c:pt idx="9492">
                  <c:v>10272</c:v>
                </c:pt>
                <c:pt idx="9493">
                  <c:v>10273</c:v>
                </c:pt>
                <c:pt idx="9494">
                  <c:v>10274</c:v>
                </c:pt>
                <c:pt idx="9495">
                  <c:v>10275</c:v>
                </c:pt>
                <c:pt idx="9496">
                  <c:v>10276</c:v>
                </c:pt>
                <c:pt idx="9497">
                  <c:v>10277</c:v>
                </c:pt>
                <c:pt idx="9498">
                  <c:v>10278</c:v>
                </c:pt>
                <c:pt idx="9499">
                  <c:v>10279</c:v>
                </c:pt>
                <c:pt idx="9500">
                  <c:v>10280</c:v>
                </c:pt>
                <c:pt idx="9501">
                  <c:v>10281</c:v>
                </c:pt>
                <c:pt idx="9502">
                  <c:v>10282</c:v>
                </c:pt>
                <c:pt idx="9503">
                  <c:v>10283</c:v>
                </c:pt>
                <c:pt idx="9504">
                  <c:v>10284</c:v>
                </c:pt>
                <c:pt idx="9505">
                  <c:v>10285</c:v>
                </c:pt>
                <c:pt idx="9506">
                  <c:v>10286</c:v>
                </c:pt>
                <c:pt idx="9507">
                  <c:v>10287</c:v>
                </c:pt>
                <c:pt idx="9508">
                  <c:v>10288</c:v>
                </c:pt>
                <c:pt idx="9509">
                  <c:v>10289</c:v>
                </c:pt>
                <c:pt idx="9510">
                  <c:v>10290</c:v>
                </c:pt>
                <c:pt idx="9511">
                  <c:v>10291</c:v>
                </c:pt>
                <c:pt idx="9512">
                  <c:v>10292</c:v>
                </c:pt>
                <c:pt idx="9513">
                  <c:v>10293</c:v>
                </c:pt>
                <c:pt idx="9514">
                  <c:v>10294</c:v>
                </c:pt>
                <c:pt idx="9515">
                  <c:v>10295</c:v>
                </c:pt>
                <c:pt idx="9516">
                  <c:v>10296</c:v>
                </c:pt>
                <c:pt idx="9517">
                  <c:v>10297</c:v>
                </c:pt>
                <c:pt idx="9518">
                  <c:v>10298</c:v>
                </c:pt>
                <c:pt idx="9519">
                  <c:v>10299</c:v>
                </c:pt>
                <c:pt idx="9520">
                  <c:v>10300</c:v>
                </c:pt>
                <c:pt idx="9521">
                  <c:v>10301</c:v>
                </c:pt>
                <c:pt idx="9522">
                  <c:v>10302</c:v>
                </c:pt>
                <c:pt idx="9523">
                  <c:v>10303</c:v>
                </c:pt>
                <c:pt idx="9524">
                  <c:v>10304</c:v>
                </c:pt>
                <c:pt idx="9525">
                  <c:v>10305</c:v>
                </c:pt>
                <c:pt idx="9526">
                  <c:v>10306</c:v>
                </c:pt>
                <c:pt idx="9527">
                  <c:v>10307</c:v>
                </c:pt>
                <c:pt idx="9528">
                  <c:v>10308</c:v>
                </c:pt>
                <c:pt idx="9529">
                  <c:v>10309</c:v>
                </c:pt>
                <c:pt idx="9530">
                  <c:v>10310</c:v>
                </c:pt>
                <c:pt idx="9531">
                  <c:v>10311</c:v>
                </c:pt>
                <c:pt idx="9532">
                  <c:v>10312</c:v>
                </c:pt>
                <c:pt idx="9533">
                  <c:v>10313</c:v>
                </c:pt>
                <c:pt idx="9534">
                  <c:v>10314</c:v>
                </c:pt>
                <c:pt idx="9535">
                  <c:v>10315</c:v>
                </c:pt>
                <c:pt idx="9536">
                  <c:v>10316</c:v>
                </c:pt>
                <c:pt idx="9537">
                  <c:v>10317</c:v>
                </c:pt>
                <c:pt idx="9538">
                  <c:v>10318</c:v>
                </c:pt>
                <c:pt idx="9539">
                  <c:v>10319</c:v>
                </c:pt>
                <c:pt idx="9540">
                  <c:v>10320</c:v>
                </c:pt>
                <c:pt idx="9541">
                  <c:v>10321</c:v>
                </c:pt>
                <c:pt idx="9542">
                  <c:v>10322</c:v>
                </c:pt>
                <c:pt idx="9543">
                  <c:v>10323</c:v>
                </c:pt>
                <c:pt idx="9544">
                  <c:v>10324</c:v>
                </c:pt>
                <c:pt idx="9545">
                  <c:v>10325</c:v>
                </c:pt>
                <c:pt idx="9546">
                  <c:v>10326</c:v>
                </c:pt>
                <c:pt idx="9547">
                  <c:v>10327</c:v>
                </c:pt>
                <c:pt idx="9548">
                  <c:v>10328</c:v>
                </c:pt>
                <c:pt idx="9549">
                  <c:v>10329</c:v>
                </c:pt>
                <c:pt idx="9550">
                  <c:v>10330</c:v>
                </c:pt>
                <c:pt idx="9551">
                  <c:v>10331</c:v>
                </c:pt>
                <c:pt idx="9552">
                  <c:v>10332</c:v>
                </c:pt>
                <c:pt idx="9553">
                  <c:v>10333</c:v>
                </c:pt>
                <c:pt idx="9554">
                  <c:v>10334</c:v>
                </c:pt>
                <c:pt idx="9555">
                  <c:v>10335</c:v>
                </c:pt>
                <c:pt idx="9556">
                  <c:v>10336</c:v>
                </c:pt>
                <c:pt idx="9557">
                  <c:v>10337</c:v>
                </c:pt>
                <c:pt idx="9558">
                  <c:v>10338</c:v>
                </c:pt>
                <c:pt idx="9559">
                  <c:v>10339</c:v>
                </c:pt>
                <c:pt idx="9560">
                  <c:v>10340</c:v>
                </c:pt>
                <c:pt idx="9561">
                  <c:v>10341</c:v>
                </c:pt>
                <c:pt idx="9562">
                  <c:v>10342</c:v>
                </c:pt>
                <c:pt idx="9563">
                  <c:v>10343</c:v>
                </c:pt>
                <c:pt idx="9564">
                  <c:v>10344</c:v>
                </c:pt>
                <c:pt idx="9565">
                  <c:v>10345</c:v>
                </c:pt>
                <c:pt idx="9566">
                  <c:v>10346</c:v>
                </c:pt>
                <c:pt idx="9567">
                  <c:v>10347</c:v>
                </c:pt>
                <c:pt idx="9568">
                  <c:v>10348</c:v>
                </c:pt>
                <c:pt idx="9569">
                  <c:v>10349</c:v>
                </c:pt>
                <c:pt idx="9570">
                  <c:v>10350</c:v>
                </c:pt>
                <c:pt idx="9571">
                  <c:v>10351</c:v>
                </c:pt>
                <c:pt idx="9572">
                  <c:v>10352</c:v>
                </c:pt>
                <c:pt idx="9573">
                  <c:v>10353</c:v>
                </c:pt>
                <c:pt idx="9574">
                  <c:v>10354</c:v>
                </c:pt>
                <c:pt idx="9575">
                  <c:v>10355</c:v>
                </c:pt>
                <c:pt idx="9576">
                  <c:v>10356</c:v>
                </c:pt>
                <c:pt idx="9577">
                  <c:v>10357</c:v>
                </c:pt>
                <c:pt idx="9578">
                  <c:v>10358</c:v>
                </c:pt>
                <c:pt idx="9579">
                  <c:v>10359</c:v>
                </c:pt>
                <c:pt idx="9580">
                  <c:v>10360</c:v>
                </c:pt>
                <c:pt idx="9581">
                  <c:v>10361</c:v>
                </c:pt>
                <c:pt idx="9582">
                  <c:v>10362</c:v>
                </c:pt>
                <c:pt idx="9583">
                  <c:v>10363</c:v>
                </c:pt>
                <c:pt idx="9584">
                  <c:v>10364</c:v>
                </c:pt>
                <c:pt idx="9585">
                  <c:v>10365</c:v>
                </c:pt>
                <c:pt idx="9586">
                  <c:v>10366</c:v>
                </c:pt>
                <c:pt idx="9587">
                  <c:v>10367</c:v>
                </c:pt>
                <c:pt idx="9588">
                  <c:v>10368</c:v>
                </c:pt>
                <c:pt idx="9589">
                  <c:v>10369</c:v>
                </c:pt>
                <c:pt idx="9590">
                  <c:v>10370</c:v>
                </c:pt>
                <c:pt idx="9591">
                  <c:v>10371</c:v>
                </c:pt>
                <c:pt idx="9592">
                  <c:v>10372</c:v>
                </c:pt>
                <c:pt idx="9593">
                  <c:v>10373</c:v>
                </c:pt>
                <c:pt idx="9594">
                  <c:v>10374</c:v>
                </c:pt>
                <c:pt idx="9595">
                  <c:v>10375</c:v>
                </c:pt>
                <c:pt idx="9596">
                  <c:v>10376</c:v>
                </c:pt>
                <c:pt idx="9597">
                  <c:v>10377</c:v>
                </c:pt>
                <c:pt idx="9598">
                  <c:v>10378</c:v>
                </c:pt>
                <c:pt idx="9599">
                  <c:v>10379</c:v>
                </c:pt>
                <c:pt idx="9600">
                  <c:v>10380</c:v>
                </c:pt>
                <c:pt idx="9601">
                  <c:v>10381</c:v>
                </c:pt>
                <c:pt idx="9602">
                  <c:v>10382</c:v>
                </c:pt>
                <c:pt idx="9603">
                  <c:v>10383</c:v>
                </c:pt>
                <c:pt idx="9604">
                  <c:v>10384</c:v>
                </c:pt>
                <c:pt idx="9605">
                  <c:v>10385</c:v>
                </c:pt>
                <c:pt idx="9606">
                  <c:v>10386</c:v>
                </c:pt>
                <c:pt idx="9607">
                  <c:v>10387</c:v>
                </c:pt>
                <c:pt idx="9608">
                  <c:v>10388</c:v>
                </c:pt>
                <c:pt idx="9609">
                  <c:v>10389</c:v>
                </c:pt>
                <c:pt idx="9610">
                  <c:v>10390</c:v>
                </c:pt>
                <c:pt idx="9611">
                  <c:v>10391</c:v>
                </c:pt>
                <c:pt idx="9612">
                  <c:v>10392</c:v>
                </c:pt>
                <c:pt idx="9613">
                  <c:v>10393</c:v>
                </c:pt>
                <c:pt idx="9614">
                  <c:v>10394</c:v>
                </c:pt>
                <c:pt idx="9615">
                  <c:v>10395</c:v>
                </c:pt>
                <c:pt idx="9616">
                  <c:v>10396</c:v>
                </c:pt>
                <c:pt idx="9617">
                  <c:v>10397</c:v>
                </c:pt>
                <c:pt idx="9618">
                  <c:v>10398</c:v>
                </c:pt>
                <c:pt idx="9619">
                  <c:v>10399</c:v>
                </c:pt>
                <c:pt idx="9620">
                  <c:v>10400</c:v>
                </c:pt>
                <c:pt idx="9621">
                  <c:v>10401</c:v>
                </c:pt>
                <c:pt idx="9622">
                  <c:v>10402</c:v>
                </c:pt>
                <c:pt idx="9623">
                  <c:v>10403</c:v>
                </c:pt>
                <c:pt idx="9624">
                  <c:v>10404</c:v>
                </c:pt>
                <c:pt idx="9625">
                  <c:v>10405</c:v>
                </c:pt>
                <c:pt idx="9626">
                  <c:v>10406</c:v>
                </c:pt>
                <c:pt idx="9627">
                  <c:v>10407</c:v>
                </c:pt>
                <c:pt idx="9628">
                  <c:v>10408</c:v>
                </c:pt>
                <c:pt idx="9629">
                  <c:v>10409</c:v>
                </c:pt>
                <c:pt idx="9630">
                  <c:v>10410</c:v>
                </c:pt>
                <c:pt idx="9631">
                  <c:v>10411</c:v>
                </c:pt>
                <c:pt idx="9632">
                  <c:v>10412</c:v>
                </c:pt>
                <c:pt idx="9633">
                  <c:v>10413</c:v>
                </c:pt>
                <c:pt idx="9634">
                  <c:v>10414</c:v>
                </c:pt>
                <c:pt idx="9635">
                  <c:v>10415</c:v>
                </c:pt>
                <c:pt idx="9636">
                  <c:v>10416</c:v>
                </c:pt>
                <c:pt idx="9637">
                  <c:v>10417</c:v>
                </c:pt>
                <c:pt idx="9638">
                  <c:v>10418</c:v>
                </c:pt>
                <c:pt idx="9639">
                  <c:v>10419</c:v>
                </c:pt>
                <c:pt idx="9640">
                  <c:v>10420</c:v>
                </c:pt>
                <c:pt idx="9641">
                  <c:v>10421</c:v>
                </c:pt>
                <c:pt idx="9642">
                  <c:v>10422</c:v>
                </c:pt>
                <c:pt idx="9643">
                  <c:v>10423</c:v>
                </c:pt>
                <c:pt idx="9644">
                  <c:v>10424</c:v>
                </c:pt>
                <c:pt idx="9645">
                  <c:v>10425</c:v>
                </c:pt>
                <c:pt idx="9646">
                  <c:v>10426</c:v>
                </c:pt>
                <c:pt idx="9647">
                  <c:v>10427</c:v>
                </c:pt>
                <c:pt idx="9648">
                  <c:v>10428</c:v>
                </c:pt>
                <c:pt idx="9649">
                  <c:v>10429</c:v>
                </c:pt>
                <c:pt idx="9650">
                  <c:v>10430</c:v>
                </c:pt>
                <c:pt idx="9651">
                  <c:v>10431</c:v>
                </c:pt>
                <c:pt idx="9652">
                  <c:v>10432</c:v>
                </c:pt>
                <c:pt idx="9653">
                  <c:v>10433</c:v>
                </c:pt>
                <c:pt idx="9654">
                  <c:v>10434</c:v>
                </c:pt>
                <c:pt idx="9655">
                  <c:v>10435</c:v>
                </c:pt>
                <c:pt idx="9656">
                  <c:v>10436</c:v>
                </c:pt>
                <c:pt idx="9657">
                  <c:v>10437</c:v>
                </c:pt>
                <c:pt idx="9658">
                  <c:v>10438</c:v>
                </c:pt>
                <c:pt idx="9659">
                  <c:v>10439</c:v>
                </c:pt>
                <c:pt idx="9660">
                  <c:v>10440</c:v>
                </c:pt>
                <c:pt idx="9661">
                  <c:v>10441</c:v>
                </c:pt>
                <c:pt idx="9662">
                  <c:v>10442</c:v>
                </c:pt>
                <c:pt idx="9663">
                  <c:v>10443</c:v>
                </c:pt>
                <c:pt idx="9664">
                  <c:v>10444</c:v>
                </c:pt>
                <c:pt idx="9665">
                  <c:v>10445</c:v>
                </c:pt>
                <c:pt idx="9666">
                  <c:v>10446</c:v>
                </c:pt>
                <c:pt idx="9667">
                  <c:v>10447</c:v>
                </c:pt>
                <c:pt idx="9668">
                  <c:v>10448</c:v>
                </c:pt>
                <c:pt idx="9669">
                  <c:v>10449</c:v>
                </c:pt>
                <c:pt idx="9670">
                  <c:v>10450</c:v>
                </c:pt>
                <c:pt idx="9671">
                  <c:v>10451</c:v>
                </c:pt>
                <c:pt idx="9672">
                  <c:v>10452</c:v>
                </c:pt>
                <c:pt idx="9673">
                  <c:v>10453</c:v>
                </c:pt>
                <c:pt idx="9674">
                  <c:v>10454</c:v>
                </c:pt>
                <c:pt idx="9675">
                  <c:v>10455</c:v>
                </c:pt>
                <c:pt idx="9676">
                  <c:v>10456</c:v>
                </c:pt>
                <c:pt idx="9677">
                  <c:v>10457</c:v>
                </c:pt>
                <c:pt idx="9678">
                  <c:v>10458</c:v>
                </c:pt>
                <c:pt idx="9679">
                  <c:v>10459</c:v>
                </c:pt>
                <c:pt idx="9680">
                  <c:v>10460</c:v>
                </c:pt>
                <c:pt idx="9681">
                  <c:v>10461</c:v>
                </c:pt>
                <c:pt idx="9682">
                  <c:v>10462</c:v>
                </c:pt>
                <c:pt idx="9683">
                  <c:v>10463</c:v>
                </c:pt>
                <c:pt idx="9684">
                  <c:v>10464</c:v>
                </c:pt>
                <c:pt idx="9685">
                  <c:v>10465</c:v>
                </c:pt>
                <c:pt idx="9686">
                  <c:v>10466</c:v>
                </c:pt>
                <c:pt idx="9687">
                  <c:v>10467</c:v>
                </c:pt>
                <c:pt idx="9688">
                  <c:v>10468</c:v>
                </c:pt>
                <c:pt idx="9689">
                  <c:v>10469</c:v>
                </c:pt>
                <c:pt idx="9690">
                  <c:v>10470</c:v>
                </c:pt>
                <c:pt idx="9691">
                  <c:v>10471</c:v>
                </c:pt>
                <c:pt idx="9692">
                  <c:v>10472</c:v>
                </c:pt>
                <c:pt idx="9693">
                  <c:v>10473</c:v>
                </c:pt>
                <c:pt idx="9694">
                  <c:v>10474</c:v>
                </c:pt>
                <c:pt idx="9695">
                  <c:v>10475</c:v>
                </c:pt>
                <c:pt idx="9696">
                  <c:v>10476</c:v>
                </c:pt>
                <c:pt idx="9697">
                  <c:v>10477</c:v>
                </c:pt>
                <c:pt idx="9698">
                  <c:v>10478</c:v>
                </c:pt>
                <c:pt idx="9699">
                  <c:v>10479</c:v>
                </c:pt>
                <c:pt idx="9700">
                  <c:v>10480</c:v>
                </c:pt>
                <c:pt idx="9701">
                  <c:v>10481</c:v>
                </c:pt>
                <c:pt idx="9702">
                  <c:v>10482</c:v>
                </c:pt>
                <c:pt idx="9703">
                  <c:v>10483</c:v>
                </c:pt>
                <c:pt idx="9704">
                  <c:v>10484</c:v>
                </c:pt>
                <c:pt idx="9705">
                  <c:v>10485</c:v>
                </c:pt>
                <c:pt idx="9706">
                  <c:v>10486</c:v>
                </c:pt>
                <c:pt idx="9707">
                  <c:v>10487</c:v>
                </c:pt>
                <c:pt idx="9708">
                  <c:v>10488</c:v>
                </c:pt>
                <c:pt idx="9709">
                  <c:v>10489</c:v>
                </c:pt>
                <c:pt idx="9710">
                  <c:v>10490</c:v>
                </c:pt>
                <c:pt idx="9711">
                  <c:v>10491</c:v>
                </c:pt>
                <c:pt idx="9712">
                  <c:v>10492</c:v>
                </c:pt>
                <c:pt idx="9713">
                  <c:v>10493</c:v>
                </c:pt>
                <c:pt idx="9714">
                  <c:v>10494</c:v>
                </c:pt>
                <c:pt idx="9715">
                  <c:v>10495</c:v>
                </c:pt>
                <c:pt idx="9716">
                  <c:v>10496</c:v>
                </c:pt>
                <c:pt idx="9717">
                  <c:v>10497</c:v>
                </c:pt>
                <c:pt idx="9718">
                  <c:v>10498</c:v>
                </c:pt>
                <c:pt idx="9719">
                  <c:v>10499</c:v>
                </c:pt>
                <c:pt idx="9720">
                  <c:v>10500</c:v>
                </c:pt>
                <c:pt idx="9721">
                  <c:v>10501</c:v>
                </c:pt>
                <c:pt idx="9722">
                  <c:v>10502</c:v>
                </c:pt>
                <c:pt idx="9723">
                  <c:v>10503</c:v>
                </c:pt>
                <c:pt idx="9724">
                  <c:v>10504</c:v>
                </c:pt>
                <c:pt idx="9725">
                  <c:v>10505</c:v>
                </c:pt>
                <c:pt idx="9726">
                  <c:v>10506</c:v>
                </c:pt>
                <c:pt idx="9727">
                  <c:v>10507</c:v>
                </c:pt>
                <c:pt idx="9728">
                  <c:v>10508</c:v>
                </c:pt>
                <c:pt idx="9729">
                  <c:v>10509</c:v>
                </c:pt>
                <c:pt idx="9730">
                  <c:v>10510</c:v>
                </c:pt>
                <c:pt idx="9731">
                  <c:v>10511</c:v>
                </c:pt>
                <c:pt idx="9732">
                  <c:v>10512</c:v>
                </c:pt>
                <c:pt idx="9733">
                  <c:v>10513</c:v>
                </c:pt>
                <c:pt idx="9734">
                  <c:v>10514</c:v>
                </c:pt>
                <c:pt idx="9735">
                  <c:v>10515</c:v>
                </c:pt>
                <c:pt idx="9736">
                  <c:v>10516</c:v>
                </c:pt>
                <c:pt idx="9737">
                  <c:v>10517</c:v>
                </c:pt>
                <c:pt idx="9738">
                  <c:v>10518</c:v>
                </c:pt>
                <c:pt idx="9739">
                  <c:v>10519</c:v>
                </c:pt>
                <c:pt idx="9740">
                  <c:v>10520</c:v>
                </c:pt>
                <c:pt idx="9741">
                  <c:v>10521</c:v>
                </c:pt>
                <c:pt idx="9742">
                  <c:v>10522</c:v>
                </c:pt>
                <c:pt idx="9743">
                  <c:v>10523</c:v>
                </c:pt>
                <c:pt idx="9744">
                  <c:v>10524</c:v>
                </c:pt>
                <c:pt idx="9745">
                  <c:v>10525</c:v>
                </c:pt>
                <c:pt idx="9746">
                  <c:v>10526</c:v>
                </c:pt>
                <c:pt idx="9747">
                  <c:v>10527</c:v>
                </c:pt>
                <c:pt idx="9748">
                  <c:v>10528</c:v>
                </c:pt>
                <c:pt idx="9749">
                  <c:v>10529</c:v>
                </c:pt>
                <c:pt idx="9750">
                  <c:v>10530</c:v>
                </c:pt>
                <c:pt idx="9751">
                  <c:v>10531</c:v>
                </c:pt>
                <c:pt idx="9752">
                  <c:v>10532</c:v>
                </c:pt>
                <c:pt idx="9753">
                  <c:v>10533</c:v>
                </c:pt>
                <c:pt idx="9754">
                  <c:v>10534</c:v>
                </c:pt>
                <c:pt idx="9755">
                  <c:v>10535</c:v>
                </c:pt>
                <c:pt idx="9756">
                  <c:v>10536</c:v>
                </c:pt>
                <c:pt idx="9757">
                  <c:v>10537</c:v>
                </c:pt>
                <c:pt idx="9758">
                  <c:v>10538</c:v>
                </c:pt>
                <c:pt idx="9759">
                  <c:v>10539</c:v>
                </c:pt>
                <c:pt idx="9760">
                  <c:v>10540</c:v>
                </c:pt>
                <c:pt idx="9761">
                  <c:v>10541</c:v>
                </c:pt>
                <c:pt idx="9762">
                  <c:v>10542</c:v>
                </c:pt>
                <c:pt idx="9763">
                  <c:v>10543</c:v>
                </c:pt>
                <c:pt idx="9764">
                  <c:v>10544</c:v>
                </c:pt>
                <c:pt idx="9765">
                  <c:v>10545</c:v>
                </c:pt>
                <c:pt idx="9766">
                  <c:v>10546</c:v>
                </c:pt>
                <c:pt idx="9767">
                  <c:v>10547</c:v>
                </c:pt>
                <c:pt idx="9768">
                  <c:v>10548</c:v>
                </c:pt>
                <c:pt idx="9769">
                  <c:v>10549</c:v>
                </c:pt>
                <c:pt idx="9770">
                  <c:v>10550</c:v>
                </c:pt>
                <c:pt idx="9771">
                  <c:v>10551</c:v>
                </c:pt>
                <c:pt idx="9772">
                  <c:v>10552</c:v>
                </c:pt>
                <c:pt idx="9773">
                  <c:v>10553</c:v>
                </c:pt>
                <c:pt idx="9774">
                  <c:v>10554</c:v>
                </c:pt>
                <c:pt idx="9775">
                  <c:v>10555</c:v>
                </c:pt>
                <c:pt idx="9776">
                  <c:v>10556</c:v>
                </c:pt>
                <c:pt idx="9777">
                  <c:v>10557</c:v>
                </c:pt>
                <c:pt idx="9778">
                  <c:v>10558</c:v>
                </c:pt>
                <c:pt idx="9779">
                  <c:v>10559</c:v>
                </c:pt>
                <c:pt idx="9780">
                  <c:v>10560</c:v>
                </c:pt>
                <c:pt idx="9781">
                  <c:v>10561</c:v>
                </c:pt>
                <c:pt idx="9782">
                  <c:v>10562</c:v>
                </c:pt>
                <c:pt idx="9783">
                  <c:v>10563</c:v>
                </c:pt>
                <c:pt idx="9784">
                  <c:v>10564</c:v>
                </c:pt>
                <c:pt idx="9785">
                  <c:v>10565</c:v>
                </c:pt>
                <c:pt idx="9786">
                  <c:v>10566</c:v>
                </c:pt>
                <c:pt idx="9787">
                  <c:v>10567</c:v>
                </c:pt>
                <c:pt idx="9788">
                  <c:v>10568</c:v>
                </c:pt>
                <c:pt idx="9789">
                  <c:v>10569</c:v>
                </c:pt>
                <c:pt idx="9790">
                  <c:v>10570</c:v>
                </c:pt>
                <c:pt idx="9791">
                  <c:v>10571</c:v>
                </c:pt>
                <c:pt idx="9792">
                  <c:v>10572</c:v>
                </c:pt>
                <c:pt idx="9793">
                  <c:v>10573</c:v>
                </c:pt>
                <c:pt idx="9794">
                  <c:v>10574</c:v>
                </c:pt>
                <c:pt idx="9795">
                  <c:v>10575</c:v>
                </c:pt>
                <c:pt idx="9796">
                  <c:v>10576</c:v>
                </c:pt>
                <c:pt idx="9797">
                  <c:v>10577</c:v>
                </c:pt>
                <c:pt idx="9798">
                  <c:v>10578</c:v>
                </c:pt>
                <c:pt idx="9799">
                  <c:v>10579</c:v>
                </c:pt>
                <c:pt idx="9800">
                  <c:v>10580</c:v>
                </c:pt>
                <c:pt idx="9801">
                  <c:v>10581</c:v>
                </c:pt>
                <c:pt idx="9802">
                  <c:v>10582</c:v>
                </c:pt>
                <c:pt idx="9803">
                  <c:v>10583</c:v>
                </c:pt>
                <c:pt idx="9804">
                  <c:v>10584</c:v>
                </c:pt>
                <c:pt idx="9805">
                  <c:v>10585</c:v>
                </c:pt>
                <c:pt idx="9806">
                  <c:v>10586</c:v>
                </c:pt>
                <c:pt idx="9807">
                  <c:v>10587</c:v>
                </c:pt>
                <c:pt idx="9808">
                  <c:v>10588</c:v>
                </c:pt>
                <c:pt idx="9809">
                  <c:v>10589</c:v>
                </c:pt>
                <c:pt idx="9810">
                  <c:v>10590</c:v>
                </c:pt>
                <c:pt idx="9811">
                  <c:v>10591</c:v>
                </c:pt>
                <c:pt idx="9812">
                  <c:v>10592</c:v>
                </c:pt>
                <c:pt idx="9813">
                  <c:v>10593</c:v>
                </c:pt>
                <c:pt idx="9814">
                  <c:v>10594</c:v>
                </c:pt>
                <c:pt idx="9815">
                  <c:v>10595</c:v>
                </c:pt>
                <c:pt idx="9816">
                  <c:v>10596</c:v>
                </c:pt>
                <c:pt idx="9817">
                  <c:v>10597</c:v>
                </c:pt>
                <c:pt idx="9818">
                  <c:v>10598</c:v>
                </c:pt>
                <c:pt idx="9819">
                  <c:v>10599</c:v>
                </c:pt>
                <c:pt idx="9820">
                  <c:v>10600</c:v>
                </c:pt>
                <c:pt idx="9821">
                  <c:v>10601</c:v>
                </c:pt>
                <c:pt idx="9822">
                  <c:v>10602</c:v>
                </c:pt>
                <c:pt idx="9823">
                  <c:v>10603</c:v>
                </c:pt>
                <c:pt idx="9824">
                  <c:v>10604</c:v>
                </c:pt>
                <c:pt idx="9825">
                  <c:v>10605</c:v>
                </c:pt>
                <c:pt idx="9826">
                  <c:v>10606</c:v>
                </c:pt>
                <c:pt idx="9827">
                  <c:v>10607</c:v>
                </c:pt>
                <c:pt idx="9828">
                  <c:v>10608</c:v>
                </c:pt>
                <c:pt idx="9829">
                  <c:v>10609</c:v>
                </c:pt>
                <c:pt idx="9830">
                  <c:v>10610</c:v>
                </c:pt>
                <c:pt idx="9831">
                  <c:v>10611</c:v>
                </c:pt>
                <c:pt idx="9832">
                  <c:v>10612</c:v>
                </c:pt>
                <c:pt idx="9833">
                  <c:v>10613</c:v>
                </c:pt>
                <c:pt idx="9834">
                  <c:v>10614</c:v>
                </c:pt>
                <c:pt idx="9835">
                  <c:v>10615</c:v>
                </c:pt>
                <c:pt idx="9836">
                  <c:v>10616</c:v>
                </c:pt>
                <c:pt idx="9837">
                  <c:v>10617</c:v>
                </c:pt>
                <c:pt idx="9838">
                  <c:v>10618</c:v>
                </c:pt>
                <c:pt idx="9839">
                  <c:v>10619</c:v>
                </c:pt>
                <c:pt idx="9840">
                  <c:v>10620</c:v>
                </c:pt>
                <c:pt idx="9841">
                  <c:v>10621</c:v>
                </c:pt>
                <c:pt idx="9842">
                  <c:v>10622</c:v>
                </c:pt>
                <c:pt idx="9843">
                  <c:v>10623</c:v>
                </c:pt>
                <c:pt idx="9844">
                  <c:v>10624</c:v>
                </c:pt>
                <c:pt idx="9845">
                  <c:v>10625</c:v>
                </c:pt>
                <c:pt idx="9846">
                  <c:v>10626</c:v>
                </c:pt>
                <c:pt idx="9847">
                  <c:v>10627</c:v>
                </c:pt>
                <c:pt idx="9848">
                  <c:v>10628</c:v>
                </c:pt>
                <c:pt idx="9849">
                  <c:v>10629</c:v>
                </c:pt>
                <c:pt idx="9850">
                  <c:v>10630</c:v>
                </c:pt>
                <c:pt idx="9851">
                  <c:v>10631</c:v>
                </c:pt>
                <c:pt idx="9852">
                  <c:v>10632</c:v>
                </c:pt>
                <c:pt idx="9853">
                  <c:v>10633</c:v>
                </c:pt>
                <c:pt idx="9854">
                  <c:v>10634</c:v>
                </c:pt>
                <c:pt idx="9855">
                  <c:v>10635</c:v>
                </c:pt>
                <c:pt idx="9856">
                  <c:v>10636</c:v>
                </c:pt>
                <c:pt idx="9857">
                  <c:v>10637</c:v>
                </c:pt>
                <c:pt idx="9858">
                  <c:v>10638</c:v>
                </c:pt>
                <c:pt idx="9859">
                  <c:v>10639</c:v>
                </c:pt>
                <c:pt idx="9860">
                  <c:v>10640</c:v>
                </c:pt>
                <c:pt idx="9861">
                  <c:v>10641</c:v>
                </c:pt>
                <c:pt idx="9862">
                  <c:v>10642</c:v>
                </c:pt>
                <c:pt idx="9863">
                  <c:v>10643</c:v>
                </c:pt>
                <c:pt idx="9864">
                  <c:v>10644</c:v>
                </c:pt>
                <c:pt idx="9865">
                  <c:v>10645</c:v>
                </c:pt>
                <c:pt idx="9866">
                  <c:v>10646</c:v>
                </c:pt>
                <c:pt idx="9867">
                  <c:v>10647</c:v>
                </c:pt>
                <c:pt idx="9868">
                  <c:v>10648</c:v>
                </c:pt>
                <c:pt idx="9869">
                  <c:v>10649</c:v>
                </c:pt>
                <c:pt idx="9870">
                  <c:v>10650</c:v>
                </c:pt>
                <c:pt idx="9871">
                  <c:v>10651</c:v>
                </c:pt>
                <c:pt idx="9872">
                  <c:v>10652</c:v>
                </c:pt>
                <c:pt idx="9873">
                  <c:v>10653</c:v>
                </c:pt>
                <c:pt idx="9874">
                  <c:v>10654</c:v>
                </c:pt>
                <c:pt idx="9875">
                  <c:v>10655</c:v>
                </c:pt>
                <c:pt idx="9876">
                  <c:v>10656</c:v>
                </c:pt>
                <c:pt idx="9877">
                  <c:v>10657</c:v>
                </c:pt>
                <c:pt idx="9878">
                  <c:v>10658</c:v>
                </c:pt>
                <c:pt idx="9879">
                  <c:v>10659</c:v>
                </c:pt>
                <c:pt idx="9880">
                  <c:v>10660</c:v>
                </c:pt>
                <c:pt idx="9881">
                  <c:v>10661</c:v>
                </c:pt>
                <c:pt idx="9882">
                  <c:v>10662</c:v>
                </c:pt>
                <c:pt idx="9883">
                  <c:v>10663</c:v>
                </c:pt>
                <c:pt idx="9884">
                  <c:v>10664</c:v>
                </c:pt>
                <c:pt idx="9885">
                  <c:v>10665</c:v>
                </c:pt>
                <c:pt idx="9886">
                  <c:v>10666</c:v>
                </c:pt>
                <c:pt idx="9887">
                  <c:v>10667</c:v>
                </c:pt>
                <c:pt idx="9888">
                  <c:v>10668</c:v>
                </c:pt>
                <c:pt idx="9889">
                  <c:v>10669</c:v>
                </c:pt>
                <c:pt idx="9890">
                  <c:v>10670</c:v>
                </c:pt>
                <c:pt idx="9891">
                  <c:v>10671</c:v>
                </c:pt>
                <c:pt idx="9892">
                  <c:v>10672</c:v>
                </c:pt>
                <c:pt idx="9893">
                  <c:v>10673</c:v>
                </c:pt>
                <c:pt idx="9894">
                  <c:v>10674</c:v>
                </c:pt>
                <c:pt idx="9895">
                  <c:v>10675</c:v>
                </c:pt>
                <c:pt idx="9896">
                  <c:v>10676</c:v>
                </c:pt>
                <c:pt idx="9897">
                  <c:v>10677</c:v>
                </c:pt>
                <c:pt idx="9898">
                  <c:v>10678</c:v>
                </c:pt>
                <c:pt idx="9899">
                  <c:v>10679</c:v>
                </c:pt>
                <c:pt idx="9900">
                  <c:v>10680</c:v>
                </c:pt>
                <c:pt idx="9901">
                  <c:v>10681</c:v>
                </c:pt>
                <c:pt idx="9902">
                  <c:v>10682</c:v>
                </c:pt>
                <c:pt idx="9903">
                  <c:v>10683</c:v>
                </c:pt>
                <c:pt idx="9904">
                  <c:v>10684</c:v>
                </c:pt>
                <c:pt idx="9905">
                  <c:v>10685</c:v>
                </c:pt>
                <c:pt idx="9906">
                  <c:v>10686</c:v>
                </c:pt>
                <c:pt idx="9907">
                  <c:v>10687</c:v>
                </c:pt>
                <c:pt idx="9908">
                  <c:v>10688</c:v>
                </c:pt>
                <c:pt idx="9909">
                  <c:v>10689</c:v>
                </c:pt>
                <c:pt idx="9910">
                  <c:v>10690</c:v>
                </c:pt>
                <c:pt idx="9911">
                  <c:v>10691</c:v>
                </c:pt>
                <c:pt idx="9912">
                  <c:v>10692</c:v>
                </c:pt>
                <c:pt idx="9913">
                  <c:v>10693</c:v>
                </c:pt>
                <c:pt idx="9914">
                  <c:v>10694</c:v>
                </c:pt>
                <c:pt idx="9915">
                  <c:v>10695</c:v>
                </c:pt>
                <c:pt idx="9916">
                  <c:v>10696</c:v>
                </c:pt>
                <c:pt idx="9917">
                  <c:v>10697</c:v>
                </c:pt>
                <c:pt idx="9918">
                  <c:v>10698</c:v>
                </c:pt>
                <c:pt idx="9919">
                  <c:v>10699</c:v>
                </c:pt>
                <c:pt idx="9920">
                  <c:v>10700</c:v>
                </c:pt>
                <c:pt idx="9921">
                  <c:v>10701</c:v>
                </c:pt>
                <c:pt idx="9922">
                  <c:v>10702</c:v>
                </c:pt>
                <c:pt idx="9923">
                  <c:v>10703</c:v>
                </c:pt>
                <c:pt idx="9924">
                  <c:v>10704</c:v>
                </c:pt>
                <c:pt idx="9925">
                  <c:v>10705</c:v>
                </c:pt>
                <c:pt idx="9926">
                  <c:v>10706</c:v>
                </c:pt>
                <c:pt idx="9927">
                  <c:v>10707</c:v>
                </c:pt>
                <c:pt idx="9928">
                  <c:v>10708</c:v>
                </c:pt>
                <c:pt idx="9929">
                  <c:v>10709</c:v>
                </c:pt>
                <c:pt idx="9930">
                  <c:v>10710</c:v>
                </c:pt>
                <c:pt idx="9931">
                  <c:v>10711</c:v>
                </c:pt>
                <c:pt idx="9932">
                  <c:v>10712</c:v>
                </c:pt>
                <c:pt idx="9933">
                  <c:v>10713</c:v>
                </c:pt>
                <c:pt idx="9934">
                  <c:v>10714</c:v>
                </c:pt>
                <c:pt idx="9935">
                  <c:v>10715</c:v>
                </c:pt>
                <c:pt idx="9936">
                  <c:v>10716</c:v>
                </c:pt>
                <c:pt idx="9937">
                  <c:v>10717</c:v>
                </c:pt>
                <c:pt idx="9938">
                  <c:v>10718</c:v>
                </c:pt>
                <c:pt idx="9939">
                  <c:v>10719</c:v>
                </c:pt>
                <c:pt idx="9940">
                  <c:v>10720</c:v>
                </c:pt>
                <c:pt idx="9941">
                  <c:v>10721</c:v>
                </c:pt>
                <c:pt idx="9942">
                  <c:v>10722</c:v>
                </c:pt>
                <c:pt idx="9943">
                  <c:v>10723</c:v>
                </c:pt>
                <c:pt idx="9944">
                  <c:v>10724</c:v>
                </c:pt>
                <c:pt idx="9945">
                  <c:v>10725</c:v>
                </c:pt>
                <c:pt idx="9946">
                  <c:v>10726</c:v>
                </c:pt>
                <c:pt idx="9947">
                  <c:v>10727</c:v>
                </c:pt>
                <c:pt idx="9948">
                  <c:v>10728</c:v>
                </c:pt>
                <c:pt idx="9949">
                  <c:v>10729</c:v>
                </c:pt>
                <c:pt idx="9950">
                  <c:v>10730</c:v>
                </c:pt>
                <c:pt idx="9951">
                  <c:v>10731</c:v>
                </c:pt>
                <c:pt idx="9952">
                  <c:v>10732</c:v>
                </c:pt>
                <c:pt idx="9953">
                  <c:v>10733</c:v>
                </c:pt>
                <c:pt idx="9954">
                  <c:v>10734</c:v>
                </c:pt>
                <c:pt idx="9955">
                  <c:v>10735</c:v>
                </c:pt>
                <c:pt idx="9956">
                  <c:v>10736</c:v>
                </c:pt>
                <c:pt idx="9957">
                  <c:v>10737</c:v>
                </c:pt>
                <c:pt idx="9958">
                  <c:v>10738</c:v>
                </c:pt>
                <c:pt idx="9959">
                  <c:v>10739</c:v>
                </c:pt>
                <c:pt idx="9960">
                  <c:v>10740</c:v>
                </c:pt>
                <c:pt idx="9961">
                  <c:v>10741</c:v>
                </c:pt>
                <c:pt idx="9962">
                  <c:v>10742</c:v>
                </c:pt>
                <c:pt idx="9963">
                  <c:v>10743</c:v>
                </c:pt>
                <c:pt idx="9964">
                  <c:v>10744</c:v>
                </c:pt>
                <c:pt idx="9965">
                  <c:v>10745</c:v>
                </c:pt>
                <c:pt idx="9966">
                  <c:v>10746</c:v>
                </c:pt>
                <c:pt idx="9967">
                  <c:v>10747</c:v>
                </c:pt>
                <c:pt idx="9968">
                  <c:v>10748</c:v>
                </c:pt>
                <c:pt idx="9969">
                  <c:v>10749</c:v>
                </c:pt>
                <c:pt idx="9970">
                  <c:v>10750</c:v>
                </c:pt>
                <c:pt idx="9971">
                  <c:v>10751</c:v>
                </c:pt>
                <c:pt idx="9972">
                  <c:v>10752</c:v>
                </c:pt>
                <c:pt idx="9973">
                  <c:v>10753</c:v>
                </c:pt>
                <c:pt idx="9974">
                  <c:v>10754</c:v>
                </c:pt>
                <c:pt idx="9975">
                  <c:v>10755</c:v>
                </c:pt>
                <c:pt idx="9976">
                  <c:v>10756</c:v>
                </c:pt>
                <c:pt idx="9977">
                  <c:v>10757</c:v>
                </c:pt>
                <c:pt idx="9978">
                  <c:v>10758</c:v>
                </c:pt>
                <c:pt idx="9979">
                  <c:v>10759</c:v>
                </c:pt>
                <c:pt idx="9980">
                  <c:v>10760</c:v>
                </c:pt>
                <c:pt idx="9981">
                  <c:v>10761</c:v>
                </c:pt>
                <c:pt idx="9982">
                  <c:v>10762</c:v>
                </c:pt>
                <c:pt idx="9983">
                  <c:v>10763</c:v>
                </c:pt>
                <c:pt idx="9984">
                  <c:v>10764</c:v>
                </c:pt>
                <c:pt idx="9985">
                  <c:v>10765</c:v>
                </c:pt>
                <c:pt idx="9986">
                  <c:v>10766</c:v>
                </c:pt>
                <c:pt idx="9987">
                  <c:v>10767</c:v>
                </c:pt>
                <c:pt idx="9988">
                  <c:v>10768</c:v>
                </c:pt>
                <c:pt idx="9989">
                  <c:v>10769</c:v>
                </c:pt>
                <c:pt idx="9990">
                  <c:v>10770</c:v>
                </c:pt>
                <c:pt idx="9991">
                  <c:v>10771</c:v>
                </c:pt>
                <c:pt idx="9992">
                  <c:v>10772</c:v>
                </c:pt>
                <c:pt idx="9993">
                  <c:v>10773</c:v>
                </c:pt>
                <c:pt idx="9994">
                  <c:v>10774</c:v>
                </c:pt>
                <c:pt idx="9995">
                  <c:v>10775</c:v>
                </c:pt>
                <c:pt idx="9996">
                  <c:v>10776</c:v>
                </c:pt>
                <c:pt idx="9997">
                  <c:v>10777</c:v>
                </c:pt>
                <c:pt idx="9998">
                  <c:v>10778</c:v>
                </c:pt>
                <c:pt idx="9999">
                  <c:v>10779</c:v>
                </c:pt>
                <c:pt idx="10000">
                  <c:v>10780</c:v>
                </c:pt>
                <c:pt idx="10001">
                  <c:v>10781</c:v>
                </c:pt>
                <c:pt idx="10002">
                  <c:v>10782</c:v>
                </c:pt>
                <c:pt idx="10003">
                  <c:v>10783</c:v>
                </c:pt>
                <c:pt idx="10004">
                  <c:v>10784</c:v>
                </c:pt>
                <c:pt idx="10005">
                  <c:v>10785</c:v>
                </c:pt>
                <c:pt idx="10006">
                  <c:v>10786</c:v>
                </c:pt>
                <c:pt idx="10007">
                  <c:v>10787</c:v>
                </c:pt>
                <c:pt idx="10008">
                  <c:v>10788</c:v>
                </c:pt>
                <c:pt idx="10009">
                  <c:v>10789</c:v>
                </c:pt>
                <c:pt idx="10010">
                  <c:v>10790</c:v>
                </c:pt>
                <c:pt idx="10011">
                  <c:v>10791</c:v>
                </c:pt>
                <c:pt idx="10012">
                  <c:v>10792</c:v>
                </c:pt>
                <c:pt idx="10013">
                  <c:v>10793</c:v>
                </c:pt>
                <c:pt idx="10014">
                  <c:v>10794</c:v>
                </c:pt>
                <c:pt idx="10015">
                  <c:v>10795</c:v>
                </c:pt>
                <c:pt idx="10016">
                  <c:v>10796</c:v>
                </c:pt>
                <c:pt idx="10017">
                  <c:v>10797</c:v>
                </c:pt>
                <c:pt idx="10018">
                  <c:v>10798</c:v>
                </c:pt>
                <c:pt idx="10019">
                  <c:v>10799</c:v>
                </c:pt>
                <c:pt idx="10020">
                  <c:v>10800</c:v>
                </c:pt>
                <c:pt idx="10021">
                  <c:v>10801</c:v>
                </c:pt>
                <c:pt idx="10022">
                  <c:v>10802</c:v>
                </c:pt>
                <c:pt idx="10023">
                  <c:v>10803</c:v>
                </c:pt>
                <c:pt idx="10024">
                  <c:v>10804</c:v>
                </c:pt>
                <c:pt idx="10025">
                  <c:v>10805</c:v>
                </c:pt>
                <c:pt idx="10026">
                  <c:v>10806</c:v>
                </c:pt>
                <c:pt idx="10027">
                  <c:v>10807</c:v>
                </c:pt>
                <c:pt idx="10028">
                  <c:v>10808</c:v>
                </c:pt>
                <c:pt idx="10029">
                  <c:v>10809</c:v>
                </c:pt>
                <c:pt idx="10030">
                  <c:v>10810</c:v>
                </c:pt>
                <c:pt idx="10031">
                  <c:v>10811</c:v>
                </c:pt>
                <c:pt idx="10032">
                  <c:v>10812</c:v>
                </c:pt>
                <c:pt idx="10033">
                  <c:v>10813</c:v>
                </c:pt>
                <c:pt idx="10034">
                  <c:v>10814</c:v>
                </c:pt>
                <c:pt idx="10035">
                  <c:v>10815</c:v>
                </c:pt>
                <c:pt idx="10036">
                  <c:v>10816</c:v>
                </c:pt>
                <c:pt idx="10037">
                  <c:v>10817</c:v>
                </c:pt>
                <c:pt idx="10038">
                  <c:v>10818</c:v>
                </c:pt>
                <c:pt idx="10039">
                  <c:v>10819</c:v>
                </c:pt>
                <c:pt idx="10040">
                  <c:v>10820</c:v>
                </c:pt>
                <c:pt idx="10041">
                  <c:v>10821</c:v>
                </c:pt>
                <c:pt idx="10042">
                  <c:v>10822</c:v>
                </c:pt>
                <c:pt idx="10043">
                  <c:v>10823</c:v>
                </c:pt>
                <c:pt idx="10044">
                  <c:v>10824</c:v>
                </c:pt>
                <c:pt idx="10045">
                  <c:v>10825</c:v>
                </c:pt>
                <c:pt idx="10046">
                  <c:v>10826</c:v>
                </c:pt>
                <c:pt idx="10047">
                  <c:v>10827</c:v>
                </c:pt>
                <c:pt idx="10048">
                  <c:v>10828</c:v>
                </c:pt>
                <c:pt idx="10049">
                  <c:v>10829</c:v>
                </c:pt>
                <c:pt idx="10050">
                  <c:v>10830</c:v>
                </c:pt>
                <c:pt idx="10051">
                  <c:v>10831</c:v>
                </c:pt>
                <c:pt idx="10052">
                  <c:v>10832</c:v>
                </c:pt>
                <c:pt idx="10053">
                  <c:v>10833</c:v>
                </c:pt>
                <c:pt idx="10054">
                  <c:v>10834</c:v>
                </c:pt>
                <c:pt idx="10055">
                  <c:v>10835</c:v>
                </c:pt>
                <c:pt idx="10056">
                  <c:v>10836</c:v>
                </c:pt>
                <c:pt idx="10057">
                  <c:v>10837</c:v>
                </c:pt>
                <c:pt idx="10058">
                  <c:v>10838</c:v>
                </c:pt>
                <c:pt idx="10059">
                  <c:v>10839</c:v>
                </c:pt>
                <c:pt idx="10060">
                  <c:v>10840</c:v>
                </c:pt>
                <c:pt idx="10061">
                  <c:v>10841</c:v>
                </c:pt>
                <c:pt idx="10062">
                  <c:v>10842</c:v>
                </c:pt>
                <c:pt idx="10063">
                  <c:v>10843</c:v>
                </c:pt>
                <c:pt idx="10064">
                  <c:v>10844</c:v>
                </c:pt>
                <c:pt idx="10065">
                  <c:v>10845</c:v>
                </c:pt>
                <c:pt idx="10066">
                  <c:v>10846</c:v>
                </c:pt>
                <c:pt idx="10067">
                  <c:v>10847</c:v>
                </c:pt>
                <c:pt idx="10068">
                  <c:v>10848</c:v>
                </c:pt>
                <c:pt idx="10069">
                  <c:v>10849</c:v>
                </c:pt>
                <c:pt idx="10070">
                  <c:v>10850</c:v>
                </c:pt>
                <c:pt idx="10071">
                  <c:v>10851</c:v>
                </c:pt>
                <c:pt idx="10072">
                  <c:v>10852</c:v>
                </c:pt>
                <c:pt idx="10073">
                  <c:v>10853</c:v>
                </c:pt>
                <c:pt idx="10074">
                  <c:v>10854</c:v>
                </c:pt>
                <c:pt idx="10075">
                  <c:v>10855</c:v>
                </c:pt>
                <c:pt idx="10076">
                  <c:v>10856</c:v>
                </c:pt>
                <c:pt idx="10077">
                  <c:v>10857</c:v>
                </c:pt>
                <c:pt idx="10078">
                  <c:v>10858</c:v>
                </c:pt>
                <c:pt idx="10079">
                  <c:v>10859</c:v>
                </c:pt>
                <c:pt idx="10080">
                  <c:v>10860</c:v>
                </c:pt>
                <c:pt idx="10081">
                  <c:v>10861</c:v>
                </c:pt>
                <c:pt idx="10082">
                  <c:v>10862</c:v>
                </c:pt>
                <c:pt idx="10083">
                  <c:v>10863</c:v>
                </c:pt>
                <c:pt idx="10084">
                  <c:v>10864</c:v>
                </c:pt>
                <c:pt idx="10085">
                  <c:v>10865</c:v>
                </c:pt>
                <c:pt idx="10086">
                  <c:v>10866</c:v>
                </c:pt>
                <c:pt idx="10087">
                  <c:v>10867</c:v>
                </c:pt>
                <c:pt idx="10088">
                  <c:v>10868</c:v>
                </c:pt>
                <c:pt idx="10089">
                  <c:v>10869</c:v>
                </c:pt>
                <c:pt idx="10090">
                  <c:v>10870</c:v>
                </c:pt>
                <c:pt idx="10091">
                  <c:v>10871</c:v>
                </c:pt>
                <c:pt idx="10092">
                  <c:v>10872</c:v>
                </c:pt>
                <c:pt idx="10093">
                  <c:v>10873</c:v>
                </c:pt>
                <c:pt idx="10094">
                  <c:v>10874</c:v>
                </c:pt>
                <c:pt idx="10095">
                  <c:v>10875</c:v>
                </c:pt>
                <c:pt idx="10096">
                  <c:v>10876</c:v>
                </c:pt>
                <c:pt idx="10097">
                  <c:v>10877</c:v>
                </c:pt>
                <c:pt idx="10098">
                  <c:v>10878</c:v>
                </c:pt>
                <c:pt idx="10099">
                  <c:v>10879</c:v>
                </c:pt>
                <c:pt idx="10100">
                  <c:v>10880</c:v>
                </c:pt>
                <c:pt idx="10101">
                  <c:v>10881</c:v>
                </c:pt>
                <c:pt idx="10102">
                  <c:v>10882</c:v>
                </c:pt>
                <c:pt idx="10103">
                  <c:v>10883</c:v>
                </c:pt>
                <c:pt idx="10104">
                  <c:v>10884</c:v>
                </c:pt>
                <c:pt idx="10105">
                  <c:v>10885</c:v>
                </c:pt>
                <c:pt idx="10106">
                  <c:v>10886</c:v>
                </c:pt>
                <c:pt idx="10107">
                  <c:v>10887</c:v>
                </c:pt>
                <c:pt idx="10108">
                  <c:v>10888</c:v>
                </c:pt>
                <c:pt idx="10109">
                  <c:v>10889</c:v>
                </c:pt>
                <c:pt idx="10110">
                  <c:v>10890</c:v>
                </c:pt>
                <c:pt idx="10111">
                  <c:v>10891</c:v>
                </c:pt>
                <c:pt idx="10112">
                  <c:v>10892</c:v>
                </c:pt>
                <c:pt idx="10113">
                  <c:v>10893</c:v>
                </c:pt>
                <c:pt idx="10114">
                  <c:v>10894</c:v>
                </c:pt>
                <c:pt idx="10115">
                  <c:v>10895</c:v>
                </c:pt>
                <c:pt idx="10116">
                  <c:v>10896</c:v>
                </c:pt>
                <c:pt idx="10117">
                  <c:v>10897</c:v>
                </c:pt>
                <c:pt idx="10118">
                  <c:v>10898</c:v>
                </c:pt>
                <c:pt idx="10119">
                  <c:v>10899</c:v>
                </c:pt>
                <c:pt idx="10120">
                  <c:v>10900</c:v>
                </c:pt>
                <c:pt idx="10121">
                  <c:v>10901</c:v>
                </c:pt>
                <c:pt idx="10122">
                  <c:v>10902</c:v>
                </c:pt>
                <c:pt idx="10123">
                  <c:v>10903</c:v>
                </c:pt>
                <c:pt idx="10124">
                  <c:v>10904</c:v>
                </c:pt>
                <c:pt idx="10125">
                  <c:v>10905</c:v>
                </c:pt>
                <c:pt idx="10126">
                  <c:v>10906</c:v>
                </c:pt>
                <c:pt idx="10127">
                  <c:v>10907</c:v>
                </c:pt>
                <c:pt idx="10128">
                  <c:v>10908</c:v>
                </c:pt>
                <c:pt idx="10129">
                  <c:v>10909</c:v>
                </c:pt>
                <c:pt idx="10130">
                  <c:v>10910</c:v>
                </c:pt>
                <c:pt idx="10131">
                  <c:v>10911</c:v>
                </c:pt>
                <c:pt idx="10132">
                  <c:v>10912</c:v>
                </c:pt>
                <c:pt idx="10133">
                  <c:v>10913</c:v>
                </c:pt>
                <c:pt idx="10134">
                  <c:v>10914</c:v>
                </c:pt>
                <c:pt idx="10135">
                  <c:v>10915</c:v>
                </c:pt>
                <c:pt idx="10136">
                  <c:v>10916</c:v>
                </c:pt>
                <c:pt idx="10137">
                  <c:v>10917</c:v>
                </c:pt>
                <c:pt idx="10138">
                  <c:v>10918</c:v>
                </c:pt>
                <c:pt idx="10139">
                  <c:v>10919</c:v>
                </c:pt>
                <c:pt idx="10140">
                  <c:v>10920</c:v>
                </c:pt>
                <c:pt idx="10141">
                  <c:v>10921</c:v>
                </c:pt>
                <c:pt idx="10142">
                  <c:v>10922</c:v>
                </c:pt>
                <c:pt idx="10143">
                  <c:v>10923</c:v>
                </c:pt>
                <c:pt idx="10144">
                  <c:v>10924</c:v>
                </c:pt>
                <c:pt idx="10145">
                  <c:v>10925</c:v>
                </c:pt>
                <c:pt idx="10146">
                  <c:v>10926</c:v>
                </c:pt>
                <c:pt idx="10147">
                  <c:v>10927</c:v>
                </c:pt>
                <c:pt idx="10148">
                  <c:v>10928</c:v>
                </c:pt>
                <c:pt idx="10149">
                  <c:v>10929</c:v>
                </c:pt>
                <c:pt idx="10150">
                  <c:v>10930</c:v>
                </c:pt>
                <c:pt idx="10151">
                  <c:v>10931</c:v>
                </c:pt>
                <c:pt idx="10152">
                  <c:v>10932</c:v>
                </c:pt>
                <c:pt idx="10153">
                  <c:v>10933</c:v>
                </c:pt>
                <c:pt idx="10154">
                  <c:v>10934</c:v>
                </c:pt>
                <c:pt idx="10155">
                  <c:v>10935</c:v>
                </c:pt>
                <c:pt idx="10156">
                  <c:v>10936</c:v>
                </c:pt>
                <c:pt idx="10157">
                  <c:v>10937</c:v>
                </c:pt>
                <c:pt idx="10158">
                  <c:v>10938</c:v>
                </c:pt>
                <c:pt idx="10159">
                  <c:v>10939</c:v>
                </c:pt>
                <c:pt idx="10160">
                  <c:v>10940</c:v>
                </c:pt>
                <c:pt idx="10161">
                  <c:v>10941</c:v>
                </c:pt>
                <c:pt idx="10162">
                  <c:v>10942</c:v>
                </c:pt>
                <c:pt idx="10163">
                  <c:v>10943</c:v>
                </c:pt>
                <c:pt idx="10164">
                  <c:v>10944</c:v>
                </c:pt>
                <c:pt idx="10165">
                  <c:v>10945</c:v>
                </c:pt>
                <c:pt idx="10166">
                  <c:v>10946</c:v>
                </c:pt>
                <c:pt idx="10167">
                  <c:v>10947</c:v>
                </c:pt>
                <c:pt idx="10168">
                  <c:v>10948</c:v>
                </c:pt>
                <c:pt idx="10169">
                  <c:v>10949</c:v>
                </c:pt>
                <c:pt idx="10170">
                  <c:v>10950</c:v>
                </c:pt>
                <c:pt idx="10171">
                  <c:v>10951</c:v>
                </c:pt>
                <c:pt idx="10172">
                  <c:v>10952</c:v>
                </c:pt>
                <c:pt idx="10173">
                  <c:v>10953</c:v>
                </c:pt>
                <c:pt idx="10174">
                  <c:v>10954</c:v>
                </c:pt>
                <c:pt idx="10175">
                  <c:v>10955</c:v>
                </c:pt>
                <c:pt idx="10176">
                  <c:v>10956</c:v>
                </c:pt>
                <c:pt idx="10177">
                  <c:v>10957</c:v>
                </c:pt>
                <c:pt idx="10178">
                  <c:v>10958</c:v>
                </c:pt>
                <c:pt idx="10179">
                  <c:v>10959</c:v>
                </c:pt>
                <c:pt idx="10180">
                  <c:v>10960</c:v>
                </c:pt>
                <c:pt idx="10181">
                  <c:v>10961</c:v>
                </c:pt>
                <c:pt idx="10182">
                  <c:v>10962</c:v>
                </c:pt>
                <c:pt idx="10183">
                  <c:v>10963</c:v>
                </c:pt>
                <c:pt idx="10184">
                  <c:v>10964</c:v>
                </c:pt>
                <c:pt idx="10185">
                  <c:v>10965</c:v>
                </c:pt>
                <c:pt idx="10186">
                  <c:v>10966</c:v>
                </c:pt>
                <c:pt idx="10187">
                  <c:v>10967</c:v>
                </c:pt>
                <c:pt idx="10188">
                  <c:v>10968</c:v>
                </c:pt>
                <c:pt idx="10189">
                  <c:v>10969</c:v>
                </c:pt>
                <c:pt idx="10190">
                  <c:v>10970</c:v>
                </c:pt>
                <c:pt idx="10191">
                  <c:v>10971</c:v>
                </c:pt>
                <c:pt idx="10192">
                  <c:v>10972</c:v>
                </c:pt>
                <c:pt idx="10193">
                  <c:v>10973</c:v>
                </c:pt>
                <c:pt idx="10194">
                  <c:v>10974</c:v>
                </c:pt>
                <c:pt idx="10195">
                  <c:v>10975</c:v>
                </c:pt>
                <c:pt idx="10196">
                  <c:v>10976</c:v>
                </c:pt>
                <c:pt idx="10197">
                  <c:v>10977</c:v>
                </c:pt>
                <c:pt idx="10198">
                  <c:v>10978</c:v>
                </c:pt>
                <c:pt idx="10199">
                  <c:v>10979</c:v>
                </c:pt>
                <c:pt idx="10200">
                  <c:v>10980</c:v>
                </c:pt>
                <c:pt idx="10201">
                  <c:v>10981</c:v>
                </c:pt>
                <c:pt idx="10202">
                  <c:v>10982</c:v>
                </c:pt>
                <c:pt idx="10203">
                  <c:v>10983</c:v>
                </c:pt>
                <c:pt idx="10204">
                  <c:v>10984</c:v>
                </c:pt>
                <c:pt idx="10205">
                  <c:v>10985</c:v>
                </c:pt>
                <c:pt idx="10206">
                  <c:v>10986</c:v>
                </c:pt>
                <c:pt idx="10207">
                  <c:v>10987</c:v>
                </c:pt>
                <c:pt idx="10208">
                  <c:v>10988</c:v>
                </c:pt>
                <c:pt idx="10209">
                  <c:v>10989</c:v>
                </c:pt>
                <c:pt idx="10210">
                  <c:v>10990</c:v>
                </c:pt>
                <c:pt idx="10211">
                  <c:v>10991</c:v>
                </c:pt>
                <c:pt idx="10212">
                  <c:v>10992</c:v>
                </c:pt>
                <c:pt idx="10213">
                  <c:v>10993</c:v>
                </c:pt>
                <c:pt idx="10214">
                  <c:v>10994</c:v>
                </c:pt>
                <c:pt idx="10215">
                  <c:v>10995</c:v>
                </c:pt>
                <c:pt idx="10216">
                  <c:v>10996</c:v>
                </c:pt>
                <c:pt idx="10217">
                  <c:v>10997</c:v>
                </c:pt>
                <c:pt idx="10218">
                  <c:v>10998</c:v>
                </c:pt>
                <c:pt idx="10219">
                  <c:v>10999</c:v>
                </c:pt>
                <c:pt idx="10220">
                  <c:v>11000</c:v>
                </c:pt>
                <c:pt idx="10221">
                  <c:v>11001</c:v>
                </c:pt>
                <c:pt idx="10222">
                  <c:v>11002</c:v>
                </c:pt>
                <c:pt idx="10223">
                  <c:v>11003</c:v>
                </c:pt>
                <c:pt idx="10224">
                  <c:v>11004</c:v>
                </c:pt>
                <c:pt idx="10225">
                  <c:v>11005</c:v>
                </c:pt>
                <c:pt idx="10226">
                  <c:v>11006</c:v>
                </c:pt>
                <c:pt idx="10227">
                  <c:v>11007</c:v>
                </c:pt>
                <c:pt idx="10228">
                  <c:v>11008</c:v>
                </c:pt>
                <c:pt idx="10229">
                  <c:v>11009</c:v>
                </c:pt>
                <c:pt idx="10230">
                  <c:v>11010</c:v>
                </c:pt>
                <c:pt idx="10231">
                  <c:v>11011</c:v>
                </c:pt>
                <c:pt idx="10232">
                  <c:v>11012</c:v>
                </c:pt>
                <c:pt idx="10233">
                  <c:v>11013</c:v>
                </c:pt>
                <c:pt idx="10234">
                  <c:v>11014</c:v>
                </c:pt>
                <c:pt idx="10235">
                  <c:v>11015</c:v>
                </c:pt>
                <c:pt idx="10236">
                  <c:v>11016</c:v>
                </c:pt>
                <c:pt idx="10237">
                  <c:v>11017</c:v>
                </c:pt>
                <c:pt idx="10238">
                  <c:v>11018</c:v>
                </c:pt>
                <c:pt idx="10239">
                  <c:v>11019</c:v>
                </c:pt>
                <c:pt idx="10240">
                  <c:v>11020</c:v>
                </c:pt>
                <c:pt idx="10241">
                  <c:v>11021</c:v>
                </c:pt>
                <c:pt idx="10242">
                  <c:v>11022</c:v>
                </c:pt>
                <c:pt idx="10243">
                  <c:v>11023</c:v>
                </c:pt>
                <c:pt idx="10244">
                  <c:v>11024</c:v>
                </c:pt>
                <c:pt idx="10245">
                  <c:v>11025</c:v>
                </c:pt>
                <c:pt idx="10246">
                  <c:v>11026</c:v>
                </c:pt>
                <c:pt idx="10247">
                  <c:v>11027</c:v>
                </c:pt>
                <c:pt idx="10248">
                  <c:v>11028</c:v>
                </c:pt>
                <c:pt idx="10249">
                  <c:v>11029</c:v>
                </c:pt>
                <c:pt idx="10250">
                  <c:v>11030</c:v>
                </c:pt>
                <c:pt idx="10251">
                  <c:v>11031</c:v>
                </c:pt>
                <c:pt idx="10252">
                  <c:v>11032</c:v>
                </c:pt>
                <c:pt idx="10253">
                  <c:v>11033</c:v>
                </c:pt>
                <c:pt idx="10254">
                  <c:v>11034</c:v>
                </c:pt>
                <c:pt idx="10255">
                  <c:v>11035</c:v>
                </c:pt>
                <c:pt idx="10256">
                  <c:v>11036</c:v>
                </c:pt>
                <c:pt idx="10257">
                  <c:v>11037</c:v>
                </c:pt>
                <c:pt idx="10258">
                  <c:v>11038</c:v>
                </c:pt>
                <c:pt idx="10259">
                  <c:v>11039</c:v>
                </c:pt>
                <c:pt idx="10260">
                  <c:v>11040</c:v>
                </c:pt>
                <c:pt idx="10261">
                  <c:v>11041</c:v>
                </c:pt>
                <c:pt idx="10262">
                  <c:v>11042</c:v>
                </c:pt>
                <c:pt idx="10263">
                  <c:v>11043</c:v>
                </c:pt>
                <c:pt idx="10264">
                  <c:v>11044</c:v>
                </c:pt>
                <c:pt idx="10265">
                  <c:v>11045</c:v>
                </c:pt>
                <c:pt idx="10266">
                  <c:v>11046</c:v>
                </c:pt>
                <c:pt idx="10267">
                  <c:v>11047</c:v>
                </c:pt>
                <c:pt idx="10268">
                  <c:v>11048</c:v>
                </c:pt>
                <c:pt idx="10269">
                  <c:v>11049</c:v>
                </c:pt>
                <c:pt idx="10270">
                  <c:v>11050</c:v>
                </c:pt>
                <c:pt idx="10271">
                  <c:v>11051</c:v>
                </c:pt>
                <c:pt idx="10272">
                  <c:v>11052</c:v>
                </c:pt>
                <c:pt idx="10273">
                  <c:v>11053</c:v>
                </c:pt>
                <c:pt idx="10274">
                  <c:v>11054</c:v>
                </c:pt>
                <c:pt idx="10275">
                  <c:v>11055</c:v>
                </c:pt>
                <c:pt idx="10276">
                  <c:v>11056</c:v>
                </c:pt>
                <c:pt idx="10277">
                  <c:v>11057</c:v>
                </c:pt>
                <c:pt idx="10278">
                  <c:v>11058</c:v>
                </c:pt>
                <c:pt idx="10279">
                  <c:v>11059</c:v>
                </c:pt>
                <c:pt idx="10280">
                  <c:v>11060</c:v>
                </c:pt>
                <c:pt idx="10281">
                  <c:v>11061</c:v>
                </c:pt>
                <c:pt idx="10282">
                  <c:v>11062</c:v>
                </c:pt>
                <c:pt idx="10283">
                  <c:v>11063</c:v>
                </c:pt>
                <c:pt idx="10284">
                  <c:v>11064</c:v>
                </c:pt>
                <c:pt idx="10285">
                  <c:v>11065</c:v>
                </c:pt>
                <c:pt idx="10286">
                  <c:v>11066</c:v>
                </c:pt>
                <c:pt idx="10287">
                  <c:v>11067</c:v>
                </c:pt>
                <c:pt idx="10288">
                  <c:v>11068</c:v>
                </c:pt>
                <c:pt idx="10289">
                  <c:v>11069</c:v>
                </c:pt>
                <c:pt idx="10290">
                  <c:v>11070</c:v>
                </c:pt>
                <c:pt idx="10291">
                  <c:v>11071</c:v>
                </c:pt>
                <c:pt idx="10292">
                  <c:v>11072</c:v>
                </c:pt>
                <c:pt idx="10293">
                  <c:v>11073</c:v>
                </c:pt>
                <c:pt idx="10294">
                  <c:v>11074</c:v>
                </c:pt>
                <c:pt idx="10295">
                  <c:v>11075</c:v>
                </c:pt>
                <c:pt idx="10296">
                  <c:v>11076</c:v>
                </c:pt>
                <c:pt idx="10297">
                  <c:v>11077</c:v>
                </c:pt>
                <c:pt idx="10298">
                  <c:v>11078</c:v>
                </c:pt>
                <c:pt idx="10299">
                  <c:v>11079</c:v>
                </c:pt>
                <c:pt idx="10300">
                  <c:v>11080</c:v>
                </c:pt>
                <c:pt idx="10301">
                  <c:v>11081</c:v>
                </c:pt>
                <c:pt idx="10302">
                  <c:v>11082</c:v>
                </c:pt>
                <c:pt idx="10303">
                  <c:v>11083</c:v>
                </c:pt>
                <c:pt idx="10304">
                  <c:v>11084</c:v>
                </c:pt>
                <c:pt idx="10305">
                  <c:v>11085</c:v>
                </c:pt>
                <c:pt idx="10306">
                  <c:v>11086</c:v>
                </c:pt>
                <c:pt idx="10307">
                  <c:v>11087</c:v>
                </c:pt>
                <c:pt idx="10308">
                  <c:v>11088</c:v>
                </c:pt>
                <c:pt idx="10309">
                  <c:v>11089</c:v>
                </c:pt>
                <c:pt idx="10310">
                  <c:v>11090</c:v>
                </c:pt>
                <c:pt idx="10311">
                  <c:v>11091</c:v>
                </c:pt>
                <c:pt idx="10312">
                  <c:v>11092</c:v>
                </c:pt>
                <c:pt idx="10313">
                  <c:v>11093</c:v>
                </c:pt>
                <c:pt idx="10314">
                  <c:v>11094</c:v>
                </c:pt>
                <c:pt idx="10315">
                  <c:v>11095</c:v>
                </c:pt>
                <c:pt idx="10316">
                  <c:v>11096</c:v>
                </c:pt>
                <c:pt idx="10317">
                  <c:v>11097</c:v>
                </c:pt>
                <c:pt idx="10318">
                  <c:v>11098</c:v>
                </c:pt>
                <c:pt idx="10319">
                  <c:v>11099</c:v>
                </c:pt>
                <c:pt idx="10320">
                  <c:v>11100</c:v>
                </c:pt>
                <c:pt idx="10321">
                  <c:v>11101</c:v>
                </c:pt>
                <c:pt idx="10322">
                  <c:v>11102</c:v>
                </c:pt>
                <c:pt idx="10323">
                  <c:v>11103</c:v>
                </c:pt>
                <c:pt idx="10324">
                  <c:v>11104</c:v>
                </c:pt>
                <c:pt idx="10325">
                  <c:v>11105</c:v>
                </c:pt>
                <c:pt idx="10326">
                  <c:v>11106</c:v>
                </c:pt>
                <c:pt idx="10327">
                  <c:v>11107</c:v>
                </c:pt>
                <c:pt idx="10328">
                  <c:v>11108</c:v>
                </c:pt>
                <c:pt idx="10329">
                  <c:v>11109</c:v>
                </c:pt>
                <c:pt idx="10330">
                  <c:v>11110</c:v>
                </c:pt>
                <c:pt idx="10331">
                  <c:v>11111</c:v>
                </c:pt>
                <c:pt idx="10332">
                  <c:v>11112</c:v>
                </c:pt>
                <c:pt idx="10333">
                  <c:v>11113</c:v>
                </c:pt>
                <c:pt idx="10334">
                  <c:v>11114</c:v>
                </c:pt>
                <c:pt idx="10335">
                  <c:v>11115</c:v>
                </c:pt>
                <c:pt idx="10336">
                  <c:v>11116</c:v>
                </c:pt>
                <c:pt idx="10337">
                  <c:v>11117</c:v>
                </c:pt>
                <c:pt idx="10338">
                  <c:v>11118</c:v>
                </c:pt>
                <c:pt idx="10339">
                  <c:v>11119</c:v>
                </c:pt>
                <c:pt idx="10340">
                  <c:v>11120</c:v>
                </c:pt>
                <c:pt idx="10341">
                  <c:v>11121</c:v>
                </c:pt>
                <c:pt idx="10342">
                  <c:v>11122</c:v>
                </c:pt>
                <c:pt idx="10343">
                  <c:v>11123</c:v>
                </c:pt>
                <c:pt idx="10344">
                  <c:v>11124</c:v>
                </c:pt>
                <c:pt idx="10345">
                  <c:v>11125</c:v>
                </c:pt>
                <c:pt idx="10346">
                  <c:v>11126</c:v>
                </c:pt>
                <c:pt idx="10347">
                  <c:v>11127</c:v>
                </c:pt>
                <c:pt idx="10348">
                  <c:v>11128</c:v>
                </c:pt>
                <c:pt idx="10349">
                  <c:v>11129</c:v>
                </c:pt>
                <c:pt idx="10350">
                  <c:v>11130</c:v>
                </c:pt>
                <c:pt idx="10351">
                  <c:v>11131</c:v>
                </c:pt>
                <c:pt idx="10352">
                  <c:v>11132</c:v>
                </c:pt>
                <c:pt idx="10353">
                  <c:v>11133</c:v>
                </c:pt>
                <c:pt idx="10354">
                  <c:v>11134</c:v>
                </c:pt>
                <c:pt idx="10355">
                  <c:v>11135</c:v>
                </c:pt>
                <c:pt idx="10356">
                  <c:v>11136</c:v>
                </c:pt>
                <c:pt idx="10357">
                  <c:v>11137</c:v>
                </c:pt>
                <c:pt idx="10358">
                  <c:v>11138</c:v>
                </c:pt>
                <c:pt idx="10359">
                  <c:v>11139</c:v>
                </c:pt>
                <c:pt idx="10360">
                  <c:v>11140</c:v>
                </c:pt>
                <c:pt idx="10361">
                  <c:v>11141</c:v>
                </c:pt>
                <c:pt idx="10362">
                  <c:v>11142</c:v>
                </c:pt>
                <c:pt idx="10363">
                  <c:v>11143</c:v>
                </c:pt>
                <c:pt idx="10364">
                  <c:v>11144</c:v>
                </c:pt>
                <c:pt idx="10365">
                  <c:v>11145</c:v>
                </c:pt>
                <c:pt idx="10366">
                  <c:v>11146</c:v>
                </c:pt>
                <c:pt idx="10367">
                  <c:v>11147</c:v>
                </c:pt>
                <c:pt idx="10368">
                  <c:v>11148</c:v>
                </c:pt>
                <c:pt idx="10369">
                  <c:v>11149</c:v>
                </c:pt>
                <c:pt idx="10370">
                  <c:v>11150</c:v>
                </c:pt>
                <c:pt idx="10371">
                  <c:v>11151</c:v>
                </c:pt>
                <c:pt idx="10372">
                  <c:v>11152</c:v>
                </c:pt>
                <c:pt idx="10373">
                  <c:v>11153</c:v>
                </c:pt>
                <c:pt idx="10374">
                  <c:v>11154</c:v>
                </c:pt>
                <c:pt idx="10375">
                  <c:v>11155</c:v>
                </c:pt>
                <c:pt idx="10376">
                  <c:v>11156</c:v>
                </c:pt>
                <c:pt idx="10377">
                  <c:v>11157</c:v>
                </c:pt>
                <c:pt idx="10378">
                  <c:v>11158</c:v>
                </c:pt>
                <c:pt idx="10379">
                  <c:v>11159</c:v>
                </c:pt>
                <c:pt idx="10380">
                  <c:v>11160</c:v>
                </c:pt>
                <c:pt idx="10381">
                  <c:v>11161</c:v>
                </c:pt>
                <c:pt idx="10382">
                  <c:v>11162</c:v>
                </c:pt>
                <c:pt idx="10383">
                  <c:v>11163</c:v>
                </c:pt>
                <c:pt idx="10384">
                  <c:v>11164</c:v>
                </c:pt>
                <c:pt idx="10385">
                  <c:v>11165</c:v>
                </c:pt>
                <c:pt idx="10386">
                  <c:v>11166</c:v>
                </c:pt>
                <c:pt idx="10387">
                  <c:v>11167</c:v>
                </c:pt>
                <c:pt idx="10388">
                  <c:v>11168</c:v>
                </c:pt>
                <c:pt idx="10389">
                  <c:v>11169</c:v>
                </c:pt>
                <c:pt idx="10390">
                  <c:v>11170</c:v>
                </c:pt>
                <c:pt idx="10391">
                  <c:v>11171</c:v>
                </c:pt>
                <c:pt idx="10392">
                  <c:v>11172</c:v>
                </c:pt>
                <c:pt idx="10393">
                  <c:v>11173</c:v>
                </c:pt>
                <c:pt idx="10394">
                  <c:v>11174</c:v>
                </c:pt>
                <c:pt idx="10395">
                  <c:v>11175</c:v>
                </c:pt>
                <c:pt idx="10396">
                  <c:v>11176</c:v>
                </c:pt>
                <c:pt idx="10397">
                  <c:v>11177</c:v>
                </c:pt>
                <c:pt idx="10398">
                  <c:v>11178</c:v>
                </c:pt>
                <c:pt idx="10399">
                  <c:v>11179</c:v>
                </c:pt>
                <c:pt idx="10400">
                  <c:v>11180</c:v>
                </c:pt>
                <c:pt idx="10401">
                  <c:v>11181</c:v>
                </c:pt>
                <c:pt idx="10402">
                  <c:v>11182</c:v>
                </c:pt>
                <c:pt idx="10403">
                  <c:v>11183</c:v>
                </c:pt>
                <c:pt idx="10404">
                  <c:v>11184</c:v>
                </c:pt>
                <c:pt idx="10405">
                  <c:v>11185</c:v>
                </c:pt>
                <c:pt idx="10406">
                  <c:v>11186</c:v>
                </c:pt>
                <c:pt idx="10407">
                  <c:v>11187</c:v>
                </c:pt>
                <c:pt idx="10408">
                  <c:v>11188</c:v>
                </c:pt>
                <c:pt idx="10409">
                  <c:v>11189</c:v>
                </c:pt>
                <c:pt idx="10410">
                  <c:v>11190</c:v>
                </c:pt>
                <c:pt idx="10411">
                  <c:v>11191</c:v>
                </c:pt>
                <c:pt idx="10412">
                  <c:v>11192</c:v>
                </c:pt>
                <c:pt idx="10413">
                  <c:v>11193</c:v>
                </c:pt>
                <c:pt idx="10414">
                  <c:v>11194</c:v>
                </c:pt>
                <c:pt idx="10415">
                  <c:v>11195</c:v>
                </c:pt>
                <c:pt idx="10416">
                  <c:v>11196</c:v>
                </c:pt>
                <c:pt idx="10417">
                  <c:v>11197</c:v>
                </c:pt>
                <c:pt idx="10418">
                  <c:v>11198</c:v>
                </c:pt>
                <c:pt idx="10419">
                  <c:v>11199</c:v>
                </c:pt>
                <c:pt idx="10420">
                  <c:v>11200</c:v>
                </c:pt>
                <c:pt idx="10421">
                  <c:v>11201</c:v>
                </c:pt>
                <c:pt idx="10422">
                  <c:v>11202</c:v>
                </c:pt>
                <c:pt idx="10423">
                  <c:v>11203</c:v>
                </c:pt>
                <c:pt idx="10424">
                  <c:v>11204</c:v>
                </c:pt>
                <c:pt idx="10425">
                  <c:v>11205</c:v>
                </c:pt>
                <c:pt idx="10426">
                  <c:v>11206</c:v>
                </c:pt>
                <c:pt idx="10427">
                  <c:v>11207</c:v>
                </c:pt>
                <c:pt idx="10428">
                  <c:v>11208</c:v>
                </c:pt>
                <c:pt idx="10429">
                  <c:v>11209</c:v>
                </c:pt>
                <c:pt idx="10430">
                  <c:v>11210</c:v>
                </c:pt>
                <c:pt idx="10431">
                  <c:v>11211</c:v>
                </c:pt>
                <c:pt idx="10432">
                  <c:v>11212</c:v>
                </c:pt>
                <c:pt idx="10433">
                  <c:v>11213</c:v>
                </c:pt>
                <c:pt idx="10434">
                  <c:v>11214</c:v>
                </c:pt>
                <c:pt idx="10435">
                  <c:v>11215</c:v>
                </c:pt>
                <c:pt idx="10436">
                  <c:v>11216</c:v>
                </c:pt>
                <c:pt idx="10437">
                  <c:v>11217</c:v>
                </c:pt>
                <c:pt idx="10438">
                  <c:v>11218</c:v>
                </c:pt>
                <c:pt idx="10439">
                  <c:v>11219</c:v>
                </c:pt>
                <c:pt idx="10440">
                  <c:v>11220</c:v>
                </c:pt>
                <c:pt idx="10441">
                  <c:v>11221</c:v>
                </c:pt>
                <c:pt idx="10442">
                  <c:v>11222</c:v>
                </c:pt>
                <c:pt idx="10443">
                  <c:v>11223</c:v>
                </c:pt>
                <c:pt idx="10444">
                  <c:v>11224</c:v>
                </c:pt>
                <c:pt idx="10445">
                  <c:v>11225</c:v>
                </c:pt>
                <c:pt idx="10446">
                  <c:v>11226</c:v>
                </c:pt>
                <c:pt idx="10447">
                  <c:v>11227</c:v>
                </c:pt>
                <c:pt idx="10448">
                  <c:v>11228</c:v>
                </c:pt>
                <c:pt idx="10449">
                  <c:v>11229</c:v>
                </c:pt>
                <c:pt idx="10450">
                  <c:v>11230</c:v>
                </c:pt>
                <c:pt idx="10451">
                  <c:v>11231</c:v>
                </c:pt>
                <c:pt idx="10452">
                  <c:v>11232</c:v>
                </c:pt>
                <c:pt idx="10453">
                  <c:v>11233</c:v>
                </c:pt>
                <c:pt idx="10454">
                  <c:v>11234</c:v>
                </c:pt>
                <c:pt idx="10455">
                  <c:v>11235</c:v>
                </c:pt>
                <c:pt idx="10456">
                  <c:v>11236</c:v>
                </c:pt>
                <c:pt idx="10457">
                  <c:v>11237</c:v>
                </c:pt>
                <c:pt idx="10458">
                  <c:v>11238</c:v>
                </c:pt>
                <c:pt idx="10459">
                  <c:v>11239</c:v>
                </c:pt>
                <c:pt idx="10460">
                  <c:v>11240</c:v>
                </c:pt>
                <c:pt idx="10461">
                  <c:v>11241</c:v>
                </c:pt>
                <c:pt idx="10462">
                  <c:v>11242</c:v>
                </c:pt>
                <c:pt idx="10463">
                  <c:v>11243</c:v>
                </c:pt>
                <c:pt idx="10464">
                  <c:v>11244</c:v>
                </c:pt>
                <c:pt idx="10465">
                  <c:v>11245</c:v>
                </c:pt>
                <c:pt idx="10466">
                  <c:v>11246</c:v>
                </c:pt>
                <c:pt idx="10467">
                  <c:v>11247</c:v>
                </c:pt>
                <c:pt idx="10468">
                  <c:v>11248</c:v>
                </c:pt>
                <c:pt idx="10469">
                  <c:v>11249</c:v>
                </c:pt>
                <c:pt idx="10470">
                  <c:v>11250</c:v>
                </c:pt>
                <c:pt idx="10471">
                  <c:v>11251</c:v>
                </c:pt>
                <c:pt idx="10472">
                  <c:v>11252</c:v>
                </c:pt>
                <c:pt idx="10473">
                  <c:v>11253</c:v>
                </c:pt>
                <c:pt idx="10474">
                  <c:v>11254</c:v>
                </c:pt>
                <c:pt idx="10475">
                  <c:v>11255</c:v>
                </c:pt>
                <c:pt idx="10476">
                  <c:v>11256</c:v>
                </c:pt>
                <c:pt idx="10477">
                  <c:v>11257</c:v>
                </c:pt>
                <c:pt idx="10478">
                  <c:v>11258</c:v>
                </c:pt>
                <c:pt idx="10479">
                  <c:v>11259</c:v>
                </c:pt>
                <c:pt idx="10480">
                  <c:v>11260</c:v>
                </c:pt>
                <c:pt idx="10481">
                  <c:v>11261</c:v>
                </c:pt>
                <c:pt idx="10482">
                  <c:v>11262</c:v>
                </c:pt>
                <c:pt idx="10483">
                  <c:v>11263</c:v>
                </c:pt>
                <c:pt idx="10484">
                  <c:v>11264</c:v>
                </c:pt>
                <c:pt idx="10485">
                  <c:v>11265</c:v>
                </c:pt>
                <c:pt idx="10486">
                  <c:v>11266</c:v>
                </c:pt>
                <c:pt idx="10487">
                  <c:v>11267</c:v>
                </c:pt>
                <c:pt idx="10488">
                  <c:v>11268</c:v>
                </c:pt>
                <c:pt idx="10489">
                  <c:v>11269</c:v>
                </c:pt>
                <c:pt idx="10490">
                  <c:v>11270</c:v>
                </c:pt>
                <c:pt idx="10491">
                  <c:v>11271</c:v>
                </c:pt>
                <c:pt idx="10492">
                  <c:v>11272</c:v>
                </c:pt>
                <c:pt idx="10493">
                  <c:v>11273</c:v>
                </c:pt>
                <c:pt idx="10494">
                  <c:v>11274</c:v>
                </c:pt>
                <c:pt idx="10495">
                  <c:v>11275</c:v>
                </c:pt>
                <c:pt idx="10496">
                  <c:v>11276</c:v>
                </c:pt>
                <c:pt idx="10497">
                  <c:v>11277</c:v>
                </c:pt>
                <c:pt idx="10498">
                  <c:v>11278</c:v>
                </c:pt>
                <c:pt idx="10499">
                  <c:v>11279</c:v>
                </c:pt>
                <c:pt idx="10500">
                  <c:v>11280</c:v>
                </c:pt>
                <c:pt idx="10501">
                  <c:v>11281</c:v>
                </c:pt>
                <c:pt idx="10502">
                  <c:v>11282</c:v>
                </c:pt>
                <c:pt idx="10503">
                  <c:v>11283</c:v>
                </c:pt>
                <c:pt idx="10504">
                  <c:v>11284</c:v>
                </c:pt>
                <c:pt idx="10505">
                  <c:v>11285</c:v>
                </c:pt>
                <c:pt idx="10506">
                  <c:v>11286</c:v>
                </c:pt>
                <c:pt idx="10507">
                  <c:v>11287</c:v>
                </c:pt>
                <c:pt idx="10508">
                  <c:v>11288</c:v>
                </c:pt>
                <c:pt idx="10509">
                  <c:v>11289</c:v>
                </c:pt>
                <c:pt idx="10510">
                  <c:v>11290</c:v>
                </c:pt>
                <c:pt idx="10511">
                  <c:v>11291</c:v>
                </c:pt>
                <c:pt idx="10512">
                  <c:v>11292</c:v>
                </c:pt>
                <c:pt idx="10513">
                  <c:v>11293</c:v>
                </c:pt>
                <c:pt idx="10514">
                  <c:v>11294</c:v>
                </c:pt>
                <c:pt idx="10515">
                  <c:v>11295</c:v>
                </c:pt>
                <c:pt idx="10516">
                  <c:v>11296</c:v>
                </c:pt>
                <c:pt idx="10517">
                  <c:v>11297</c:v>
                </c:pt>
                <c:pt idx="10518">
                  <c:v>11298</c:v>
                </c:pt>
                <c:pt idx="10519">
                  <c:v>11299</c:v>
                </c:pt>
                <c:pt idx="10520">
                  <c:v>11300</c:v>
                </c:pt>
                <c:pt idx="10521">
                  <c:v>11301</c:v>
                </c:pt>
                <c:pt idx="10522">
                  <c:v>11302</c:v>
                </c:pt>
                <c:pt idx="10523">
                  <c:v>11303</c:v>
                </c:pt>
                <c:pt idx="10524">
                  <c:v>11304</c:v>
                </c:pt>
                <c:pt idx="10525">
                  <c:v>11305</c:v>
                </c:pt>
                <c:pt idx="10526">
                  <c:v>11306</c:v>
                </c:pt>
                <c:pt idx="10527">
                  <c:v>11307</c:v>
                </c:pt>
                <c:pt idx="10528">
                  <c:v>11308</c:v>
                </c:pt>
                <c:pt idx="10529">
                  <c:v>11309</c:v>
                </c:pt>
                <c:pt idx="10530">
                  <c:v>11310</c:v>
                </c:pt>
                <c:pt idx="10531">
                  <c:v>11311</c:v>
                </c:pt>
                <c:pt idx="10532">
                  <c:v>11312</c:v>
                </c:pt>
                <c:pt idx="10533">
                  <c:v>11313</c:v>
                </c:pt>
                <c:pt idx="10534">
                  <c:v>11314</c:v>
                </c:pt>
                <c:pt idx="10535">
                  <c:v>11315</c:v>
                </c:pt>
                <c:pt idx="10536">
                  <c:v>11316</c:v>
                </c:pt>
                <c:pt idx="10537">
                  <c:v>11317</c:v>
                </c:pt>
                <c:pt idx="10538">
                  <c:v>11318</c:v>
                </c:pt>
                <c:pt idx="10539">
                  <c:v>11319</c:v>
                </c:pt>
                <c:pt idx="10540">
                  <c:v>11320</c:v>
                </c:pt>
                <c:pt idx="10541">
                  <c:v>11321</c:v>
                </c:pt>
                <c:pt idx="10542">
                  <c:v>11322</c:v>
                </c:pt>
                <c:pt idx="10543">
                  <c:v>11323</c:v>
                </c:pt>
                <c:pt idx="10544">
                  <c:v>11324</c:v>
                </c:pt>
                <c:pt idx="10545">
                  <c:v>11325</c:v>
                </c:pt>
                <c:pt idx="10546">
                  <c:v>11326</c:v>
                </c:pt>
                <c:pt idx="10547">
                  <c:v>11327</c:v>
                </c:pt>
                <c:pt idx="10548">
                  <c:v>11328</c:v>
                </c:pt>
                <c:pt idx="10549">
                  <c:v>11329</c:v>
                </c:pt>
                <c:pt idx="10550">
                  <c:v>11330</c:v>
                </c:pt>
                <c:pt idx="10551">
                  <c:v>11331</c:v>
                </c:pt>
                <c:pt idx="10552">
                  <c:v>11332</c:v>
                </c:pt>
                <c:pt idx="10553">
                  <c:v>11333</c:v>
                </c:pt>
                <c:pt idx="10554">
                  <c:v>11334</c:v>
                </c:pt>
                <c:pt idx="10555">
                  <c:v>11335</c:v>
                </c:pt>
                <c:pt idx="10556">
                  <c:v>11336</c:v>
                </c:pt>
                <c:pt idx="10557">
                  <c:v>11337</c:v>
                </c:pt>
                <c:pt idx="10558">
                  <c:v>11338</c:v>
                </c:pt>
                <c:pt idx="10559">
                  <c:v>11339</c:v>
                </c:pt>
                <c:pt idx="10560">
                  <c:v>11340</c:v>
                </c:pt>
                <c:pt idx="10561">
                  <c:v>11341</c:v>
                </c:pt>
                <c:pt idx="10562">
                  <c:v>11342</c:v>
                </c:pt>
                <c:pt idx="10563">
                  <c:v>11343</c:v>
                </c:pt>
                <c:pt idx="10564">
                  <c:v>11344</c:v>
                </c:pt>
                <c:pt idx="10565">
                  <c:v>11345</c:v>
                </c:pt>
                <c:pt idx="10566">
                  <c:v>11346</c:v>
                </c:pt>
                <c:pt idx="10567">
                  <c:v>11347</c:v>
                </c:pt>
                <c:pt idx="10568">
                  <c:v>11348</c:v>
                </c:pt>
                <c:pt idx="10569">
                  <c:v>11349</c:v>
                </c:pt>
                <c:pt idx="10570">
                  <c:v>11350</c:v>
                </c:pt>
                <c:pt idx="10571">
                  <c:v>11351</c:v>
                </c:pt>
                <c:pt idx="10572">
                  <c:v>11352</c:v>
                </c:pt>
                <c:pt idx="10573">
                  <c:v>11353</c:v>
                </c:pt>
                <c:pt idx="10574">
                  <c:v>11354</c:v>
                </c:pt>
                <c:pt idx="10575">
                  <c:v>11355</c:v>
                </c:pt>
                <c:pt idx="10576">
                  <c:v>11356</c:v>
                </c:pt>
                <c:pt idx="10577">
                  <c:v>11357</c:v>
                </c:pt>
                <c:pt idx="10578">
                  <c:v>11358</c:v>
                </c:pt>
                <c:pt idx="10579">
                  <c:v>11359</c:v>
                </c:pt>
                <c:pt idx="10580">
                  <c:v>11360</c:v>
                </c:pt>
                <c:pt idx="10581">
                  <c:v>11361</c:v>
                </c:pt>
                <c:pt idx="10582">
                  <c:v>11362</c:v>
                </c:pt>
                <c:pt idx="10583">
                  <c:v>11363</c:v>
                </c:pt>
                <c:pt idx="10584">
                  <c:v>11364</c:v>
                </c:pt>
                <c:pt idx="10585">
                  <c:v>11365</c:v>
                </c:pt>
                <c:pt idx="10586">
                  <c:v>11366</c:v>
                </c:pt>
                <c:pt idx="10587">
                  <c:v>11367</c:v>
                </c:pt>
                <c:pt idx="10588">
                  <c:v>11368</c:v>
                </c:pt>
                <c:pt idx="10589">
                  <c:v>11369</c:v>
                </c:pt>
                <c:pt idx="10590">
                  <c:v>11370</c:v>
                </c:pt>
                <c:pt idx="10591">
                  <c:v>11371</c:v>
                </c:pt>
                <c:pt idx="10592">
                  <c:v>11372</c:v>
                </c:pt>
                <c:pt idx="10593">
                  <c:v>11373</c:v>
                </c:pt>
                <c:pt idx="10594">
                  <c:v>11374</c:v>
                </c:pt>
                <c:pt idx="10595">
                  <c:v>11375</c:v>
                </c:pt>
                <c:pt idx="10596">
                  <c:v>11376</c:v>
                </c:pt>
                <c:pt idx="10597">
                  <c:v>11377</c:v>
                </c:pt>
                <c:pt idx="10598">
                  <c:v>11378</c:v>
                </c:pt>
                <c:pt idx="10599">
                  <c:v>11379</c:v>
                </c:pt>
                <c:pt idx="10600">
                  <c:v>11380</c:v>
                </c:pt>
                <c:pt idx="10601">
                  <c:v>11381</c:v>
                </c:pt>
                <c:pt idx="10602">
                  <c:v>11382</c:v>
                </c:pt>
                <c:pt idx="10603">
                  <c:v>11383</c:v>
                </c:pt>
                <c:pt idx="10604">
                  <c:v>11384</c:v>
                </c:pt>
                <c:pt idx="10605">
                  <c:v>11385</c:v>
                </c:pt>
                <c:pt idx="10606">
                  <c:v>11386</c:v>
                </c:pt>
                <c:pt idx="10607">
                  <c:v>11387</c:v>
                </c:pt>
                <c:pt idx="10608">
                  <c:v>11388</c:v>
                </c:pt>
                <c:pt idx="10609">
                  <c:v>11389</c:v>
                </c:pt>
                <c:pt idx="10610">
                  <c:v>11390</c:v>
                </c:pt>
                <c:pt idx="10611">
                  <c:v>11391</c:v>
                </c:pt>
                <c:pt idx="10612">
                  <c:v>11392</c:v>
                </c:pt>
                <c:pt idx="10613">
                  <c:v>11393</c:v>
                </c:pt>
                <c:pt idx="10614">
                  <c:v>11394</c:v>
                </c:pt>
                <c:pt idx="10615">
                  <c:v>11395</c:v>
                </c:pt>
                <c:pt idx="10616">
                  <c:v>11396</c:v>
                </c:pt>
                <c:pt idx="10617">
                  <c:v>11397</c:v>
                </c:pt>
                <c:pt idx="10618">
                  <c:v>11398</c:v>
                </c:pt>
                <c:pt idx="10619">
                  <c:v>11399</c:v>
                </c:pt>
                <c:pt idx="10620">
                  <c:v>11400</c:v>
                </c:pt>
                <c:pt idx="10621">
                  <c:v>11401</c:v>
                </c:pt>
                <c:pt idx="10622">
                  <c:v>11402</c:v>
                </c:pt>
                <c:pt idx="10623">
                  <c:v>11403</c:v>
                </c:pt>
                <c:pt idx="10624">
                  <c:v>11404</c:v>
                </c:pt>
                <c:pt idx="10625">
                  <c:v>11405</c:v>
                </c:pt>
                <c:pt idx="10626">
                  <c:v>11406</c:v>
                </c:pt>
                <c:pt idx="10627">
                  <c:v>11407</c:v>
                </c:pt>
                <c:pt idx="10628">
                  <c:v>11408</c:v>
                </c:pt>
                <c:pt idx="10629">
                  <c:v>11409</c:v>
                </c:pt>
                <c:pt idx="10630">
                  <c:v>11410</c:v>
                </c:pt>
                <c:pt idx="10631">
                  <c:v>11411</c:v>
                </c:pt>
                <c:pt idx="10632">
                  <c:v>11412</c:v>
                </c:pt>
                <c:pt idx="10633">
                  <c:v>11413</c:v>
                </c:pt>
                <c:pt idx="10634">
                  <c:v>11414</c:v>
                </c:pt>
                <c:pt idx="10635">
                  <c:v>11415</c:v>
                </c:pt>
                <c:pt idx="10636">
                  <c:v>11416</c:v>
                </c:pt>
                <c:pt idx="10637">
                  <c:v>11417</c:v>
                </c:pt>
                <c:pt idx="10638">
                  <c:v>11418</c:v>
                </c:pt>
                <c:pt idx="10639">
                  <c:v>11419</c:v>
                </c:pt>
                <c:pt idx="10640">
                  <c:v>11420</c:v>
                </c:pt>
                <c:pt idx="10641">
                  <c:v>11421</c:v>
                </c:pt>
                <c:pt idx="10642">
                  <c:v>11422</c:v>
                </c:pt>
                <c:pt idx="10643">
                  <c:v>11423</c:v>
                </c:pt>
                <c:pt idx="10644">
                  <c:v>11424</c:v>
                </c:pt>
                <c:pt idx="10645">
                  <c:v>11425</c:v>
                </c:pt>
                <c:pt idx="10646">
                  <c:v>11426</c:v>
                </c:pt>
                <c:pt idx="10647">
                  <c:v>11427</c:v>
                </c:pt>
                <c:pt idx="10648">
                  <c:v>11428</c:v>
                </c:pt>
                <c:pt idx="10649">
                  <c:v>11429</c:v>
                </c:pt>
                <c:pt idx="10650">
                  <c:v>11430</c:v>
                </c:pt>
                <c:pt idx="10651">
                  <c:v>11431</c:v>
                </c:pt>
                <c:pt idx="10652">
                  <c:v>11432</c:v>
                </c:pt>
                <c:pt idx="10653">
                  <c:v>11433</c:v>
                </c:pt>
                <c:pt idx="10654">
                  <c:v>11434</c:v>
                </c:pt>
                <c:pt idx="10655">
                  <c:v>11435</c:v>
                </c:pt>
                <c:pt idx="10656">
                  <c:v>11436</c:v>
                </c:pt>
                <c:pt idx="10657">
                  <c:v>11437</c:v>
                </c:pt>
                <c:pt idx="10658">
                  <c:v>11438</c:v>
                </c:pt>
                <c:pt idx="10659">
                  <c:v>11439</c:v>
                </c:pt>
                <c:pt idx="10660">
                  <c:v>11440</c:v>
                </c:pt>
                <c:pt idx="10661">
                  <c:v>11441</c:v>
                </c:pt>
                <c:pt idx="10662">
                  <c:v>11442</c:v>
                </c:pt>
                <c:pt idx="10663">
                  <c:v>11443</c:v>
                </c:pt>
                <c:pt idx="10664">
                  <c:v>11444</c:v>
                </c:pt>
                <c:pt idx="10665">
                  <c:v>11445</c:v>
                </c:pt>
                <c:pt idx="10666">
                  <c:v>11446</c:v>
                </c:pt>
                <c:pt idx="10667">
                  <c:v>11447</c:v>
                </c:pt>
                <c:pt idx="10668">
                  <c:v>11448</c:v>
                </c:pt>
                <c:pt idx="10669">
                  <c:v>11449</c:v>
                </c:pt>
                <c:pt idx="10670">
                  <c:v>11450</c:v>
                </c:pt>
                <c:pt idx="10671">
                  <c:v>11451</c:v>
                </c:pt>
                <c:pt idx="10672">
                  <c:v>11452</c:v>
                </c:pt>
                <c:pt idx="10673">
                  <c:v>11453</c:v>
                </c:pt>
                <c:pt idx="10674">
                  <c:v>11454</c:v>
                </c:pt>
                <c:pt idx="10675">
                  <c:v>11455</c:v>
                </c:pt>
                <c:pt idx="10676">
                  <c:v>11456</c:v>
                </c:pt>
                <c:pt idx="10677">
                  <c:v>11457</c:v>
                </c:pt>
                <c:pt idx="10678">
                  <c:v>11458</c:v>
                </c:pt>
                <c:pt idx="10679">
                  <c:v>11459</c:v>
                </c:pt>
                <c:pt idx="10680">
                  <c:v>11460</c:v>
                </c:pt>
                <c:pt idx="10681">
                  <c:v>11461</c:v>
                </c:pt>
                <c:pt idx="10682">
                  <c:v>11462</c:v>
                </c:pt>
                <c:pt idx="10683">
                  <c:v>11463</c:v>
                </c:pt>
                <c:pt idx="10684">
                  <c:v>11464</c:v>
                </c:pt>
                <c:pt idx="10685">
                  <c:v>11465</c:v>
                </c:pt>
                <c:pt idx="10686">
                  <c:v>11466</c:v>
                </c:pt>
                <c:pt idx="10687">
                  <c:v>11467</c:v>
                </c:pt>
                <c:pt idx="10688">
                  <c:v>11468</c:v>
                </c:pt>
                <c:pt idx="10689">
                  <c:v>11469</c:v>
                </c:pt>
                <c:pt idx="10690">
                  <c:v>11470</c:v>
                </c:pt>
                <c:pt idx="10691">
                  <c:v>11471</c:v>
                </c:pt>
                <c:pt idx="10692">
                  <c:v>11472</c:v>
                </c:pt>
                <c:pt idx="10693">
                  <c:v>11473</c:v>
                </c:pt>
                <c:pt idx="10694">
                  <c:v>11474</c:v>
                </c:pt>
                <c:pt idx="10695">
                  <c:v>11475</c:v>
                </c:pt>
                <c:pt idx="10696">
                  <c:v>11476</c:v>
                </c:pt>
                <c:pt idx="10697">
                  <c:v>11477</c:v>
                </c:pt>
                <c:pt idx="10698">
                  <c:v>11478</c:v>
                </c:pt>
                <c:pt idx="10699">
                  <c:v>11479</c:v>
                </c:pt>
                <c:pt idx="10700">
                  <c:v>11480</c:v>
                </c:pt>
                <c:pt idx="10701">
                  <c:v>11481</c:v>
                </c:pt>
                <c:pt idx="10702">
                  <c:v>11482</c:v>
                </c:pt>
                <c:pt idx="10703">
                  <c:v>11483</c:v>
                </c:pt>
                <c:pt idx="10704">
                  <c:v>11484</c:v>
                </c:pt>
                <c:pt idx="10705">
                  <c:v>11485</c:v>
                </c:pt>
                <c:pt idx="10706">
                  <c:v>11486</c:v>
                </c:pt>
                <c:pt idx="10707">
                  <c:v>11487</c:v>
                </c:pt>
                <c:pt idx="10708">
                  <c:v>11488</c:v>
                </c:pt>
                <c:pt idx="10709">
                  <c:v>11489</c:v>
                </c:pt>
                <c:pt idx="10710">
                  <c:v>11490</c:v>
                </c:pt>
                <c:pt idx="10711">
                  <c:v>11491</c:v>
                </c:pt>
                <c:pt idx="10712">
                  <c:v>11492</c:v>
                </c:pt>
                <c:pt idx="10713">
                  <c:v>11493</c:v>
                </c:pt>
                <c:pt idx="10714">
                  <c:v>11494</c:v>
                </c:pt>
                <c:pt idx="10715">
                  <c:v>11495</c:v>
                </c:pt>
                <c:pt idx="10716">
                  <c:v>11496</c:v>
                </c:pt>
                <c:pt idx="10717">
                  <c:v>11497</c:v>
                </c:pt>
                <c:pt idx="10718">
                  <c:v>11498</c:v>
                </c:pt>
                <c:pt idx="10719">
                  <c:v>11499</c:v>
                </c:pt>
                <c:pt idx="10720">
                  <c:v>11500</c:v>
                </c:pt>
                <c:pt idx="10721">
                  <c:v>11501</c:v>
                </c:pt>
                <c:pt idx="10722">
                  <c:v>11502</c:v>
                </c:pt>
                <c:pt idx="10723">
                  <c:v>11503</c:v>
                </c:pt>
                <c:pt idx="10724">
                  <c:v>11504</c:v>
                </c:pt>
                <c:pt idx="10725">
                  <c:v>11505</c:v>
                </c:pt>
                <c:pt idx="10726">
                  <c:v>11506</c:v>
                </c:pt>
                <c:pt idx="10727">
                  <c:v>11507</c:v>
                </c:pt>
                <c:pt idx="10728">
                  <c:v>11508</c:v>
                </c:pt>
                <c:pt idx="10729">
                  <c:v>11509</c:v>
                </c:pt>
                <c:pt idx="10730">
                  <c:v>11510</c:v>
                </c:pt>
                <c:pt idx="10731">
                  <c:v>11511</c:v>
                </c:pt>
                <c:pt idx="10732">
                  <c:v>11512</c:v>
                </c:pt>
                <c:pt idx="10733">
                  <c:v>11513</c:v>
                </c:pt>
                <c:pt idx="10734">
                  <c:v>11514</c:v>
                </c:pt>
                <c:pt idx="10735">
                  <c:v>11515</c:v>
                </c:pt>
                <c:pt idx="10736">
                  <c:v>11516</c:v>
                </c:pt>
                <c:pt idx="10737">
                  <c:v>11517</c:v>
                </c:pt>
                <c:pt idx="10738">
                  <c:v>11518</c:v>
                </c:pt>
                <c:pt idx="10739">
                  <c:v>11519</c:v>
                </c:pt>
                <c:pt idx="10740">
                  <c:v>11520</c:v>
                </c:pt>
                <c:pt idx="10741">
                  <c:v>11521</c:v>
                </c:pt>
                <c:pt idx="10742">
                  <c:v>11522</c:v>
                </c:pt>
                <c:pt idx="10743">
                  <c:v>11523</c:v>
                </c:pt>
                <c:pt idx="10744">
                  <c:v>11524</c:v>
                </c:pt>
                <c:pt idx="10745">
                  <c:v>11525</c:v>
                </c:pt>
                <c:pt idx="10746">
                  <c:v>11526</c:v>
                </c:pt>
                <c:pt idx="10747">
                  <c:v>11527</c:v>
                </c:pt>
                <c:pt idx="10748">
                  <c:v>11528</c:v>
                </c:pt>
                <c:pt idx="10749">
                  <c:v>11529</c:v>
                </c:pt>
                <c:pt idx="10750">
                  <c:v>11530</c:v>
                </c:pt>
                <c:pt idx="10751">
                  <c:v>11531</c:v>
                </c:pt>
                <c:pt idx="10752">
                  <c:v>11532</c:v>
                </c:pt>
                <c:pt idx="10753">
                  <c:v>11533</c:v>
                </c:pt>
                <c:pt idx="10754">
                  <c:v>11534</c:v>
                </c:pt>
                <c:pt idx="10755">
                  <c:v>11535</c:v>
                </c:pt>
                <c:pt idx="10756">
                  <c:v>11536</c:v>
                </c:pt>
                <c:pt idx="10757">
                  <c:v>11537</c:v>
                </c:pt>
                <c:pt idx="10758">
                  <c:v>11538</c:v>
                </c:pt>
                <c:pt idx="10759">
                  <c:v>11539</c:v>
                </c:pt>
                <c:pt idx="10760">
                  <c:v>11540</c:v>
                </c:pt>
                <c:pt idx="10761">
                  <c:v>11541</c:v>
                </c:pt>
                <c:pt idx="10762">
                  <c:v>11542</c:v>
                </c:pt>
                <c:pt idx="10763">
                  <c:v>11543</c:v>
                </c:pt>
                <c:pt idx="10764">
                  <c:v>11544</c:v>
                </c:pt>
                <c:pt idx="10765">
                  <c:v>11545</c:v>
                </c:pt>
                <c:pt idx="10766">
                  <c:v>11546</c:v>
                </c:pt>
                <c:pt idx="10767">
                  <c:v>11547</c:v>
                </c:pt>
                <c:pt idx="10768">
                  <c:v>11548</c:v>
                </c:pt>
                <c:pt idx="10769">
                  <c:v>11549</c:v>
                </c:pt>
                <c:pt idx="10770">
                  <c:v>11550</c:v>
                </c:pt>
                <c:pt idx="10771">
                  <c:v>11551</c:v>
                </c:pt>
                <c:pt idx="10772">
                  <c:v>11552</c:v>
                </c:pt>
                <c:pt idx="10773">
                  <c:v>11553</c:v>
                </c:pt>
                <c:pt idx="10774">
                  <c:v>11554</c:v>
                </c:pt>
                <c:pt idx="10775">
                  <c:v>11555</c:v>
                </c:pt>
                <c:pt idx="10776">
                  <c:v>11556</c:v>
                </c:pt>
                <c:pt idx="10777">
                  <c:v>11557</c:v>
                </c:pt>
                <c:pt idx="10778">
                  <c:v>11558</c:v>
                </c:pt>
                <c:pt idx="10779">
                  <c:v>11559</c:v>
                </c:pt>
                <c:pt idx="10780">
                  <c:v>11560</c:v>
                </c:pt>
                <c:pt idx="10781">
                  <c:v>11561</c:v>
                </c:pt>
                <c:pt idx="10782">
                  <c:v>11562</c:v>
                </c:pt>
                <c:pt idx="10783">
                  <c:v>11563</c:v>
                </c:pt>
                <c:pt idx="10784">
                  <c:v>11564</c:v>
                </c:pt>
                <c:pt idx="10785">
                  <c:v>11565</c:v>
                </c:pt>
                <c:pt idx="10786">
                  <c:v>11566</c:v>
                </c:pt>
                <c:pt idx="10787">
                  <c:v>11567</c:v>
                </c:pt>
                <c:pt idx="10788">
                  <c:v>11568</c:v>
                </c:pt>
                <c:pt idx="10789">
                  <c:v>11569</c:v>
                </c:pt>
                <c:pt idx="10790">
                  <c:v>11570</c:v>
                </c:pt>
                <c:pt idx="10791">
                  <c:v>11571</c:v>
                </c:pt>
                <c:pt idx="10792">
                  <c:v>11572</c:v>
                </c:pt>
                <c:pt idx="10793">
                  <c:v>11573</c:v>
                </c:pt>
                <c:pt idx="10794">
                  <c:v>11574</c:v>
                </c:pt>
                <c:pt idx="10795">
                  <c:v>11575</c:v>
                </c:pt>
                <c:pt idx="10796">
                  <c:v>11576</c:v>
                </c:pt>
                <c:pt idx="10797">
                  <c:v>11577</c:v>
                </c:pt>
                <c:pt idx="10798">
                  <c:v>11578</c:v>
                </c:pt>
                <c:pt idx="10799">
                  <c:v>11579</c:v>
                </c:pt>
                <c:pt idx="10800">
                  <c:v>11580</c:v>
                </c:pt>
                <c:pt idx="10801">
                  <c:v>11581</c:v>
                </c:pt>
                <c:pt idx="10802">
                  <c:v>11582</c:v>
                </c:pt>
                <c:pt idx="10803">
                  <c:v>11583</c:v>
                </c:pt>
                <c:pt idx="10804">
                  <c:v>11584</c:v>
                </c:pt>
                <c:pt idx="10805">
                  <c:v>11585</c:v>
                </c:pt>
                <c:pt idx="10806">
                  <c:v>11586</c:v>
                </c:pt>
                <c:pt idx="10807">
                  <c:v>11587</c:v>
                </c:pt>
                <c:pt idx="10808">
                  <c:v>11588</c:v>
                </c:pt>
                <c:pt idx="10809">
                  <c:v>11589</c:v>
                </c:pt>
                <c:pt idx="10810">
                  <c:v>11590</c:v>
                </c:pt>
                <c:pt idx="10811">
                  <c:v>11591</c:v>
                </c:pt>
                <c:pt idx="10812">
                  <c:v>11592</c:v>
                </c:pt>
                <c:pt idx="10813">
                  <c:v>11593</c:v>
                </c:pt>
                <c:pt idx="10814">
                  <c:v>11594</c:v>
                </c:pt>
                <c:pt idx="10815">
                  <c:v>11595</c:v>
                </c:pt>
                <c:pt idx="10816">
                  <c:v>11596</c:v>
                </c:pt>
                <c:pt idx="10817">
                  <c:v>11597</c:v>
                </c:pt>
                <c:pt idx="10818">
                  <c:v>11598</c:v>
                </c:pt>
                <c:pt idx="10819">
                  <c:v>11599</c:v>
                </c:pt>
                <c:pt idx="10820">
                  <c:v>11600</c:v>
                </c:pt>
                <c:pt idx="10821">
                  <c:v>11601</c:v>
                </c:pt>
                <c:pt idx="10822">
                  <c:v>11602</c:v>
                </c:pt>
                <c:pt idx="10823">
                  <c:v>11603</c:v>
                </c:pt>
                <c:pt idx="10824">
                  <c:v>11604</c:v>
                </c:pt>
                <c:pt idx="10825">
                  <c:v>11605</c:v>
                </c:pt>
                <c:pt idx="10826">
                  <c:v>11606</c:v>
                </c:pt>
                <c:pt idx="10827">
                  <c:v>11607</c:v>
                </c:pt>
                <c:pt idx="10828">
                  <c:v>11608</c:v>
                </c:pt>
                <c:pt idx="10829">
                  <c:v>11609</c:v>
                </c:pt>
                <c:pt idx="10830">
                  <c:v>11610</c:v>
                </c:pt>
                <c:pt idx="10831">
                  <c:v>11611</c:v>
                </c:pt>
                <c:pt idx="10832">
                  <c:v>11612</c:v>
                </c:pt>
                <c:pt idx="10833">
                  <c:v>11613</c:v>
                </c:pt>
                <c:pt idx="10834">
                  <c:v>11614</c:v>
                </c:pt>
                <c:pt idx="10835">
                  <c:v>11615</c:v>
                </c:pt>
                <c:pt idx="10836">
                  <c:v>11616</c:v>
                </c:pt>
                <c:pt idx="10837">
                  <c:v>11617</c:v>
                </c:pt>
                <c:pt idx="10838">
                  <c:v>11618</c:v>
                </c:pt>
                <c:pt idx="10839">
                  <c:v>11619</c:v>
                </c:pt>
                <c:pt idx="10840">
                  <c:v>11620</c:v>
                </c:pt>
                <c:pt idx="10841">
                  <c:v>11621</c:v>
                </c:pt>
                <c:pt idx="10842">
                  <c:v>11622</c:v>
                </c:pt>
                <c:pt idx="10843">
                  <c:v>11623</c:v>
                </c:pt>
                <c:pt idx="10844">
                  <c:v>11624</c:v>
                </c:pt>
                <c:pt idx="10845">
                  <c:v>11625</c:v>
                </c:pt>
                <c:pt idx="10846">
                  <c:v>11626</c:v>
                </c:pt>
                <c:pt idx="10847">
                  <c:v>11627</c:v>
                </c:pt>
                <c:pt idx="10848">
                  <c:v>11628</c:v>
                </c:pt>
                <c:pt idx="10849">
                  <c:v>11629</c:v>
                </c:pt>
                <c:pt idx="10850">
                  <c:v>11630</c:v>
                </c:pt>
                <c:pt idx="10851">
                  <c:v>11631</c:v>
                </c:pt>
                <c:pt idx="10852">
                  <c:v>11632</c:v>
                </c:pt>
                <c:pt idx="10853">
                  <c:v>11633</c:v>
                </c:pt>
                <c:pt idx="10854">
                  <c:v>11634</c:v>
                </c:pt>
                <c:pt idx="10855">
                  <c:v>11635</c:v>
                </c:pt>
                <c:pt idx="10856">
                  <c:v>11636</c:v>
                </c:pt>
                <c:pt idx="10857">
                  <c:v>11637</c:v>
                </c:pt>
                <c:pt idx="10858">
                  <c:v>11638</c:v>
                </c:pt>
                <c:pt idx="10859">
                  <c:v>11639</c:v>
                </c:pt>
                <c:pt idx="10860">
                  <c:v>11640</c:v>
                </c:pt>
                <c:pt idx="10861">
                  <c:v>11641</c:v>
                </c:pt>
                <c:pt idx="10862">
                  <c:v>11642</c:v>
                </c:pt>
                <c:pt idx="10863">
                  <c:v>11643</c:v>
                </c:pt>
                <c:pt idx="10864">
                  <c:v>11644</c:v>
                </c:pt>
                <c:pt idx="10865">
                  <c:v>11645</c:v>
                </c:pt>
                <c:pt idx="10866">
                  <c:v>11646</c:v>
                </c:pt>
                <c:pt idx="10867">
                  <c:v>11647</c:v>
                </c:pt>
                <c:pt idx="10868">
                  <c:v>11648</c:v>
                </c:pt>
                <c:pt idx="10869">
                  <c:v>11649</c:v>
                </c:pt>
                <c:pt idx="10870">
                  <c:v>11650</c:v>
                </c:pt>
                <c:pt idx="10871">
                  <c:v>11651</c:v>
                </c:pt>
                <c:pt idx="10872">
                  <c:v>11652</c:v>
                </c:pt>
                <c:pt idx="10873">
                  <c:v>11653</c:v>
                </c:pt>
                <c:pt idx="10874">
                  <c:v>11654</c:v>
                </c:pt>
                <c:pt idx="10875">
                  <c:v>11655</c:v>
                </c:pt>
                <c:pt idx="10876">
                  <c:v>11656</c:v>
                </c:pt>
                <c:pt idx="10877">
                  <c:v>11657</c:v>
                </c:pt>
                <c:pt idx="10878">
                  <c:v>11658</c:v>
                </c:pt>
                <c:pt idx="10879">
                  <c:v>11659</c:v>
                </c:pt>
                <c:pt idx="10880">
                  <c:v>11660</c:v>
                </c:pt>
                <c:pt idx="10881">
                  <c:v>11661</c:v>
                </c:pt>
                <c:pt idx="10882">
                  <c:v>11662</c:v>
                </c:pt>
                <c:pt idx="10883">
                  <c:v>11663</c:v>
                </c:pt>
                <c:pt idx="10884">
                  <c:v>11664</c:v>
                </c:pt>
                <c:pt idx="10885">
                  <c:v>11665</c:v>
                </c:pt>
                <c:pt idx="10886">
                  <c:v>11666</c:v>
                </c:pt>
                <c:pt idx="10887">
                  <c:v>11667</c:v>
                </c:pt>
                <c:pt idx="10888">
                  <c:v>11668</c:v>
                </c:pt>
                <c:pt idx="10889">
                  <c:v>11669</c:v>
                </c:pt>
                <c:pt idx="10890">
                  <c:v>11670</c:v>
                </c:pt>
                <c:pt idx="10891">
                  <c:v>11671</c:v>
                </c:pt>
                <c:pt idx="10892">
                  <c:v>11672</c:v>
                </c:pt>
                <c:pt idx="10893">
                  <c:v>11673</c:v>
                </c:pt>
                <c:pt idx="10894">
                  <c:v>11674</c:v>
                </c:pt>
                <c:pt idx="10895">
                  <c:v>11675</c:v>
                </c:pt>
                <c:pt idx="10896">
                  <c:v>11676</c:v>
                </c:pt>
                <c:pt idx="10897">
                  <c:v>11677</c:v>
                </c:pt>
                <c:pt idx="10898">
                  <c:v>11678</c:v>
                </c:pt>
                <c:pt idx="10899">
                  <c:v>11679</c:v>
                </c:pt>
                <c:pt idx="10900">
                  <c:v>11680</c:v>
                </c:pt>
                <c:pt idx="10901">
                  <c:v>11681</c:v>
                </c:pt>
                <c:pt idx="10902">
                  <c:v>11682</c:v>
                </c:pt>
                <c:pt idx="10903">
                  <c:v>11683</c:v>
                </c:pt>
                <c:pt idx="10904">
                  <c:v>11684</c:v>
                </c:pt>
                <c:pt idx="10905">
                  <c:v>11685</c:v>
                </c:pt>
                <c:pt idx="10906">
                  <c:v>11686</c:v>
                </c:pt>
                <c:pt idx="10907">
                  <c:v>11687</c:v>
                </c:pt>
                <c:pt idx="10908">
                  <c:v>11688</c:v>
                </c:pt>
                <c:pt idx="10909">
                  <c:v>11689</c:v>
                </c:pt>
                <c:pt idx="10910">
                  <c:v>11690</c:v>
                </c:pt>
                <c:pt idx="10911">
                  <c:v>11691</c:v>
                </c:pt>
                <c:pt idx="10912">
                  <c:v>11692</c:v>
                </c:pt>
                <c:pt idx="10913">
                  <c:v>11693</c:v>
                </c:pt>
                <c:pt idx="10914">
                  <c:v>11694</c:v>
                </c:pt>
                <c:pt idx="10915">
                  <c:v>11695</c:v>
                </c:pt>
                <c:pt idx="10916">
                  <c:v>11696</c:v>
                </c:pt>
                <c:pt idx="10917">
                  <c:v>11697</c:v>
                </c:pt>
                <c:pt idx="10918">
                  <c:v>11698</c:v>
                </c:pt>
                <c:pt idx="10919">
                  <c:v>11699</c:v>
                </c:pt>
                <c:pt idx="10920">
                  <c:v>11700</c:v>
                </c:pt>
                <c:pt idx="10921">
                  <c:v>11701</c:v>
                </c:pt>
                <c:pt idx="10922">
                  <c:v>11702</c:v>
                </c:pt>
                <c:pt idx="10923">
                  <c:v>11703</c:v>
                </c:pt>
                <c:pt idx="10924">
                  <c:v>11704</c:v>
                </c:pt>
                <c:pt idx="10925">
                  <c:v>11705</c:v>
                </c:pt>
                <c:pt idx="10926">
                  <c:v>11706</c:v>
                </c:pt>
                <c:pt idx="10927">
                  <c:v>11707</c:v>
                </c:pt>
                <c:pt idx="10928">
                  <c:v>11708</c:v>
                </c:pt>
                <c:pt idx="10929">
                  <c:v>11709</c:v>
                </c:pt>
                <c:pt idx="10930">
                  <c:v>11710</c:v>
                </c:pt>
                <c:pt idx="10931">
                  <c:v>11711</c:v>
                </c:pt>
                <c:pt idx="10932">
                  <c:v>11712</c:v>
                </c:pt>
                <c:pt idx="10933">
                  <c:v>11713</c:v>
                </c:pt>
                <c:pt idx="10934">
                  <c:v>11714</c:v>
                </c:pt>
                <c:pt idx="10935">
                  <c:v>11715</c:v>
                </c:pt>
                <c:pt idx="10936">
                  <c:v>11716</c:v>
                </c:pt>
                <c:pt idx="10937">
                  <c:v>11717</c:v>
                </c:pt>
                <c:pt idx="10938">
                  <c:v>11718</c:v>
                </c:pt>
                <c:pt idx="10939">
                  <c:v>11719</c:v>
                </c:pt>
                <c:pt idx="10940">
                  <c:v>11720</c:v>
                </c:pt>
                <c:pt idx="10941">
                  <c:v>11721</c:v>
                </c:pt>
                <c:pt idx="10942">
                  <c:v>11722</c:v>
                </c:pt>
                <c:pt idx="10943">
                  <c:v>11723</c:v>
                </c:pt>
                <c:pt idx="10944">
                  <c:v>11724</c:v>
                </c:pt>
                <c:pt idx="10945">
                  <c:v>11725</c:v>
                </c:pt>
                <c:pt idx="10946">
                  <c:v>11726</c:v>
                </c:pt>
                <c:pt idx="10947">
                  <c:v>11727</c:v>
                </c:pt>
                <c:pt idx="10948">
                  <c:v>11728</c:v>
                </c:pt>
                <c:pt idx="10949">
                  <c:v>11729</c:v>
                </c:pt>
                <c:pt idx="10950">
                  <c:v>11730</c:v>
                </c:pt>
                <c:pt idx="10951">
                  <c:v>11731</c:v>
                </c:pt>
                <c:pt idx="10952">
                  <c:v>11732</c:v>
                </c:pt>
                <c:pt idx="10953">
                  <c:v>11733</c:v>
                </c:pt>
                <c:pt idx="10954">
                  <c:v>11734</c:v>
                </c:pt>
                <c:pt idx="10955">
                  <c:v>11735</c:v>
                </c:pt>
                <c:pt idx="10956">
                  <c:v>11736</c:v>
                </c:pt>
                <c:pt idx="10957">
                  <c:v>11737</c:v>
                </c:pt>
                <c:pt idx="10958">
                  <c:v>11738</c:v>
                </c:pt>
                <c:pt idx="10959">
                  <c:v>11739</c:v>
                </c:pt>
                <c:pt idx="10960">
                  <c:v>11740</c:v>
                </c:pt>
                <c:pt idx="10961">
                  <c:v>11741</c:v>
                </c:pt>
                <c:pt idx="10962">
                  <c:v>11742</c:v>
                </c:pt>
                <c:pt idx="10963">
                  <c:v>11743</c:v>
                </c:pt>
                <c:pt idx="10964">
                  <c:v>11744</c:v>
                </c:pt>
                <c:pt idx="10965">
                  <c:v>11745</c:v>
                </c:pt>
                <c:pt idx="10966">
                  <c:v>11746</c:v>
                </c:pt>
                <c:pt idx="10967">
                  <c:v>11747</c:v>
                </c:pt>
                <c:pt idx="10968">
                  <c:v>11748</c:v>
                </c:pt>
                <c:pt idx="10969">
                  <c:v>11749</c:v>
                </c:pt>
                <c:pt idx="10970">
                  <c:v>11750</c:v>
                </c:pt>
                <c:pt idx="10971">
                  <c:v>11751</c:v>
                </c:pt>
                <c:pt idx="10972">
                  <c:v>11752</c:v>
                </c:pt>
                <c:pt idx="10973">
                  <c:v>11753</c:v>
                </c:pt>
                <c:pt idx="10974">
                  <c:v>11754</c:v>
                </c:pt>
                <c:pt idx="10975">
                  <c:v>11755</c:v>
                </c:pt>
                <c:pt idx="10976">
                  <c:v>11756</c:v>
                </c:pt>
                <c:pt idx="10977">
                  <c:v>11757</c:v>
                </c:pt>
                <c:pt idx="10978">
                  <c:v>11758</c:v>
                </c:pt>
                <c:pt idx="10979">
                  <c:v>11759</c:v>
                </c:pt>
                <c:pt idx="10980">
                  <c:v>11760</c:v>
                </c:pt>
                <c:pt idx="10981">
                  <c:v>11761</c:v>
                </c:pt>
                <c:pt idx="10982">
                  <c:v>11762</c:v>
                </c:pt>
                <c:pt idx="10983">
                  <c:v>11763</c:v>
                </c:pt>
                <c:pt idx="10984">
                  <c:v>11764</c:v>
                </c:pt>
                <c:pt idx="10985">
                  <c:v>11765</c:v>
                </c:pt>
                <c:pt idx="10986">
                  <c:v>11766</c:v>
                </c:pt>
                <c:pt idx="10987">
                  <c:v>11767</c:v>
                </c:pt>
                <c:pt idx="10988">
                  <c:v>11768</c:v>
                </c:pt>
                <c:pt idx="10989">
                  <c:v>11769</c:v>
                </c:pt>
                <c:pt idx="10990">
                  <c:v>11770</c:v>
                </c:pt>
                <c:pt idx="10991">
                  <c:v>11771</c:v>
                </c:pt>
                <c:pt idx="10992">
                  <c:v>11772</c:v>
                </c:pt>
                <c:pt idx="10993">
                  <c:v>11773</c:v>
                </c:pt>
                <c:pt idx="10994">
                  <c:v>11774</c:v>
                </c:pt>
                <c:pt idx="10995">
                  <c:v>11775</c:v>
                </c:pt>
                <c:pt idx="10996">
                  <c:v>11776</c:v>
                </c:pt>
                <c:pt idx="10997">
                  <c:v>11777</c:v>
                </c:pt>
                <c:pt idx="10998">
                  <c:v>11778</c:v>
                </c:pt>
                <c:pt idx="10999">
                  <c:v>11779</c:v>
                </c:pt>
                <c:pt idx="11000">
                  <c:v>11780</c:v>
                </c:pt>
                <c:pt idx="11001">
                  <c:v>11781</c:v>
                </c:pt>
                <c:pt idx="11002">
                  <c:v>11782</c:v>
                </c:pt>
                <c:pt idx="11003">
                  <c:v>11783</c:v>
                </c:pt>
                <c:pt idx="11004">
                  <c:v>11784</c:v>
                </c:pt>
                <c:pt idx="11005">
                  <c:v>11785</c:v>
                </c:pt>
                <c:pt idx="11006">
                  <c:v>11786</c:v>
                </c:pt>
                <c:pt idx="11007">
                  <c:v>11787</c:v>
                </c:pt>
                <c:pt idx="11008">
                  <c:v>11788</c:v>
                </c:pt>
                <c:pt idx="11009">
                  <c:v>11789</c:v>
                </c:pt>
                <c:pt idx="11010">
                  <c:v>11790</c:v>
                </c:pt>
                <c:pt idx="11011">
                  <c:v>11791</c:v>
                </c:pt>
                <c:pt idx="11012">
                  <c:v>11792</c:v>
                </c:pt>
                <c:pt idx="11013">
                  <c:v>11793</c:v>
                </c:pt>
                <c:pt idx="11014">
                  <c:v>11794</c:v>
                </c:pt>
                <c:pt idx="11015">
                  <c:v>11795</c:v>
                </c:pt>
                <c:pt idx="11016">
                  <c:v>11796</c:v>
                </c:pt>
                <c:pt idx="11017">
                  <c:v>11797</c:v>
                </c:pt>
                <c:pt idx="11018">
                  <c:v>11798</c:v>
                </c:pt>
                <c:pt idx="11019">
                  <c:v>11799</c:v>
                </c:pt>
                <c:pt idx="11020">
                  <c:v>11800</c:v>
                </c:pt>
                <c:pt idx="11021">
                  <c:v>11801</c:v>
                </c:pt>
                <c:pt idx="11022">
                  <c:v>11802</c:v>
                </c:pt>
                <c:pt idx="11023">
                  <c:v>11803</c:v>
                </c:pt>
                <c:pt idx="11024">
                  <c:v>11804</c:v>
                </c:pt>
                <c:pt idx="11025">
                  <c:v>11805</c:v>
                </c:pt>
                <c:pt idx="11026">
                  <c:v>11806</c:v>
                </c:pt>
                <c:pt idx="11027">
                  <c:v>11807</c:v>
                </c:pt>
                <c:pt idx="11028">
                  <c:v>11808</c:v>
                </c:pt>
                <c:pt idx="11029">
                  <c:v>11809</c:v>
                </c:pt>
                <c:pt idx="11030">
                  <c:v>11810</c:v>
                </c:pt>
                <c:pt idx="11031">
                  <c:v>11811</c:v>
                </c:pt>
                <c:pt idx="11032">
                  <c:v>11812</c:v>
                </c:pt>
                <c:pt idx="11033">
                  <c:v>11813</c:v>
                </c:pt>
                <c:pt idx="11034">
                  <c:v>11814</c:v>
                </c:pt>
                <c:pt idx="11035">
                  <c:v>11815</c:v>
                </c:pt>
                <c:pt idx="11036">
                  <c:v>11816</c:v>
                </c:pt>
                <c:pt idx="11037">
                  <c:v>11817</c:v>
                </c:pt>
                <c:pt idx="11038">
                  <c:v>11818</c:v>
                </c:pt>
                <c:pt idx="11039">
                  <c:v>11819</c:v>
                </c:pt>
                <c:pt idx="11040">
                  <c:v>11820</c:v>
                </c:pt>
                <c:pt idx="11041">
                  <c:v>11821</c:v>
                </c:pt>
                <c:pt idx="11042">
                  <c:v>11822</c:v>
                </c:pt>
                <c:pt idx="11043">
                  <c:v>11823</c:v>
                </c:pt>
                <c:pt idx="11044">
                  <c:v>11824</c:v>
                </c:pt>
                <c:pt idx="11045">
                  <c:v>11825</c:v>
                </c:pt>
                <c:pt idx="11046">
                  <c:v>11826</c:v>
                </c:pt>
                <c:pt idx="11047">
                  <c:v>11827</c:v>
                </c:pt>
                <c:pt idx="11048">
                  <c:v>11828</c:v>
                </c:pt>
                <c:pt idx="11049">
                  <c:v>11829</c:v>
                </c:pt>
                <c:pt idx="11050">
                  <c:v>11830</c:v>
                </c:pt>
                <c:pt idx="11051">
                  <c:v>11831</c:v>
                </c:pt>
                <c:pt idx="11052">
                  <c:v>11832</c:v>
                </c:pt>
                <c:pt idx="11053">
                  <c:v>11833</c:v>
                </c:pt>
                <c:pt idx="11054">
                  <c:v>11834</c:v>
                </c:pt>
                <c:pt idx="11055">
                  <c:v>11835</c:v>
                </c:pt>
                <c:pt idx="11056">
                  <c:v>11836</c:v>
                </c:pt>
                <c:pt idx="11057">
                  <c:v>11837</c:v>
                </c:pt>
                <c:pt idx="11058">
                  <c:v>11838</c:v>
                </c:pt>
                <c:pt idx="11059">
                  <c:v>11839</c:v>
                </c:pt>
                <c:pt idx="11060">
                  <c:v>11840</c:v>
                </c:pt>
                <c:pt idx="11061">
                  <c:v>11841</c:v>
                </c:pt>
                <c:pt idx="11062">
                  <c:v>11842</c:v>
                </c:pt>
                <c:pt idx="11063">
                  <c:v>11843</c:v>
                </c:pt>
                <c:pt idx="11064">
                  <c:v>11844</c:v>
                </c:pt>
                <c:pt idx="11065">
                  <c:v>11845</c:v>
                </c:pt>
                <c:pt idx="11066">
                  <c:v>11846</c:v>
                </c:pt>
                <c:pt idx="11067">
                  <c:v>11847</c:v>
                </c:pt>
                <c:pt idx="11068">
                  <c:v>11848</c:v>
                </c:pt>
                <c:pt idx="11069">
                  <c:v>11849</c:v>
                </c:pt>
                <c:pt idx="11070">
                  <c:v>11850</c:v>
                </c:pt>
                <c:pt idx="11071">
                  <c:v>11851</c:v>
                </c:pt>
                <c:pt idx="11072">
                  <c:v>11852</c:v>
                </c:pt>
                <c:pt idx="11073">
                  <c:v>11853</c:v>
                </c:pt>
                <c:pt idx="11074">
                  <c:v>11854</c:v>
                </c:pt>
                <c:pt idx="11075">
                  <c:v>11855</c:v>
                </c:pt>
                <c:pt idx="11076">
                  <c:v>11856</c:v>
                </c:pt>
                <c:pt idx="11077">
                  <c:v>11857</c:v>
                </c:pt>
                <c:pt idx="11078">
                  <c:v>11858</c:v>
                </c:pt>
                <c:pt idx="11079">
                  <c:v>11859</c:v>
                </c:pt>
                <c:pt idx="11080">
                  <c:v>11860</c:v>
                </c:pt>
                <c:pt idx="11081">
                  <c:v>11861</c:v>
                </c:pt>
                <c:pt idx="11082">
                  <c:v>11862</c:v>
                </c:pt>
                <c:pt idx="11083">
                  <c:v>11863</c:v>
                </c:pt>
                <c:pt idx="11084">
                  <c:v>11864</c:v>
                </c:pt>
                <c:pt idx="11085">
                  <c:v>11865</c:v>
                </c:pt>
                <c:pt idx="11086">
                  <c:v>11866</c:v>
                </c:pt>
                <c:pt idx="11087">
                  <c:v>11867</c:v>
                </c:pt>
                <c:pt idx="11088">
                  <c:v>11868</c:v>
                </c:pt>
                <c:pt idx="11089">
                  <c:v>11869</c:v>
                </c:pt>
                <c:pt idx="11090">
                  <c:v>11870</c:v>
                </c:pt>
                <c:pt idx="11091">
                  <c:v>11871</c:v>
                </c:pt>
                <c:pt idx="11092">
                  <c:v>11872</c:v>
                </c:pt>
                <c:pt idx="11093">
                  <c:v>11873</c:v>
                </c:pt>
                <c:pt idx="11094">
                  <c:v>11874</c:v>
                </c:pt>
                <c:pt idx="11095">
                  <c:v>11875</c:v>
                </c:pt>
                <c:pt idx="11096">
                  <c:v>11876</c:v>
                </c:pt>
                <c:pt idx="11097">
                  <c:v>11877</c:v>
                </c:pt>
                <c:pt idx="11098">
                  <c:v>11878</c:v>
                </c:pt>
                <c:pt idx="11099">
                  <c:v>11879</c:v>
                </c:pt>
                <c:pt idx="11100">
                  <c:v>11880</c:v>
                </c:pt>
                <c:pt idx="11101">
                  <c:v>11881</c:v>
                </c:pt>
                <c:pt idx="11102">
                  <c:v>11882</c:v>
                </c:pt>
                <c:pt idx="11103">
                  <c:v>11883</c:v>
                </c:pt>
                <c:pt idx="11104">
                  <c:v>11884</c:v>
                </c:pt>
                <c:pt idx="11105">
                  <c:v>11885</c:v>
                </c:pt>
                <c:pt idx="11106">
                  <c:v>11886</c:v>
                </c:pt>
                <c:pt idx="11107">
                  <c:v>11887</c:v>
                </c:pt>
                <c:pt idx="11108">
                  <c:v>11888</c:v>
                </c:pt>
                <c:pt idx="11109">
                  <c:v>11889</c:v>
                </c:pt>
                <c:pt idx="11110">
                  <c:v>11890</c:v>
                </c:pt>
                <c:pt idx="11111">
                  <c:v>11891</c:v>
                </c:pt>
                <c:pt idx="11112">
                  <c:v>11892</c:v>
                </c:pt>
                <c:pt idx="11113">
                  <c:v>11893</c:v>
                </c:pt>
                <c:pt idx="11114">
                  <c:v>11894</c:v>
                </c:pt>
                <c:pt idx="11115">
                  <c:v>11895</c:v>
                </c:pt>
                <c:pt idx="11116">
                  <c:v>11896</c:v>
                </c:pt>
                <c:pt idx="11117">
                  <c:v>11897</c:v>
                </c:pt>
                <c:pt idx="11118">
                  <c:v>11898</c:v>
                </c:pt>
                <c:pt idx="11119">
                  <c:v>11899</c:v>
                </c:pt>
                <c:pt idx="11120">
                  <c:v>11900</c:v>
                </c:pt>
                <c:pt idx="11121">
                  <c:v>11901</c:v>
                </c:pt>
                <c:pt idx="11122">
                  <c:v>11902</c:v>
                </c:pt>
                <c:pt idx="11123">
                  <c:v>11903</c:v>
                </c:pt>
                <c:pt idx="11124">
                  <c:v>11904</c:v>
                </c:pt>
                <c:pt idx="11125">
                  <c:v>11905</c:v>
                </c:pt>
                <c:pt idx="11126">
                  <c:v>11906</c:v>
                </c:pt>
                <c:pt idx="11127">
                  <c:v>11907</c:v>
                </c:pt>
                <c:pt idx="11128">
                  <c:v>11908</c:v>
                </c:pt>
                <c:pt idx="11129">
                  <c:v>11909</c:v>
                </c:pt>
                <c:pt idx="11130">
                  <c:v>11910</c:v>
                </c:pt>
                <c:pt idx="11131">
                  <c:v>11911</c:v>
                </c:pt>
                <c:pt idx="11132">
                  <c:v>11912</c:v>
                </c:pt>
                <c:pt idx="11133">
                  <c:v>11913</c:v>
                </c:pt>
                <c:pt idx="11134">
                  <c:v>11914</c:v>
                </c:pt>
                <c:pt idx="11135">
                  <c:v>11915</c:v>
                </c:pt>
                <c:pt idx="11136">
                  <c:v>11916</c:v>
                </c:pt>
                <c:pt idx="11137">
                  <c:v>11917</c:v>
                </c:pt>
                <c:pt idx="11138">
                  <c:v>11918</c:v>
                </c:pt>
                <c:pt idx="11139">
                  <c:v>11919</c:v>
                </c:pt>
                <c:pt idx="11140">
                  <c:v>11920</c:v>
                </c:pt>
                <c:pt idx="11141">
                  <c:v>11921</c:v>
                </c:pt>
                <c:pt idx="11142">
                  <c:v>11922</c:v>
                </c:pt>
                <c:pt idx="11143">
                  <c:v>11923</c:v>
                </c:pt>
                <c:pt idx="11144">
                  <c:v>11924</c:v>
                </c:pt>
                <c:pt idx="11145">
                  <c:v>11925</c:v>
                </c:pt>
                <c:pt idx="11146">
                  <c:v>11926</c:v>
                </c:pt>
                <c:pt idx="11147">
                  <c:v>11927</c:v>
                </c:pt>
                <c:pt idx="11148">
                  <c:v>11928</c:v>
                </c:pt>
                <c:pt idx="11149">
                  <c:v>11929</c:v>
                </c:pt>
                <c:pt idx="11150">
                  <c:v>11930</c:v>
                </c:pt>
                <c:pt idx="11151">
                  <c:v>11931</c:v>
                </c:pt>
                <c:pt idx="11152">
                  <c:v>11932</c:v>
                </c:pt>
                <c:pt idx="11153">
                  <c:v>11933</c:v>
                </c:pt>
                <c:pt idx="11154">
                  <c:v>11934</c:v>
                </c:pt>
                <c:pt idx="11155">
                  <c:v>11935</c:v>
                </c:pt>
                <c:pt idx="11156">
                  <c:v>11936</c:v>
                </c:pt>
                <c:pt idx="11157">
                  <c:v>11937</c:v>
                </c:pt>
                <c:pt idx="11158">
                  <c:v>11938</c:v>
                </c:pt>
                <c:pt idx="11159">
                  <c:v>11939</c:v>
                </c:pt>
                <c:pt idx="11160">
                  <c:v>11940</c:v>
                </c:pt>
                <c:pt idx="11161">
                  <c:v>11941</c:v>
                </c:pt>
                <c:pt idx="11162">
                  <c:v>11942</c:v>
                </c:pt>
                <c:pt idx="11163">
                  <c:v>11943</c:v>
                </c:pt>
                <c:pt idx="11164">
                  <c:v>11944</c:v>
                </c:pt>
                <c:pt idx="11165">
                  <c:v>11945</c:v>
                </c:pt>
                <c:pt idx="11166">
                  <c:v>11946</c:v>
                </c:pt>
                <c:pt idx="11167">
                  <c:v>11947</c:v>
                </c:pt>
                <c:pt idx="11168">
                  <c:v>11948</c:v>
                </c:pt>
                <c:pt idx="11169">
                  <c:v>11949</c:v>
                </c:pt>
                <c:pt idx="11170">
                  <c:v>11950</c:v>
                </c:pt>
                <c:pt idx="11171">
                  <c:v>11951</c:v>
                </c:pt>
                <c:pt idx="11172">
                  <c:v>11952</c:v>
                </c:pt>
                <c:pt idx="11173">
                  <c:v>11953</c:v>
                </c:pt>
                <c:pt idx="11174">
                  <c:v>11954</c:v>
                </c:pt>
                <c:pt idx="11175">
                  <c:v>11955</c:v>
                </c:pt>
                <c:pt idx="11176">
                  <c:v>11956</c:v>
                </c:pt>
                <c:pt idx="11177">
                  <c:v>11957</c:v>
                </c:pt>
                <c:pt idx="11178">
                  <c:v>11958</c:v>
                </c:pt>
                <c:pt idx="11179">
                  <c:v>11959</c:v>
                </c:pt>
                <c:pt idx="11180">
                  <c:v>11960</c:v>
                </c:pt>
                <c:pt idx="11181">
                  <c:v>11961</c:v>
                </c:pt>
                <c:pt idx="11182">
                  <c:v>11962</c:v>
                </c:pt>
                <c:pt idx="11183">
                  <c:v>11963</c:v>
                </c:pt>
                <c:pt idx="11184">
                  <c:v>11964</c:v>
                </c:pt>
                <c:pt idx="11185">
                  <c:v>11965</c:v>
                </c:pt>
                <c:pt idx="11186">
                  <c:v>11966</c:v>
                </c:pt>
                <c:pt idx="11187">
                  <c:v>11967</c:v>
                </c:pt>
                <c:pt idx="11188">
                  <c:v>11968</c:v>
                </c:pt>
                <c:pt idx="11189">
                  <c:v>11969</c:v>
                </c:pt>
                <c:pt idx="11190">
                  <c:v>11970</c:v>
                </c:pt>
                <c:pt idx="11191">
                  <c:v>11971</c:v>
                </c:pt>
                <c:pt idx="11192">
                  <c:v>11972</c:v>
                </c:pt>
                <c:pt idx="11193">
                  <c:v>11973</c:v>
                </c:pt>
                <c:pt idx="11194">
                  <c:v>11974</c:v>
                </c:pt>
                <c:pt idx="11195">
                  <c:v>11975</c:v>
                </c:pt>
                <c:pt idx="11196">
                  <c:v>11976</c:v>
                </c:pt>
                <c:pt idx="11197">
                  <c:v>11977</c:v>
                </c:pt>
                <c:pt idx="11198">
                  <c:v>11978</c:v>
                </c:pt>
                <c:pt idx="11199">
                  <c:v>11979</c:v>
                </c:pt>
                <c:pt idx="11200">
                  <c:v>11980</c:v>
                </c:pt>
                <c:pt idx="11201">
                  <c:v>11981</c:v>
                </c:pt>
                <c:pt idx="11202">
                  <c:v>11982</c:v>
                </c:pt>
                <c:pt idx="11203">
                  <c:v>11983</c:v>
                </c:pt>
                <c:pt idx="11204">
                  <c:v>11984</c:v>
                </c:pt>
                <c:pt idx="11205">
                  <c:v>11985</c:v>
                </c:pt>
                <c:pt idx="11206">
                  <c:v>11986</c:v>
                </c:pt>
                <c:pt idx="11207">
                  <c:v>11987</c:v>
                </c:pt>
                <c:pt idx="11208">
                  <c:v>11988</c:v>
                </c:pt>
                <c:pt idx="11209">
                  <c:v>11989</c:v>
                </c:pt>
                <c:pt idx="11210">
                  <c:v>11990</c:v>
                </c:pt>
                <c:pt idx="11211">
                  <c:v>11991</c:v>
                </c:pt>
                <c:pt idx="11212">
                  <c:v>11992</c:v>
                </c:pt>
                <c:pt idx="11213">
                  <c:v>11993</c:v>
                </c:pt>
                <c:pt idx="11214">
                  <c:v>11994</c:v>
                </c:pt>
                <c:pt idx="11215">
                  <c:v>11995</c:v>
                </c:pt>
                <c:pt idx="11216">
                  <c:v>11996</c:v>
                </c:pt>
                <c:pt idx="11217">
                  <c:v>11997</c:v>
                </c:pt>
                <c:pt idx="11218">
                  <c:v>11998</c:v>
                </c:pt>
                <c:pt idx="11219">
                  <c:v>11999</c:v>
                </c:pt>
                <c:pt idx="11220">
                  <c:v>12000</c:v>
                </c:pt>
                <c:pt idx="11221">
                  <c:v>12001</c:v>
                </c:pt>
                <c:pt idx="11222">
                  <c:v>12002</c:v>
                </c:pt>
                <c:pt idx="11223">
                  <c:v>12003</c:v>
                </c:pt>
                <c:pt idx="11224">
                  <c:v>12004</c:v>
                </c:pt>
                <c:pt idx="11225">
                  <c:v>12005</c:v>
                </c:pt>
                <c:pt idx="11226">
                  <c:v>12006</c:v>
                </c:pt>
                <c:pt idx="11227">
                  <c:v>12007</c:v>
                </c:pt>
                <c:pt idx="11228">
                  <c:v>12008</c:v>
                </c:pt>
                <c:pt idx="11229">
                  <c:v>12009</c:v>
                </c:pt>
                <c:pt idx="11230">
                  <c:v>12010</c:v>
                </c:pt>
                <c:pt idx="11231">
                  <c:v>12011</c:v>
                </c:pt>
                <c:pt idx="11232">
                  <c:v>12012</c:v>
                </c:pt>
                <c:pt idx="11233">
                  <c:v>12013</c:v>
                </c:pt>
                <c:pt idx="11234">
                  <c:v>12014</c:v>
                </c:pt>
                <c:pt idx="11235">
                  <c:v>12015</c:v>
                </c:pt>
                <c:pt idx="11236">
                  <c:v>12016</c:v>
                </c:pt>
                <c:pt idx="11237">
                  <c:v>12017</c:v>
                </c:pt>
                <c:pt idx="11238">
                  <c:v>12018</c:v>
                </c:pt>
                <c:pt idx="11239">
                  <c:v>12019</c:v>
                </c:pt>
                <c:pt idx="11240">
                  <c:v>12020</c:v>
                </c:pt>
                <c:pt idx="11241">
                  <c:v>12021</c:v>
                </c:pt>
                <c:pt idx="11242">
                  <c:v>12022</c:v>
                </c:pt>
                <c:pt idx="11243">
                  <c:v>12023</c:v>
                </c:pt>
                <c:pt idx="11244">
                  <c:v>12024</c:v>
                </c:pt>
                <c:pt idx="11245">
                  <c:v>12025</c:v>
                </c:pt>
                <c:pt idx="11246">
                  <c:v>12026</c:v>
                </c:pt>
                <c:pt idx="11247">
                  <c:v>12027</c:v>
                </c:pt>
                <c:pt idx="11248">
                  <c:v>12028</c:v>
                </c:pt>
                <c:pt idx="11249">
                  <c:v>12029</c:v>
                </c:pt>
                <c:pt idx="11250">
                  <c:v>12030</c:v>
                </c:pt>
                <c:pt idx="11251">
                  <c:v>12031</c:v>
                </c:pt>
                <c:pt idx="11252">
                  <c:v>12032</c:v>
                </c:pt>
                <c:pt idx="11253">
                  <c:v>12033</c:v>
                </c:pt>
                <c:pt idx="11254">
                  <c:v>12034</c:v>
                </c:pt>
                <c:pt idx="11255">
                  <c:v>12035</c:v>
                </c:pt>
                <c:pt idx="11256">
                  <c:v>12036</c:v>
                </c:pt>
                <c:pt idx="11257">
                  <c:v>12037</c:v>
                </c:pt>
                <c:pt idx="11258">
                  <c:v>12038</c:v>
                </c:pt>
                <c:pt idx="11259">
                  <c:v>12039</c:v>
                </c:pt>
                <c:pt idx="11260">
                  <c:v>12040</c:v>
                </c:pt>
                <c:pt idx="11261">
                  <c:v>12041</c:v>
                </c:pt>
                <c:pt idx="11262">
                  <c:v>12042</c:v>
                </c:pt>
                <c:pt idx="11263">
                  <c:v>12043</c:v>
                </c:pt>
                <c:pt idx="11264">
                  <c:v>12044</c:v>
                </c:pt>
                <c:pt idx="11265">
                  <c:v>12045</c:v>
                </c:pt>
                <c:pt idx="11266">
                  <c:v>12046</c:v>
                </c:pt>
                <c:pt idx="11267">
                  <c:v>12047</c:v>
                </c:pt>
                <c:pt idx="11268">
                  <c:v>12048</c:v>
                </c:pt>
                <c:pt idx="11269">
                  <c:v>12049</c:v>
                </c:pt>
                <c:pt idx="11270">
                  <c:v>12050</c:v>
                </c:pt>
                <c:pt idx="11271">
                  <c:v>12051</c:v>
                </c:pt>
                <c:pt idx="11272">
                  <c:v>12052</c:v>
                </c:pt>
                <c:pt idx="11273">
                  <c:v>12053</c:v>
                </c:pt>
                <c:pt idx="11274">
                  <c:v>12054</c:v>
                </c:pt>
                <c:pt idx="11275">
                  <c:v>12055</c:v>
                </c:pt>
                <c:pt idx="11276">
                  <c:v>12056</c:v>
                </c:pt>
                <c:pt idx="11277">
                  <c:v>12057</c:v>
                </c:pt>
                <c:pt idx="11278">
                  <c:v>12058</c:v>
                </c:pt>
                <c:pt idx="11279">
                  <c:v>12059</c:v>
                </c:pt>
                <c:pt idx="11280">
                  <c:v>12060</c:v>
                </c:pt>
                <c:pt idx="11281">
                  <c:v>12061</c:v>
                </c:pt>
                <c:pt idx="11282">
                  <c:v>12062</c:v>
                </c:pt>
                <c:pt idx="11283">
                  <c:v>12063</c:v>
                </c:pt>
                <c:pt idx="11284">
                  <c:v>12064</c:v>
                </c:pt>
                <c:pt idx="11285">
                  <c:v>12065</c:v>
                </c:pt>
                <c:pt idx="11286">
                  <c:v>12066</c:v>
                </c:pt>
                <c:pt idx="11287">
                  <c:v>12067</c:v>
                </c:pt>
                <c:pt idx="11288">
                  <c:v>12068</c:v>
                </c:pt>
                <c:pt idx="11289">
                  <c:v>12069</c:v>
                </c:pt>
                <c:pt idx="11290">
                  <c:v>12070</c:v>
                </c:pt>
                <c:pt idx="11291">
                  <c:v>12071</c:v>
                </c:pt>
                <c:pt idx="11292">
                  <c:v>12072</c:v>
                </c:pt>
                <c:pt idx="11293">
                  <c:v>12073</c:v>
                </c:pt>
                <c:pt idx="11294">
                  <c:v>12074</c:v>
                </c:pt>
                <c:pt idx="11295">
                  <c:v>12075</c:v>
                </c:pt>
                <c:pt idx="11296">
                  <c:v>12076</c:v>
                </c:pt>
                <c:pt idx="11297">
                  <c:v>12077</c:v>
                </c:pt>
                <c:pt idx="11298">
                  <c:v>12078</c:v>
                </c:pt>
                <c:pt idx="11299">
                  <c:v>12079</c:v>
                </c:pt>
                <c:pt idx="11300">
                  <c:v>12080</c:v>
                </c:pt>
                <c:pt idx="11301">
                  <c:v>12081</c:v>
                </c:pt>
                <c:pt idx="11302">
                  <c:v>12082</c:v>
                </c:pt>
                <c:pt idx="11303">
                  <c:v>12083</c:v>
                </c:pt>
                <c:pt idx="11304">
                  <c:v>12084</c:v>
                </c:pt>
                <c:pt idx="11305">
                  <c:v>12085</c:v>
                </c:pt>
                <c:pt idx="11306">
                  <c:v>12086</c:v>
                </c:pt>
                <c:pt idx="11307">
                  <c:v>12087</c:v>
                </c:pt>
                <c:pt idx="11308">
                  <c:v>12088</c:v>
                </c:pt>
                <c:pt idx="11309">
                  <c:v>12089</c:v>
                </c:pt>
                <c:pt idx="11310">
                  <c:v>12090</c:v>
                </c:pt>
                <c:pt idx="11311">
                  <c:v>12091</c:v>
                </c:pt>
                <c:pt idx="11312">
                  <c:v>12092</c:v>
                </c:pt>
                <c:pt idx="11313">
                  <c:v>12093</c:v>
                </c:pt>
                <c:pt idx="11314">
                  <c:v>12094</c:v>
                </c:pt>
                <c:pt idx="11315">
                  <c:v>12095</c:v>
                </c:pt>
                <c:pt idx="11316">
                  <c:v>12096</c:v>
                </c:pt>
                <c:pt idx="11317">
                  <c:v>12097</c:v>
                </c:pt>
                <c:pt idx="11318">
                  <c:v>12098</c:v>
                </c:pt>
                <c:pt idx="11319">
                  <c:v>12099</c:v>
                </c:pt>
                <c:pt idx="11320">
                  <c:v>12100</c:v>
                </c:pt>
                <c:pt idx="11321">
                  <c:v>12101</c:v>
                </c:pt>
                <c:pt idx="11322">
                  <c:v>12102</c:v>
                </c:pt>
                <c:pt idx="11323">
                  <c:v>12103</c:v>
                </c:pt>
                <c:pt idx="11324">
                  <c:v>12104</c:v>
                </c:pt>
                <c:pt idx="11325">
                  <c:v>12105</c:v>
                </c:pt>
                <c:pt idx="11326">
                  <c:v>12106</c:v>
                </c:pt>
                <c:pt idx="11327">
                  <c:v>12107</c:v>
                </c:pt>
                <c:pt idx="11328">
                  <c:v>12108</c:v>
                </c:pt>
                <c:pt idx="11329">
                  <c:v>12109</c:v>
                </c:pt>
                <c:pt idx="11330">
                  <c:v>12110</c:v>
                </c:pt>
                <c:pt idx="11331">
                  <c:v>12111</c:v>
                </c:pt>
                <c:pt idx="11332">
                  <c:v>12112</c:v>
                </c:pt>
                <c:pt idx="11333">
                  <c:v>12113</c:v>
                </c:pt>
                <c:pt idx="11334">
                  <c:v>12114</c:v>
                </c:pt>
                <c:pt idx="11335">
                  <c:v>12115</c:v>
                </c:pt>
                <c:pt idx="11336">
                  <c:v>12116</c:v>
                </c:pt>
                <c:pt idx="11337">
                  <c:v>12117</c:v>
                </c:pt>
                <c:pt idx="11338">
                  <c:v>12118</c:v>
                </c:pt>
                <c:pt idx="11339">
                  <c:v>12119</c:v>
                </c:pt>
                <c:pt idx="11340">
                  <c:v>12120</c:v>
                </c:pt>
                <c:pt idx="11341">
                  <c:v>12121</c:v>
                </c:pt>
                <c:pt idx="11342">
                  <c:v>12122</c:v>
                </c:pt>
                <c:pt idx="11343">
                  <c:v>12123</c:v>
                </c:pt>
                <c:pt idx="11344">
                  <c:v>12124</c:v>
                </c:pt>
                <c:pt idx="11345">
                  <c:v>12125</c:v>
                </c:pt>
                <c:pt idx="11346">
                  <c:v>12126</c:v>
                </c:pt>
                <c:pt idx="11347">
                  <c:v>12127</c:v>
                </c:pt>
                <c:pt idx="11348">
                  <c:v>12128</c:v>
                </c:pt>
                <c:pt idx="11349">
                  <c:v>12129</c:v>
                </c:pt>
                <c:pt idx="11350">
                  <c:v>12130</c:v>
                </c:pt>
                <c:pt idx="11351">
                  <c:v>12131</c:v>
                </c:pt>
                <c:pt idx="11352">
                  <c:v>12132</c:v>
                </c:pt>
                <c:pt idx="11353">
                  <c:v>12133</c:v>
                </c:pt>
                <c:pt idx="11354">
                  <c:v>12134</c:v>
                </c:pt>
                <c:pt idx="11355">
                  <c:v>12135</c:v>
                </c:pt>
                <c:pt idx="11356">
                  <c:v>12136</c:v>
                </c:pt>
                <c:pt idx="11357">
                  <c:v>12137</c:v>
                </c:pt>
                <c:pt idx="11358">
                  <c:v>12138</c:v>
                </c:pt>
                <c:pt idx="11359">
                  <c:v>12139</c:v>
                </c:pt>
                <c:pt idx="11360">
                  <c:v>12140</c:v>
                </c:pt>
                <c:pt idx="11361">
                  <c:v>12141</c:v>
                </c:pt>
                <c:pt idx="11362">
                  <c:v>12142</c:v>
                </c:pt>
                <c:pt idx="11363">
                  <c:v>12143</c:v>
                </c:pt>
                <c:pt idx="11364">
                  <c:v>12144</c:v>
                </c:pt>
                <c:pt idx="11365">
                  <c:v>12145</c:v>
                </c:pt>
                <c:pt idx="11366">
                  <c:v>12146</c:v>
                </c:pt>
                <c:pt idx="11367">
                  <c:v>12147</c:v>
                </c:pt>
                <c:pt idx="11368">
                  <c:v>12148</c:v>
                </c:pt>
                <c:pt idx="11369">
                  <c:v>12149</c:v>
                </c:pt>
                <c:pt idx="11370">
                  <c:v>12150</c:v>
                </c:pt>
                <c:pt idx="11371">
                  <c:v>12151</c:v>
                </c:pt>
                <c:pt idx="11372">
                  <c:v>12152</c:v>
                </c:pt>
                <c:pt idx="11373">
                  <c:v>12153</c:v>
                </c:pt>
                <c:pt idx="11374">
                  <c:v>12154</c:v>
                </c:pt>
                <c:pt idx="11375">
                  <c:v>12155</c:v>
                </c:pt>
                <c:pt idx="11376">
                  <c:v>12156</c:v>
                </c:pt>
                <c:pt idx="11377">
                  <c:v>12157</c:v>
                </c:pt>
                <c:pt idx="11378">
                  <c:v>12158</c:v>
                </c:pt>
                <c:pt idx="11379">
                  <c:v>12159</c:v>
                </c:pt>
                <c:pt idx="11380">
                  <c:v>12160</c:v>
                </c:pt>
                <c:pt idx="11381">
                  <c:v>12161</c:v>
                </c:pt>
                <c:pt idx="11382">
                  <c:v>12162</c:v>
                </c:pt>
                <c:pt idx="11383">
                  <c:v>12163</c:v>
                </c:pt>
                <c:pt idx="11384">
                  <c:v>12164</c:v>
                </c:pt>
                <c:pt idx="11385">
                  <c:v>12165</c:v>
                </c:pt>
                <c:pt idx="11386">
                  <c:v>12166</c:v>
                </c:pt>
                <c:pt idx="11387">
                  <c:v>12167</c:v>
                </c:pt>
                <c:pt idx="11388">
                  <c:v>12168</c:v>
                </c:pt>
                <c:pt idx="11389">
                  <c:v>12169</c:v>
                </c:pt>
                <c:pt idx="11390">
                  <c:v>12170</c:v>
                </c:pt>
                <c:pt idx="11391">
                  <c:v>12171</c:v>
                </c:pt>
                <c:pt idx="11392">
                  <c:v>12172</c:v>
                </c:pt>
                <c:pt idx="11393">
                  <c:v>12173</c:v>
                </c:pt>
                <c:pt idx="11394">
                  <c:v>12174</c:v>
                </c:pt>
                <c:pt idx="11395">
                  <c:v>12175</c:v>
                </c:pt>
                <c:pt idx="11396">
                  <c:v>12176</c:v>
                </c:pt>
                <c:pt idx="11397">
                  <c:v>12177</c:v>
                </c:pt>
                <c:pt idx="11398">
                  <c:v>12178</c:v>
                </c:pt>
                <c:pt idx="11399">
                  <c:v>12179</c:v>
                </c:pt>
                <c:pt idx="11400">
                  <c:v>12180</c:v>
                </c:pt>
                <c:pt idx="11401">
                  <c:v>12181</c:v>
                </c:pt>
                <c:pt idx="11402">
                  <c:v>12182</c:v>
                </c:pt>
                <c:pt idx="11403">
                  <c:v>12183</c:v>
                </c:pt>
                <c:pt idx="11404">
                  <c:v>12184</c:v>
                </c:pt>
                <c:pt idx="11405">
                  <c:v>12185</c:v>
                </c:pt>
                <c:pt idx="11406">
                  <c:v>12186</c:v>
                </c:pt>
                <c:pt idx="11407">
                  <c:v>12187</c:v>
                </c:pt>
                <c:pt idx="11408">
                  <c:v>12188</c:v>
                </c:pt>
                <c:pt idx="11409">
                  <c:v>12189</c:v>
                </c:pt>
                <c:pt idx="11410">
                  <c:v>12190</c:v>
                </c:pt>
                <c:pt idx="11411">
                  <c:v>12191</c:v>
                </c:pt>
                <c:pt idx="11412">
                  <c:v>12192</c:v>
                </c:pt>
                <c:pt idx="11413">
                  <c:v>12193</c:v>
                </c:pt>
                <c:pt idx="11414">
                  <c:v>12194</c:v>
                </c:pt>
                <c:pt idx="11415">
                  <c:v>12195</c:v>
                </c:pt>
                <c:pt idx="11416">
                  <c:v>12196</c:v>
                </c:pt>
                <c:pt idx="11417">
                  <c:v>12197</c:v>
                </c:pt>
                <c:pt idx="11418">
                  <c:v>12198</c:v>
                </c:pt>
                <c:pt idx="11419">
                  <c:v>12199</c:v>
                </c:pt>
                <c:pt idx="11420">
                  <c:v>12200</c:v>
                </c:pt>
                <c:pt idx="11421">
                  <c:v>12201</c:v>
                </c:pt>
                <c:pt idx="11422">
                  <c:v>12202</c:v>
                </c:pt>
                <c:pt idx="11423">
                  <c:v>12203</c:v>
                </c:pt>
                <c:pt idx="11424">
                  <c:v>12204</c:v>
                </c:pt>
                <c:pt idx="11425">
                  <c:v>12205</c:v>
                </c:pt>
                <c:pt idx="11426">
                  <c:v>12206</c:v>
                </c:pt>
                <c:pt idx="11427">
                  <c:v>12207</c:v>
                </c:pt>
                <c:pt idx="11428">
                  <c:v>12208</c:v>
                </c:pt>
                <c:pt idx="11429">
                  <c:v>12209</c:v>
                </c:pt>
                <c:pt idx="11430">
                  <c:v>12210</c:v>
                </c:pt>
                <c:pt idx="11431">
                  <c:v>12211</c:v>
                </c:pt>
                <c:pt idx="11432">
                  <c:v>12212</c:v>
                </c:pt>
                <c:pt idx="11433">
                  <c:v>12213</c:v>
                </c:pt>
                <c:pt idx="11434">
                  <c:v>12214</c:v>
                </c:pt>
                <c:pt idx="11435">
                  <c:v>12215</c:v>
                </c:pt>
                <c:pt idx="11436">
                  <c:v>12216</c:v>
                </c:pt>
                <c:pt idx="11437">
                  <c:v>12217</c:v>
                </c:pt>
                <c:pt idx="11438">
                  <c:v>12218</c:v>
                </c:pt>
                <c:pt idx="11439">
                  <c:v>12219</c:v>
                </c:pt>
                <c:pt idx="11440">
                  <c:v>12220</c:v>
                </c:pt>
                <c:pt idx="11441">
                  <c:v>12221</c:v>
                </c:pt>
                <c:pt idx="11442">
                  <c:v>12222</c:v>
                </c:pt>
                <c:pt idx="11443">
                  <c:v>12223</c:v>
                </c:pt>
                <c:pt idx="11444">
                  <c:v>12224</c:v>
                </c:pt>
                <c:pt idx="11445">
                  <c:v>12225</c:v>
                </c:pt>
                <c:pt idx="11446">
                  <c:v>12226</c:v>
                </c:pt>
                <c:pt idx="11447">
                  <c:v>12227</c:v>
                </c:pt>
                <c:pt idx="11448">
                  <c:v>12228</c:v>
                </c:pt>
                <c:pt idx="11449">
                  <c:v>12229</c:v>
                </c:pt>
                <c:pt idx="11450">
                  <c:v>12230</c:v>
                </c:pt>
                <c:pt idx="11451">
                  <c:v>12231</c:v>
                </c:pt>
                <c:pt idx="11452">
                  <c:v>12232</c:v>
                </c:pt>
                <c:pt idx="11453">
                  <c:v>12233</c:v>
                </c:pt>
                <c:pt idx="11454">
                  <c:v>12234</c:v>
                </c:pt>
                <c:pt idx="11455">
                  <c:v>12235</c:v>
                </c:pt>
                <c:pt idx="11456">
                  <c:v>12236</c:v>
                </c:pt>
                <c:pt idx="11457">
                  <c:v>12237</c:v>
                </c:pt>
                <c:pt idx="11458">
                  <c:v>12238</c:v>
                </c:pt>
                <c:pt idx="11459">
                  <c:v>12239</c:v>
                </c:pt>
                <c:pt idx="11460">
                  <c:v>12240</c:v>
                </c:pt>
                <c:pt idx="11461">
                  <c:v>12241</c:v>
                </c:pt>
                <c:pt idx="11462">
                  <c:v>12242</c:v>
                </c:pt>
                <c:pt idx="11463">
                  <c:v>12243</c:v>
                </c:pt>
                <c:pt idx="11464">
                  <c:v>12244</c:v>
                </c:pt>
                <c:pt idx="11465">
                  <c:v>12245</c:v>
                </c:pt>
                <c:pt idx="11466">
                  <c:v>12246</c:v>
                </c:pt>
                <c:pt idx="11467">
                  <c:v>12247</c:v>
                </c:pt>
                <c:pt idx="11468">
                  <c:v>12248</c:v>
                </c:pt>
                <c:pt idx="11469">
                  <c:v>12249</c:v>
                </c:pt>
                <c:pt idx="11470">
                  <c:v>12250</c:v>
                </c:pt>
                <c:pt idx="11471">
                  <c:v>12251</c:v>
                </c:pt>
                <c:pt idx="11472">
                  <c:v>12252</c:v>
                </c:pt>
                <c:pt idx="11473">
                  <c:v>12253</c:v>
                </c:pt>
                <c:pt idx="11474">
                  <c:v>12254</c:v>
                </c:pt>
                <c:pt idx="11475">
                  <c:v>12255</c:v>
                </c:pt>
                <c:pt idx="11476">
                  <c:v>12256</c:v>
                </c:pt>
                <c:pt idx="11477">
                  <c:v>12257</c:v>
                </c:pt>
                <c:pt idx="11478">
                  <c:v>12258</c:v>
                </c:pt>
                <c:pt idx="11479">
                  <c:v>12259</c:v>
                </c:pt>
                <c:pt idx="11480">
                  <c:v>12260</c:v>
                </c:pt>
                <c:pt idx="11481">
                  <c:v>12261</c:v>
                </c:pt>
                <c:pt idx="11482">
                  <c:v>12262</c:v>
                </c:pt>
                <c:pt idx="11483">
                  <c:v>12263</c:v>
                </c:pt>
                <c:pt idx="11484">
                  <c:v>12264</c:v>
                </c:pt>
                <c:pt idx="11485">
                  <c:v>12265</c:v>
                </c:pt>
                <c:pt idx="11486">
                  <c:v>12266</c:v>
                </c:pt>
                <c:pt idx="11487">
                  <c:v>12267</c:v>
                </c:pt>
                <c:pt idx="11488">
                  <c:v>12268</c:v>
                </c:pt>
                <c:pt idx="11489">
                  <c:v>12269</c:v>
                </c:pt>
                <c:pt idx="11490">
                  <c:v>12270</c:v>
                </c:pt>
                <c:pt idx="11491">
                  <c:v>12271</c:v>
                </c:pt>
                <c:pt idx="11492">
                  <c:v>12272</c:v>
                </c:pt>
                <c:pt idx="11493">
                  <c:v>12273</c:v>
                </c:pt>
                <c:pt idx="11494">
                  <c:v>12274</c:v>
                </c:pt>
                <c:pt idx="11495">
                  <c:v>12275</c:v>
                </c:pt>
                <c:pt idx="11496">
                  <c:v>12276</c:v>
                </c:pt>
                <c:pt idx="11497">
                  <c:v>12277</c:v>
                </c:pt>
                <c:pt idx="11498">
                  <c:v>12278</c:v>
                </c:pt>
                <c:pt idx="11499">
                  <c:v>12279</c:v>
                </c:pt>
                <c:pt idx="11500">
                  <c:v>12280</c:v>
                </c:pt>
                <c:pt idx="11501">
                  <c:v>12281</c:v>
                </c:pt>
                <c:pt idx="11502">
                  <c:v>12282</c:v>
                </c:pt>
                <c:pt idx="11503">
                  <c:v>12283</c:v>
                </c:pt>
                <c:pt idx="11504">
                  <c:v>12284</c:v>
                </c:pt>
                <c:pt idx="11505">
                  <c:v>12285</c:v>
                </c:pt>
                <c:pt idx="11506">
                  <c:v>12286</c:v>
                </c:pt>
                <c:pt idx="11507">
                  <c:v>12287</c:v>
                </c:pt>
                <c:pt idx="11508">
                  <c:v>12288</c:v>
                </c:pt>
                <c:pt idx="11509">
                  <c:v>12289</c:v>
                </c:pt>
                <c:pt idx="11510">
                  <c:v>12290</c:v>
                </c:pt>
                <c:pt idx="11511">
                  <c:v>12291</c:v>
                </c:pt>
                <c:pt idx="11512">
                  <c:v>12292</c:v>
                </c:pt>
                <c:pt idx="11513">
                  <c:v>12293</c:v>
                </c:pt>
                <c:pt idx="11514">
                  <c:v>12294</c:v>
                </c:pt>
                <c:pt idx="11515">
                  <c:v>12295</c:v>
                </c:pt>
                <c:pt idx="11516">
                  <c:v>12296</c:v>
                </c:pt>
                <c:pt idx="11517">
                  <c:v>12297</c:v>
                </c:pt>
                <c:pt idx="11518">
                  <c:v>12298</c:v>
                </c:pt>
                <c:pt idx="11519">
                  <c:v>12299</c:v>
                </c:pt>
                <c:pt idx="11520">
                  <c:v>12300</c:v>
                </c:pt>
                <c:pt idx="11521">
                  <c:v>12301</c:v>
                </c:pt>
                <c:pt idx="11522">
                  <c:v>12302</c:v>
                </c:pt>
                <c:pt idx="11523">
                  <c:v>12303</c:v>
                </c:pt>
                <c:pt idx="11524">
                  <c:v>12304</c:v>
                </c:pt>
                <c:pt idx="11525">
                  <c:v>12305</c:v>
                </c:pt>
                <c:pt idx="11526">
                  <c:v>12306</c:v>
                </c:pt>
                <c:pt idx="11527">
                  <c:v>12307</c:v>
                </c:pt>
                <c:pt idx="11528">
                  <c:v>12308</c:v>
                </c:pt>
                <c:pt idx="11529">
                  <c:v>12309</c:v>
                </c:pt>
                <c:pt idx="11530">
                  <c:v>12310</c:v>
                </c:pt>
                <c:pt idx="11531">
                  <c:v>12311</c:v>
                </c:pt>
                <c:pt idx="11532">
                  <c:v>12312</c:v>
                </c:pt>
                <c:pt idx="11533">
                  <c:v>12313</c:v>
                </c:pt>
                <c:pt idx="11534">
                  <c:v>12314</c:v>
                </c:pt>
                <c:pt idx="11535">
                  <c:v>12315</c:v>
                </c:pt>
                <c:pt idx="11536">
                  <c:v>12316</c:v>
                </c:pt>
                <c:pt idx="11537">
                  <c:v>12317</c:v>
                </c:pt>
                <c:pt idx="11538">
                  <c:v>12318</c:v>
                </c:pt>
                <c:pt idx="11539">
                  <c:v>12319</c:v>
                </c:pt>
                <c:pt idx="11540">
                  <c:v>12320</c:v>
                </c:pt>
                <c:pt idx="11541">
                  <c:v>12321</c:v>
                </c:pt>
                <c:pt idx="11542">
                  <c:v>12322</c:v>
                </c:pt>
                <c:pt idx="11543">
                  <c:v>12323</c:v>
                </c:pt>
                <c:pt idx="11544">
                  <c:v>12324</c:v>
                </c:pt>
                <c:pt idx="11545">
                  <c:v>12325</c:v>
                </c:pt>
                <c:pt idx="11546">
                  <c:v>12326</c:v>
                </c:pt>
                <c:pt idx="11547">
                  <c:v>12327</c:v>
                </c:pt>
                <c:pt idx="11548">
                  <c:v>12328</c:v>
                </c:pt>
                <c:pt idx="11549">
                  <c:v>12329</c:v>
                </c:pt>
                <c:pt idx="11550">
                  <c:v>12330</c:v>
                </c:pt>
                <c:pt idx="11551">
                  <c:v>12331</c:v>
                </c:pt>
                <c:pt idx="11552">
                  <c:v>12332</c:v>
                </c:pt>
                <c:pt idx="11553">
                  <c:v>12333</c:v>
                </c:pt>
                <c:pt idx="11554">
                  <c:v>12334</c:v>
                </c:pt>
                <c:pt idx="11555">
                  <c:v>12335</c:v>
                </c:pt>
                <c:pt idx="11556">
                  <c:v>12336</c:v>
                </c:pt>
                <c:pt idx="11557">
                  <c:v>12337</c:v>
                </c:pt>
                <c:pt idx="11558">
                  <c:v>12338</c:v>
                </c:pt>
                <c:pt idx="11559">
                  <c:v>12339</c:v>
                </c:pt>
                <c:pt idx="11560">
                  <c:v>12340</c:v>
                </c:pt>
                <c:pt idx="11561">
                  <c:v>12341</c:v>
                </c:pt>
                <c:pt idx="11562">
                  <c:v>12342</c:v>
                </c:pt>
                <c:pt idx="11563">
                  <c:v>12343</c:v>
                </c:pt>
                <c:pt idx="11564">
                  <c:v>12344</c:v>
                </c:pt>
                <c:pt idx="11565">
                  <c:v>12345</c:v>
                </c:pt>
                <c:pt idx="11566">
                  <c:v>12346</c:v>
                </c:pt>
                <c:pt idx="11567">
                  <c:v>12347</c:v>
                </c:pt>
                <c:pt idx="11568">
                  <c:v>12348</c:v>
                </c:pt>
                <c:pt idx="11569">
                  <c:v>12349</c:v>
                </c:pt>
                <c:pt idx="11570">
                  <c:v>12350</c:v>
                </c:pt>
                <c:pt idx="11571">
                  <c:v>12351</c:v>
                </c:pt>
                <c:pt idx="11572">
                  <c:v>12352</c:v>
                </c:pt>
                <c:pt idx="11573">
                  <c:v>12353</c:v>
                </c:pt>
                <c:pt idx="11574">
                  <c:v>12354</c:v>
                </c:pt>
                <c:pt idx="11575">
                  <c:v>12355</c:v>
                </c:pt>
                <c:pt idx="11576">
                  <c:v>12356</c:v>
                </c:pt>
                <c:pt idx="11577">
                  <c:v>12357</c:v>
                </c:pt>
                <c:pt idx="11578">
                  <c:v>12358</c:v>
                </c:pt>
                <c:pt idx="11579">
                  <c:v>12359</c:v>
                </c:pt>
                <c:pt idx="11580">
                  <c:v>12360</c:v>
                </c:pt>
                <c:pt idx="11581">
                  <c:v>12361</c:v>
                </c:pt>
                <c:pt idx="11582">
                  <c:v>12362</c:v>
                </c:pt>
                <c:pt idx="11583">
                  <c:v>12363</c:v>
                </c:pt>
                <c:pt idx="11584">
                  <c:v>12364</c:v>
                </c:pt>
                <c:pt idx="11585">
                  <c:v>12365</c:v>
                </c:pt>
                <c:pt idx="11586">
                  <c:v>12366</c:v>
                </c:pt>
                <c:pt idx="11587">
                  <c:v>12367</c:v>
                </c:pt>
                <c:pt idx="11588">
                  <c:v>12368</c:v>
                </c:pt>
                <c:pt idx="11589">
                  <c:v>12369</c:v>
                </c:pt>
                <c:pt idx="11590">
                  <c:v>12370</c:v>
                </c:pt>
                <c:pt idx="11591">
                  <c:v>12371</c:v>
                </c:pt>
                <c:pt idx="11592">
                  <c:v>12372</c:v>
                </c:pt>
                <c:pt idx="11593">
                  <c:v>12373</c:v>
                </c:pt>
                <c:pt idx="11594">
                  <c:v>12374</c:v>
                </c:pt>
                <c:pt idx="11595">
                  <c:v>12375</c:v>
                </c:pt>
                <c:pt idx="11596">
                  <c:v>12376</c:v>
                </c:pt>
                <c:pt idx="11597">
                  <c:v>12377</c:v>
                </c:pt>
                <c:pt idx="11598">
                  <c:v>12378</c:v>
                </c:pt>
                <c:pt idx="11599">
                  <c:v>12379</c:v>
                </c:pt>
                <c:pt idx="11600">
                  <c:v>12380</c:v>
                </c:pt>
                <c:pt idx="11601">
                  <c:v>12381</c:v>
                </c:pt>
                <c:pt idx="11602">
                  <c:v>12382</c:v>
                </c:pt>
                <c:pt idx="11603">
                  <c:v>12383</c:v>
                </c:pt>
                <c:pt idx="11604">
                  <c:v>12384</c:v>
                </c:pt>
                <c:pt idx="11605">
                  <c:v>12385</c:v>
                </c:pt>
                <c:pt idx="11606">
                  <c:v>12386</c:v>
                </c:pt>
                <c:pt idx="11607">
                  <c:v>12387</c:v>
                </c:pt>
                <c:pt idx="11608">
                  <c:v>12388</c:v>
                </c:pt>
                <c:pt idx="11609">
                  <c:v>12389</c:v>
                </c:pt>
                <c:pt idx="11610">
                  <c:v>12390</c:v>
                </c:pt>
                <c:pt idx="11611">
                  <c:v>12391</c:v>
                </c:pt>
                <c:pt idx="11612">
                  <c:v>12392</c:v>
                </c:pt>
                <c:pt idx="11613">
                  <c:v>12393</c:v>
                </c:pt>
                <c:pt idx="11614">
                  <c:v>12394</c:v>
                </c:pt>
                <c:pt idx="11615">
                  <c:v>12395</c:v>
                </c:pt>
                <c:pt idx="11616">
                  <c:v>12396</c:v>
                </c:pt>
                <c:pt idx="11617">
                  <c:v>12397</c:v>
                </c:pt>
                <c:pt idx="11618">
                  <c:v>12398</c:v>
                </c:pt>
                <c:pt idx="11619">
                  <c:v>12399</c:v>
                </c:pt>
                <c:pt idx="11620">
                  <c:v>12400</c:v>
                </c:pt>
                <c:pt idx="11621">
                  <c:v>12401</c:v>
                </c:pt>
                <c:pt idx="11622">
                  <c:v>12402</c:v>
                </c:pt>
                <c:pt idx="11623">
                  <c:v>12403</c:v>
                </c:pt>
                <c:pt idx="11624">
                  <c:v>12404</c:v>
                </c:pt>
                <c:pt idx="11625">
                  <c:v>12405</c:v>
                </c:pt>
                <c:pt idx="11626">
                  <c:v>12406</c:v>
                </c:pt>
                <c:pt idx="11627">
                  <c:v>12407</c:v>
                </c:pt>
                <c:pt idx="11628">
                  <c:v>12408</c:v>
                </c:pt>
                <c:pt idx="11629">
                  <c:v>12409</c:v>
                </c:pt>
                <c:pt idx="11630">
                  <c:v>12410</c:v>
                </c:pt>
                <c:pt idx="11631">
                  <c:v>12411</c:v>
                </c:pt>
                <c:pt idx="11632">
                  <c:v>12412</c:v>
                </c:pt>
                <c:pt idx="11633">
                  <c:v>12413</c:v>
                </c:pt>
                <c:pt idx="11634">
                  <c:v>12414</c:v>
                </c:pt>
                <c:pt idx="11635">
                  <c:v>12415</c:v>
                </c:pt>
                <c:pt idx="11636">
                  <c:v>12416</c:v>
                </c:pt>
                <c:pt idx="11637">
                  <c:v>12417</c:v>
                </c:pt>
                <c:pt idx="11638">
                  <c:v>12418</c:v>
                </c:pt>
                <c:pt idx="11639">
                  <c:v>12419</c:v>
                </c:pt>
                <c:pt idx="11640">
                  <c:v>12420</c:v>
                </c:pt>
                <c:pt idx="11641">
                  <c:v>12421</c:v>
                </c:pt>
                <c:pt idx="11642">
                  <c:v>12422</c:v>
                </c:pt>
                <c:pt idx="11643">
                  <c:v>12423</c:v>
                </c:pt>
                <c:pt idx="11644">
                  <c:v>12424</c:v>
                </c:pt>
                <c:pt idx="11645">
                  <c:v>12425</c:v>
                </c:pt>
                <c:pt idx="11646">
                  <c:v>12426</c:v>
                </c:pt>
                <c:pt idx="11647">
                  <c:v>12427</c:v>
                </c:pt>
                <c:pt idx="11648">
                  <c:v>12428</c:v>
                </c:pt>
                <c:pt idx="11649">
                  <c:v>12429</c:v>
                </c:pt>
                <c:pt idx="11650">
                  <c:v>12430</c:v>
                </c:pt>
                <c:pt idx="11651">
                  <c:v>12431</c:v>
                </c:pt>
                <c:pt idx="11652">
                  <c:v>12432</c:v>
                </c:pt>
                <c:pt idx="11653">
                  <c:v>12433</c:v>
                </c:pt>
                <c:pt idx="11654">
                  <c:v>12434</c:v>
                </c:pt>
                <c:pt idx="11655">
                  <c:v>12435</c:v>
                </c:pt>
                <c:pt idx="11656">
                  <c:v>12436</c:v>
                </c:pt>
                <c:pt idx="11657">
                  <c:v>12437</c:v>
                </c:pt>
                <c:pt idx="11658">
                  <c:v>12438</c:v>
                </c:pt>
                <c:pt idx="11659">
                  <c:v>12439</c:v>
                </c:pt>
                <c:pt idx="11660">
                  <c:v>12440</c:v>
                </c:pt>
                <c:pt idx="11661">
                  <c:v>12441</c:v>
                </c:pt>
                <c:pt idx="11662">
                  <c:v>12442</c:v>
                </c:pt>
                <c:pt idx="11663">
                  <c:v>12443</c:v>
                </c:pt>
                <c:pt idx="11664">
                  <c:v>12444</c:v>
                </c:pt>
                <c:pt idx="11665">
                  <c:v>12445</c:v>
                </c:pt>
                <c:pt idx="11666">
                  <c:v>12446</c:v>
                </c:pt>
                <c:pt idx="11667">
                  <c:v>12447</c:v>
                </c:pt>
                <c:pt idx="11668">
                  <c:v>12448</c:v>
                </c:pt>
                <c:pt idx="11669">
                  <c:v>12449</c:v>
                </c:pt>
                <c:pt idx="11670">
                  <c:v>12450</c:v>
                </c:pt>
                <c:pt idx="11671">
                  <c:v>12451</c:v>
                </c:pt>
                <c:pt idx="11672">
                  <c:v>12452</c:v>
                </c:pt>
                <c:pt idx="11673">
                  <c:v>12453</c:v>
                </c:pt>
                <c:pt idx="11674">
                  <c:v>12454</c:v>
                </c:pt>
                <c:pt idx="11675">
                  <c:v>12455</c:v>
                </c:pt>
                <c:pt idx="11676">
                  <c:v>12456</c:v>
                </c:pt>
                <c:pt idx="11677">
                  <c:v>12457</c:v>
                </c:pt>
                <c:pt idx="11678">
                  <c:v>12458</c:v>
                </c:pt>
                <c:pt idx="11679">
                  <c:v>12459</c:v>
                </c:pt>
                <c:pt idx="11680">
                  <c:v>12460</c:v>
                </c:pt>
                <c:pt idx="11681">
                  <c:v>12461</c:v>
                </c:pt>
                <c:pt idx="11682">
                  <c:v>12462</c:v>
                </c:pt>
                <c:pt idx="11683">
                  <c:v>12463</c:v>
                </c:pt>
                <c:pt idx="11684">
                  <c:v>12464</c:v>
                </c:pt>
                <c:pt idx="11685">
                  <c:v>12465</c:v>
                </c:pt>
                <c:pt idx="11686">
                  <c:v>12466</c:v>
                </c:pt>
                <c:pt idx="11687">
                  <c:v>12467</c:v>
                </c:pt>
                <c:pt idx="11688">
                  <c:v>12468</c:v>
                </c:pt>
                <c:pt idx="11689">
                  <c:v>12469</c:v>
                </c:pt>
                <c:pt idx="11690">
                  <c:v>12470</c:v>
                </c:pt>
                <c:pt idx="11691">
                  <c:v>12471</c:v>
                </c:pt>
                <c:pt idx="11692">
                  <c:v>12472</c:v>
                </c:pt>
                <c:pt idx="11693">
                  <c:v>12473</c:v>
                </c:pt>
                <c:pt idx="11694">
                  <c:v>12474</c:v>
                </c:pt>
                <c:pt idx="11695">
                  <c:v>12475</c:v>
                </c:pt>
                <c:pt idx="11696">
                  <c:v>12476</c:v>
                </c:pt>
                <c:pt idx="11697">
                  <c:v>12477</c:v>
                </c:pt>
                <c:pt idx="11698">
                  <c:v>12478</c:v>
                </c:pt>
                <c:pt idx="11699">
                  <c:v>12479</c:v>
                </c:pt>
                <c:pt idx="11700">
                  <c:v>12480</c:v>
                </c:pt>
                <c:pt idx="11701">
                  <c:v>12481</c:v>
                </c:pt>
                <c:pt idx="11702">
                  <c:v>12482</c:v>
                </c:pt>
                <c:pt idx="11703">
                  <c:v>12483</c:v>
                </c:pt>
                <c:pt idx="11704">
                  <c:v>12484</c:v>
                </c:pt>
                <c:pt idx="11705">
                  <c:v>12485</c:v>
                </c:pt>
                <c:pt idx="11706">
                  <c:v>12486</c:v>
                </c:pt>
                <c:pt idx="11707">
                  <c:v>12487</c:v>
                </c:pt>
                <c:pt idx="11708">
                  <c:v>12488</c:v>
                </c:pt>
                <c:pt idx="11709">
                  <c:v>12489</c:v>
                </c:pt>
                <c:pt idx="11710">
                  <c:v>12490</c:v>
                </c:pt>
                <c:pt idx="11711">
                  <c:v>12491</c:v>
                </c:pt>
                <c:pt idx="11712">
                  <c:v>12492</c:v>
                </c:pt>
                <c:pt idx="11713">
                  <c:v>12493</c:v>
                </c:pt>
                <c:pt idx="11714">
                  <c:v>12494</c:v>
                </c:pt>
                <c:pt idx="11715">
                  <c:v>12495</c:v>
                </c:pt>
                <c:pt idx="11716">
                  <c:v>12496</c:v>
                </c:pt>
                <c:pt idx="11717">
                  <c:v>12497</c:v>
                </c:pt>
                <c:pt idx="11718">
                  <c:v>12498</c:v>
                </c:pt>
                <c:pt idx="11719">
                  <c:v>12499</c:v>
                </c:pt>
                <c:pt idx="11720">
                  <c:v>12500</c:v>
                </c:pt>
                <c:pt idx="11721">
                  <c:v>12501</c:v>
                </c:pt>
                <c:pt idx="11722">
                  <c:v>12502</c:v>
                </c:pt>
                <c:pt idx="11723">
                  <c:v>12503</c:v>
                </c:pt>
                <c:pt idx="11724">
                  <c:v>12504</c:v>
                </c:pt>
                <c:pt idx="11725">
                  <c:v>12505</c:v>
                </c:pt>
                <c:pt idx="11726">
                  <c:v>12506</c:v>
                </c:pt>
                <c:pt idx="11727">
                  <c:v>12507</c:v>
                </c:pt>
                <c:pt idx="11728">
                  <c:v>12508</c:v>
                </c:pt>
                <c:pt idx="11729">
                  <c:v>12509</c:v>
                </c:pt>
                <c:pt idx="11730">
                  <c:v>12510</c:v>
                </c:pt>
                <c:pt idx="11731">
                  <c:v>12511</c:v>
                </c:pt>
                <c:pt idx="11732">
                  <c:v>12512</c:v>
                </c:pt>
                <c:pt idx="11733">
                  <c:v>12513</c:v>
                </c:pt>
                <c:pt idx="11734">
                  <c:v>12514</c:v>
                </c:pt>
                <c:pt idx="11735">
                  <c:v>12515</c:v>
                </c:pt>
                <c:pt idx="11736">
                  <c:v>12516</c:v>
                </c:pt>
                <c:pt idx="11737">
                  <c:v>12517</c:v>
                </c:pt>
                <c:pt idx="11738">
                  <c:v>12518</c:v>
                </c:pt>
                <c:pt idx="11739">
                  <c:v>12519</c:v>
                </c:pt>
                <c:pt idx="11740">
                  <c:v>12520</c:v>
                </c:pt>
                <c:pt idx="11741">
                  <c:v>12521</c:v>
                </c:pt>
                <c:pt idx="11742">
                  <c:v>12522</c:v>
                </c:pt>
                <c:pt idx="11743">
                  <c:v>12523</c:v>
                </c:pt>
                <c:pt idx="11744">
                  <c:v>12524</c:v>
                </c:pt>
                <c:pt idx="11745">
                  <c:v>12525</c:v>
                </c:pt>
                <c:pt idx="11746">
                  <c:v>12526</c:v>
                </c:pt>
                <c:pt idx="11747">
                  <c:v>12527</c:v>
                </c:pt>
                <c:pt idx="11748">
                  <c:v>12528</c:v>
                </c:pt>
                <c:pt idx="11749">
                  <c:v>12529</c:v>
                </c:pt>
                <c:pt idx="11750">
                  <c:v>12530</c:v>
                </c:pt>
                <c:pt idx="11751">
                  <c:v>12531</c:v>
                </c:pt>
                <c:pt idx="11752">
                  <c:v>12532</c:v>
                </c:pt>
                <c:pt idx="11753">
                  <c:v>12533</c:v>
                </c:pt>
                <c:pt idx="11754">
                  <c:v>12534</c:v>
                </c:pt>
                <c:pt idx="11755">
                  <c:v>12535</c:v>
                </c:pt>
                <c:pt idx="11756">
                  <c:v>12536</c:v>
                </c:pt>
                <c:pt idx="11757">
                  <c:v>12537</c:v>
                </c:pt>
                <c:pt idx="11758">
                  <c:v>12538</c:v>
                </c:pt>
                <c:pt idx="11759">
                  <c:v>12539</c:v>
                </c:pt>
                <c:pt idx="11760">
                  <c:v>12540</c:v>
                </c:pt>
                <c:pt idx="11761">
                  <c:v>12541</c:v>
                </c:pt>
                <c:pt idx="11762">
                  <c:v>12542</c:v>
                </c:pt>
                <c:pt idx="11763">
                  <c:v>12543</c:v>
                </c:pt>
                <c:pt idx="11764">
                  <c:v>12544</c:v>
                </c:pt>
                <c:pt idx="11765">
                  <c:v>12545</c:v>
                </c:pt>
                <c:pt idx="11766">
                  <c:v>12546</c:v>
                </c:pt>
                <c:pt idx="11767">
                  <c:v>12547</c:v>
                </c:pt>
                <c:pt idx="11768">
                  <c:v>12548</c:v>
                </c:pt>
                <c:pt idx="11769">
                  <c:v>12549</c:v>
                </c:pt>
                <c:pt idx="11770">
                  <c:v>12550</c:v>
                </c:pt>
                <c:pt idx="11771">
                  <c:v>12551</c:v>
                </c:pt>
                <c:pt idx="11772">
                  <c:v>12552</c:v>
                </c:pt>
                <c:pt idx="11773">
                  <c:v>12553</c:v>
                </c:pt>
                <c:pt idx="11774">
                  <c:v>12554</c:v>
                </c:pt>
                <c:pt idx="11775">
                  <c:v>12555</c:v>
                </c:pt>
                <c:pt idx="11776">
                  <c:v>12556</c:v>
                </c:pt>
                <c:pt idx="11777">
                  <c:v>12557</c:v>
                </c:pt>
                <c:pt idx="11778">
                  <c:v>12558</c:v>
                </c:pt>
                <c:pt idx="11779">
                  <c:v>12559</c:v>
                </c:pt>
                <c:pt idx="11780">
                  <c:v>12560</c:v>
                </c:pt>
                <c:pt idx="11781">
                  <c:v>12561</c:v>
                </c:pt>
                <c:pt idx="11782">
                  <c:v>12562</c:v>
                </c:pt>
                <c:pt idx="11783">
                  <c:v>12563</c:v>
                </c:pt>
                <c:pt idx="11784">
                  <c:v>12564</c:v>
                </c:pt>
                <c:pt idx="11785">
                  <c:v>12565</c:v>
                </c:pt>
                <c:pt idx="11786">
                  <c:v>12566</c:v>
                </c:pt>
                <c:pt idx="11787">
                  <c:v>12567</c:v>
                </c:pt>
                <c:pt idx="11788">
                  <c:v>12568</c:v>
                </c:pt>
                <c:pt idx="11789">
                  <c:v>12569</c:v>
                </c:pt>
                <c:pt idx="11790">
                  <c:v>12570</c:v>
                </c:pt>
                <c:pt idx="11791">
                  <c:v>12571</c:v>
                </c:pt>
                <c:pt idx="11792">
                  <c:v>12572</c:v>
                </c:pt>
                <c:pt idx="11793">
                  <c:v>12573</c:v>
                </c:pt>
                <c:pt idx="11794">
                  <c:v>12574</c:v>
                </c:pt>
                <c:pt idx="11795">
                  <c:v>12575</c:v>
                </c:pt>
                <c:pt idx="11796">
                  <c:v>12576</c:v>
                </c:pt>
                <c:pt idx="11797">
                  <c:v>12577</c:v>
                </c:pt>
                <c:pt idx="11798">
                  <c:v>12578</c:v>
                </c:pt>
                <c:pt idx="11799">
                  <c:v>12579</c:v>
                </c:pt>
                <c:pt idx="11800">
                  <c:v>12580</c:v>
                </c:pt>
                <c:pt idx="11801">
                  <c:v>12581</c:v>
                </c:pt>
                <c:pt idx="11802">
                  <c:v>12582</c:v>
                </c:pt>
                <c:pt idx="11803">
                  <c:v>12583</c:v>
                </c:pt>
                <c:pt idx="11804">
                  <c:v>12584</c:v>
                </c:pt>
                <c:pt idx="11805">
                  <c:v>12585</c:v>
                </c:pt>
                <c:pt idx="11806">
                  <c:v>12586</c:v>
                </c:pt>
                <c:pt idx="11807">
                  <c:v>12587</c:v>
                </c:pt>
                <c:pt idx="11808">
                  <c:v>12588</c:v>
                </c:pt>
                <c:pt idx="11809">
                  <c:v>12589</c:v>
                </c:pt>
                <c:pt idx="11810">
                  <c:v>12590</c:v>
                </c:pt>
                <c:pt idx="11811">
                  <c:v>12591</c:v>
                </c:pt>
                <c:pt idx="11812">
                  <c:v>12592</c:v>
                </c:pt>
                <c:pt idx="11813">
                  <c:v>12593</c:v>
                </c:pt>
                <c:pt idx="11814">
                  <c:v>12594</c:v>
                </c:pt>
                <c:pt idx="11815">
                  <c:v>12595</c:v>
                </c:pt>
                <c:pt idx="11816">
                  <c:v>12596</c:v>
                </c:pt>
                <c:pt idx="11817">
                  <c:v>12597</c:v>
                </c:pt>
                <c:pt idx="11818">
                  <c:v>12598</c:v>
                </c:pt>
                <c:pt idx="11819">
                  <c:v>12599</c:v>
                </c:pt>
                <c:pt idx="11820">
                  <c:v>12600</c:v>
                </c:pt>
                <c:pt idx="11821">
                  <c:v>12601</c:v>
                </c:pt>
                <c:pt idx="11822">
                  <c:v>12602</c:v>
                </c:pt>
                <c:pt idx="11823">
                  <c:v>12603</c:v>
                </c:pt>
                <c:pt idx="11824">
                  <c:v>12604</c:v>
                </c:pt>
                <c:pt idx="11825">
                  <c:v>12605</c:v>
                </c:pt>
                <c:pt idx="11826">
                  <c:v>12606</c:v>
                </c:pt>
                <c:pt idx="11827">
                  <c:v>12607</c:v>
                </c:pt>
                <c:pt idx="11828">
                  <c:v>12608</c:v>
                </c:pt>
                <c:pt idx="11829">
                  <c:v>12609</c:v>
                </c:pt>
                <c:pt idx="11830">
                  <c:v>12610</c:v>
                </c:pt>
                <c:pt idx="11831">
                  <c:v>12611</c:v>
                </c:pt>
                <c:pt idx="11832">
                  <c:v>12612</c:v>
                </c:pt>
                <c:pt idx="11833">
                  <c:v>12613</c:v>
                </c:pt>
                <c:pt idx="11834">
                  <c:v>12614</c:v>
                </c:pt>
                <c:pt idx="11835">
                  <c:v>12615</c:v>
                </c:pt>
                <c:pt idx="11836">
                  <c:v>12616</c:v>
                </c:pt>
                <c:pt idx="11837">
                  <c:v>12617</c:v>
                </c:pt>
                <c:pt idx="11838">
                  <c:v>12618</c:v>
                </c:pt>
                <c:pt idx="11839">
                  <c:v>12619</c:v>
                </c:pt>
                <c:pt idx="11840">
                  <c:v>12620</c:v>
                </c:pt>
                <c:pt idx="11841">
                  <c:v>12621</c:v>
                </c:pt>
                <c:pt idx="11842">
                  <c:v>12622</c:v>
                </c:pt>
                <c:pt idx="11843">
                  <c:v>12623</c:v>
                </c:pt>
                <c:pt idx="11844">
                  <c:v>12624</c:v>
                </c:pt>
                <c:pt idx="11845">
                  <c:v>12625</c:v>
                </c:pt>
                <c:pt idx="11846">
                  <c:v>12626</c:v>
                </c:pt>
                <c:pt idx="11847">
                  <c:v>12627</c:v>
                </c:pt>
                <c:pt idx="11848">
                  <c:v>12628</c:v>
                </c:pt>
                <c:pt idx="11849">
                  <c:v>12629</c:v>
                </c:pt>
                <c:pt idx="11850">
                  <c:v>12630</c:v>
                </c:pt>
                <c:pt idx="11851">
                  <c:v>12631</c:v>
                </c:pt>
                <c:pt idx="11852">
                  <c:v>12632</c:v>
                </c:pt>
                <c:pt idx="11853">
                  <c:v>12633</c:v>
                </c:pt>
                <c:pt idx="11854">
                  <c:v>12634</c:v>
                </c:pt>
                <c:pt idx="11855">
                  <c:v>12635</c:v>
                </c:pt>
                <c:pt idx="11856">
                  <c:v>12636</c:v>
                </c:pt>
                <c:pt idx="11857">
                  <c:v>12637</c:v>
                </c:pt>
                <c:pt idx="11858">
                  <c:v>12638</c:v>
                </c:pt>
                <c:pt idx="11859">
                  <c:v>12639</c:v>
                </c:pt>
                <c:pt idx="11860">
                  <c:v>12640</c:v>
                </c:pt>
                <c:pt idx="11861">
                  <c:v>12641</c:v>
                </c:pt>
                <c:pt idx="11862">
                  <c:v>12642</c:v>
                </c:pt>
                <c:pt idx="11863">
                  <c:v>12643</c:v>
                </c:pt>
                <c:pt idx="11864">
                  <c:v>12644</c:v>
                </c:pt>
                <c:pt idx="11865">
                  <c:v>12645</c:v>
                </c:pt>
                <c:pt idx="11866">
                  <c:v>12646</c:v>
                </c:pt>
                <c:pt idx="11867">
                  <c:v>12647</c:v>
                </c:pt>
                <c:pt idx="11868">
                  <c:v>12648</c:v>
                </c:pt>
                <c:pt idx="11869">
                  <c:v>12649</c:v>
                </c:pt>
                <c:pt idx="11870">
                  <c:v>12650</c:v>
                </c:pt>
                <c:pt idx="11871">
                  <c:v>12651</c:v>
                </c:pt>
                <c:pt idx="11872">
                  <c:v>12652</c:v>
                </c:pt>
                <c:pt idx="11873">
                  <c:v>12653</c:v>
                </c:pt>
                <c:pt idx="11874">
                  <c:v>12654</c:v>
                </c:pt>
                <c:pt idx="11875">
                  <c:v>12655</c:v>
                </c:pt>
                <c:pt idx="11876">
                  <c:v>12656</c:v>
                </c:pt>
                <c:pt idx="11877">
                  <c:v>12657</c:v>
                </c:pt>
                <c:pt idx="11878">
                  <c:v>12658</c:v>
                </c:pt>
                <c:pt idx="11879">
                  <c:v>12659</c:v>
                </c:pt>
                <c:pt idx="11880">
                  <c:v>12660</c:v>
                </c:pt>
                <c:pt idx="11881">
                  <c:v>12661</c:v>
                </c:pt>
                <c:pt idx="11882">
                  <c:v>12662</c:v>
                </c:pt>
                <c:pt idx="11883">
                  <c:v>12663</c:v>
                </c:pt>
                <c:pt idx="11884">
                  <c:v>12664</c:v>
                </c:pt>
                <c:pt idx="11885">
                  <c:v>12665</c:v>
                </c:pt>
                <c:pt idx="11886">
                  <c:v>12666</c:v>
                </c:pt>
                <c:pt idx="11887">
                  <c:v>12667</c:v>
                </c:pt>
                <c:pt idx="11888">
                  <c:v>12668</c:v>
                </c:pt>
                <c:pt idx="11889">
                  <c:v>12669</c:v>
                </c:pt>
                <c:pt idx="11890">
                  <c:v>12670</c:v>
                </c:pt>
                <c:pt idx="11891">
                  <c:v>12671</c:v>
                </c:pt>
                <c:pt idx="11892">
                  <c:v>12672</c:v>
                </c:pt>
                <c:pt idx="11893">
                  <c:v>12673</c:v>
                </c:pt>
                <c:pt idx="11894">
                  <c:v>12674</c:v>
                </c:pt>
                <c:pt idx="11895">
                  <c:v>12675</c:v>
                </c:pt>
                <c:pt idx="11896">
                  <c:v>12676</c:v>
                </c:pt>
                <c:pt idx="11897">
                  <c:v>12677</c:v>
                </c:pt>
                <c:pt idx="11898">
                  <c:v>12678</c:v>
                </c:pt>
                <c:pt idx="11899">
                  <c:v>12679</c:v>
                </c:pt>
                <c:pt idx="11900">
                  <c:v>12680</c:v>
                </c:pt>
                <c:pt idx="11901">
                  <c:v>12681</c:v>
                </c:pt>
                <c:pt idx="11902">
                  <c:v>12682</c:v>
                </c:pt>
                <c:pt idx="11903">
                  <c:v>12683</c:v>
                </c:pt>
                <c:pt idx="11904">
                  <c:v>12684</c:v>
                </c:pt>
                <c:pt idx="11905">
                  <c:v>12685</c:v>
                </c:pt>
                <c:pt idx="11906">
                  <c:v>12686</c:v>
                </c:pt>
                <c:pt idx="11907">
                  <c:v>12687</c:v>
                </c:pt>
                <c:pt idx="11908">
                  <c:v>12688</c:v>
                </c:pt>
                <c:pt idx="11909">
                  <c:v>12689</c:v>
                </c:pt>
                <c:pt idx="11910">
                  <c:v>12690</c:v>
                </c:pt>
                <c:pt idx="11911">
                  <c:v>12691</c:v>
                </c:pt>
                <c:pt idx="11912">
                  <c:v>12692</c:v>
                </c:pt>
                <c:pt idx="11913">
                  <c:v>12693</c:v>
                </c:pt>
                <c:pt idx="11914">
                  <c:v>12694</c:v>
                </c:pt>
                <c:pt idx="11915">
                  <c:v>12695</c:v>
                </c:pt>
                <c:pt idx="11916">
                  <c:v>12696</c:v>
                </c:pt>
                <c:pt idx="11917">
                  <c:v>12697</c:v>
                </c:pt>
                <c:pt idx="11918">
                  <c:v>12698</c:v>
                </c:pt>
                <c:pt idx="11919">
                  <c:v>12699</c:v>
                </c:pt>
                <c:pt idx="11920">
                  <c:v>12700</c:v>
                </c:pt>
                <c:pt idx="11921">
                  <c:v>12701</c:v>
                </c:pt>
                <c:pt idx="11922">
                  <c:v>12702</c:v>
                </c:pt>
                <c:pt idx="11923">
                  <c:v>12703</c:v>
                </c:pt>
                <c:pt idx="11924">
                  <c:v>12704</c:v>
                </c:pt>
                <c:pt idx="11925">
                  <c:v>12705</c:v>
                </c:pt>
                <c:pt idx="11926">
                  <c:v>12706</c:v>
                </c:pt>
                <c:pt idx="11927">
                  <c:v>12707</c:v>
                </c:pt>
                <c:pt idx="11928">
                  <c:v>12708</c:v>
                </c:pt>
                <c:pt idx="11929">
                  <c:v>12709</c:v>
                </c:pt>
                <c:pt idx="11930">
                  <c:v>12710</c:v>
                </c:pt>
                <c:pt idx="11931">
                  <c:v>12711</c:v>
                </c:pt>
                <c:pt idx="11932">
                  <c:v>12712</c:v>
                </c:pt>
                <c:pt idx="11933">
                  <c:v>12713</c:v>
                </c:pt>
                <c:pt idx="11934">
                  <c:v>12714</c:v>
                </c:pt>
                <c:pt idx="11935">
                  <c:v>12715</c:v>
                </c:pt>
                <c:pt idx="11936">
                  <c:v>12716</c:v>
                </c:pt>
                <c:pt idx="11937">
                  <c:v>12717</c:v>
                </c:pt>
                <c:pt idx="11938">
                  <c:v>12718</c:v>
                </c:pt>
                <c:pt idx="11939">
                  <c:v>12719</c:v>
                </c:pt>
                <c:pt idx="11940">
                  <c:v>12720</c:v>
                </c:pt>
                <c:pt idx="11941">
                  <c:v>12721</c:v>
                </c:pt>
                <c:pt idx="11942">
                  <c:v>12722</c:v>
                </c:pt>
                <c:pt idx="11943">
                  <c:v>12723</c:v>
                </c:pt>
                <c:pt idx="11944">
                  <c:v>12724</c:v>
                </c:pt>
                <c:pt idx="11945">
                  <c:v>12725</c:v>
                </c:pt>
                <c:pt idx="11946">
                  <c:v>12726</c:v>
                </c:pt>
                <c:pt idx="11947">
                  <c:v>12727</c:v>
                </c:pt>
                <c:pt idx="11948">
                  <c:v>12728</c:v>
                </c:pt>
                <c:pt idx="11949">
                  <c:v>12729</c:v>
                </c:pt>
                <c:pt idx="11950">
                  <c:v>12730</c:v>
                </c:pt>
                <c:pt idx="11951">
                  <c:v>12731</c:v>
                </c:pt>
                <c:pt idx="11952">
                  <c:v>12732</c:v>
                </c:pt>
                <c:pt idx="11953">
                  <c:v>12733</c:v>
                </c:pt>
                <c:pt idx="11954">
                  <c:v>12734</c:v>
                </c:pt>
                <c:pt idx="11955">
                  <c:v>12735</c:v>
                </c:pt>
                <c:pt idx="11956">
                  <c:v>12736</c:v>
                </c:pt>
                <c:pt idx="11957">
                  <c:v>12737</c:v>
                </c:pt>
                <c:pt idx="11958">
                  <c:v>12738</c:v>
                </c:pt>
                <c:pt idx="11959">
                  <c:v>12739</c:v>
                </c:pt>
                <c:pt idx="11960">
                  <c:v>12740</c:v>
                </c:pt>
                <c:pt idx="11961">
                  <c:v>12741</c:v>
                </c:pt>
                <c:pt idx="11962">
                  <c:v>12742</c:v>
                </c:pt>
                <c:pt idx="11963">
                  <c:v>12743</c:v>
                </c:pt>
                <c:pt idx="11964">
                  <c:v>12744</c:v>
                </c:pt>
                <c:pt idx="11965">
                  <c:v>12745</c:v>
                </c:pt>
                <c:pt idx="11966">
                  <c:v>12746</c:v>
                </c:pt>
                <c:pt idx="11967">
                  <c:v>12747</c:v>
                </c:pt>
                <c:pt idx="11968">
                  <c:v>12748</c:v>
                </c:pt>
                <c:pt idx="11969">
                  <c:v>12749</c:v>
                </c:pt>
                <c:pt idx="11970">
                  <c:v>12750</c:v>
                </c:pt>
                <c:pt idx="11971">
                  <c:v>12751</c:v>
                </c:pt>
                <c:pt idx="11972">
                  <c:v>12752</c:v>
                </c:pt>
                <c:pt idx="11973">
                  <c:v>12753</c:v>
                </c:pt>
                <c:pt idx="11974">
                  <c:v>12754</c:v>
                </c:pt>
                <c:pt idx="11975">
                  <c:v>12755</c:v>
                </c:pt>
                <c:pt idx="11976">
                  <c:v>12756</c:v>
                </c:pt>
                <c:pt idx="11977">
                  <c:v>12757</c:v>
                </c:pt>
                <c:pt idx="11978">
                  <c:v>12758</c:v>
                </c:pt>
                <c:pt idx="11979">
                  <c:v>12759</c:v>
                </c:pt>
                <c:pt idx="11980">
                  <c:v>12760</c:v>
                </c:pt>
                <c:pt idx="11981">
                  <c:v>12761</c:v>
                </c:pt>
                <c:pt idx="11982">
                  <c:v>12762</c:v>
                </c:pt>
                <c:pt idx="11983">
                  <c:v>12763</c:v>
                </c:pt>
                <c:pt idx="11984">
                  <c:v>12764</c:v>
                </c:pt>
                <c:pt idx="11985">
                  <c:v>12765</c:v>
                </c:pt>
                <c:pt idx="11986">
                  <c:v>12766</c:v>
                </c:pt>
                <c:pt idx="11987">
                  <c:v>12767</c:v>
                </c:pt>
                <c:pt idx="11988">
                  <c:v>12768</c:v>
                </c:pt>
                <c:pt idx="11989">
                  <c:v>12769</c:v>
                </c:pt>
                <c:pt idx="11990">
                  <c:v>12770</c:v>
                </c:pt>
                <c:pt idx="11991">
                  <c:v>12771</c:v>
                </c:pt>
                <c:pt idx="11992">
                  <c:v>12772</c:v>
                </c:pt>
                <c:pt idx="11993">
                  <c:v>12773</c:v>
                </c:pt>
                <c:pt idx="11994">
                  <c:v>12774</c:v>
                </c:pt>
                <c:pt idx="11995">
                  <c:v>12775</c:v>
                </c:pt>
                <c:pt idx="11996">
                  <c:v>12776</c:v>
                </c:pt>
                <c:pt idx="11997">
                  <c:v>12777</c:v>
                </c:pt>
                <c:pt idx="11998">
                  <c:v>12778</c:v>
                </c:pt>
                <c:pt idx="11999">
                  <c:v>12779</c:v>
                </c:pt>
                <c:pt idx="12000">
                  <c:v>12780</c:v>
                </c:pt>
                <c:pt idx="12001">
                  <c:v>12781</c:v>
                </c:pt>
                <c:pt idx="12002">
                  <c:v>12782</c:v>
                </c:pt>
                <c:pt idx="12003">
                  <c:v>12783</c:v>
                </c:pt>
                <c:pt idx="12004">
                  <c:v>12784</c:v>
                </c:pt>
                <c:pt idx="12005">
                  <c:v>12785</c:v>
                </c:pt>
                <c:pt idx="12006">
                  <c:v>12786</c:v>
                </c:pt>
                <c:pt idx="12007">
                  <c:v>12787</c:v>
                </c:pt>
                <c:pt idx="12008">
                  <c:v>12788</c:v>
                </c:pt>
                <c:pt idx="12009">
                  <c:v>12789</c:v>
                </c:pt>
                <c:pt idx="12010">
                  <c:v>12790</c:v>
                </c:pt>
                <c:pt idx="12011">
                  <c:v>12791</c:v>
                </c:pt>
                <c:pt idx="12012">
                  <c:v>12792</c:v>
                </c:pt>
                <c:pt idx="12013">
                  <c:v>12793</c:v>
                </c:pt>
                <c:pt idx="12014">
                  <c:v>12794</c:v>
                </c:pt>
                <c:pt idx="12015">
                  <c:v>12795</c:v>
                </c:pt>
                <c:pt idx="12016">
                  <c:v>12796</c:v>
                </c:pt>
                <c:pt idx="12017">
                  <c:v>12797</c:v>
                </c:pt>
                <c:pt idx="12018">
                  <c:v>12798</c:v>
                </c:pt>
                <c:pt idx="12019">
                  <c:v>12799</c:v>
                </c:pt>
                <c:pt idx="12020">
                  <c:v>12800</c:v>
                </c:pt>
                <c:pt idx="12021">
                  <c:v>12801</c:v>
                </c:pt>
                <c:pt idx="12022">
                  <c:v>12802</c:v>
                </c:pt>
                <c:pt idx="12023">
                  <c:v>12803</c:v>
                </c:pt>
                <c:pt idx="12024">
                  <c:v>12804</c:v>
                </c:pt>
                <c:pt idx="12025">
                  <c:v>12805</c:v>
                </c:pt>
                <c:pt idx="12026">
                  <c:v>12806</c:v>
                </c:pt>
                <c:pt idx="12027">
                  <c:v>12807</c:v>
                </c:pt>
                <c:pt idx="12028">
                  <c:v>12808</c:v>
                </c:pt>
                <c:pt idx="12029">
                  <c:v>12809</c:v>
                </c:pt>
                <c:pt idx="12030">
                  <c:v>12810</c:v>
                </c:pt>
                <c:pt idx="12031">
                  <c:v>12811</c:v>
                </c:pt>
                <c:pt idx="12032">
                  <c:v>12812</c:v>
                </c:pt>
                <c:pt idx="12033">
                  <c:v>12813</c:v>
                </c:pt>
                <c:pt idx="12034">
                  <c:v>12814</c:v>
                </c:pt>
                <c:pt idx="12035">
                  <c:v>12815</c:v>
                </c:pt>
                <c:pt idx="12036">
                  <c:v>12816</c:v>
                </c:pt>
                <c:pt idx="12037">
                  <c:v>12817</c:v>
                </c:pt>
                <c:pt idx="12038">
                  <c:v>12818</c:v>
                </c:pt>
                <c:pt idx="12039">
                  <c:v>12819</c:v>
                </c:pt>
                <c:pt idx="12040">
                  <c:v>12820</c:v>
                </c:pt>
                <c:pt idx="12041">
                  <c:v>12821</c:v>
                </c:pt>
                <c:pt idx="12042">
                  <c:v>12822</c:v>
                </c:pt>
                <c:pt idx="12043">
                  <c:v>12823</c:v>
                </c:pt>
                <c:pt idx="12044">
                  <c:v>12824</c:v>
                </c:pt>
                <c:pt idx="12045">
                  <c:v>12825</c:v>
                </c:pt>
                <c:pt idx="12046">
                  <c:v>12826</c:v>
                </c:pt>
                <c:pt idx="12047">
                  <c:v>12827</c:v>
                </c:pt>
                <c:pt idx="12048">
                  <c:v>12828</c:v>
                </c:pt>
                <c:pt idx="12049">
                  <c:v>12829</c:v>
                </c:pt>
                <c:pt idx="12050">
                  <c:v>12830</c:v>
                </c:pt>
                <c:pt idx="12051">
                  <c:v>12831</c:v>
                </c:pt>
                <c:pt idx="12052">
                  <c:v>12832</c:v>
                </c:pt>
                <c:pt idx="12053">
                  <c:v>12833</c:v>
                </c:pt>
                <c:pt idx="12054">
                  <c:v>12834</c:v>
                </c:pt>
                <c:pt idx="12055">
                  <c:v>12835</c:v>
                </c:pt>
                <c:pt idx="12056">
                  <c:v>12836</c:v>
                </c:pt>
                <c:pt idx="12057">
                  <c:v>12837</c:v>
                </c:pt>
                <c:pt idx="12058">
                  <c:v>12838</c:v>
                </c:pt>
                <c:pt idx="12059">
                  <c:v>12839</c:v>
                </c:pt>
                <c:pt idx="12060">
                  <c:v>12840</c:v>
                </c:pt>
                <c:pt idx="12061">
                  <c:v>12841</c:v>
                </c:pt>
                <c:pt idx="12062">
                  <c:v>12842</c:v>
                </c:pt>
                <c:pt idx="12063">
                  <c:v>12843</c:v>
                </c:pt>
                <c:pt idx="12064">
                  <c:v>12844</c:v>
                </c:pt>
                <c:pt idx="12065">
                  <c:v>12845</c:v>
                </c:pt>
                <c:pt idx="12066">
                  <c:v>12846</c:v>
                </c:pt>
                <c:pt idx="12067">
                  <c:v>12847</c:v>
                </c:pt>
                <c:pt idx="12068">
                  <c:v>12848</c:v>
                </c:pt>
                <c:pt idx="12069">
                  <c:v>12849</c:v>
                </c:pt>
                <c:pt idx="12070">
                  <c:v>12850</c:v>
                </c:pt>
                <c:pt idx="12071">
                  <c:v>12851</c:v>
                </c:pt>
                <c:pt idx="12072">
                  <c:v>12852</c:v>
                </c:pt>
                <c:pt idx="12073">
                  <c:v>12853</c:v>
                </c:pt>
                <c:pt idx="12074">
                  <c:v>12854</c:v>
                </c:pt>
                <c:pt idx="12075">
                  <c:v>12855</c:v>
                </c:pt>
                <c:pt idx="12076">
                  <c:v>12856</c:v>
                </c:pt>
                <c:pt idx="12077">
                  <c:v>12857</c:v>
                </c:pt>
                <c:pt idx="12078">
                  <c:v>12858</c:v>
                </c:pt>
                <c:pt idx="12079">
                  <c:v>12859</c:v>
                </c:pt>
                <c:pt idx="12080">
                  <c:v>12860</c:v>
                </c:pt>
                <c:pt idx="12081">
                  <c:v>12861</c:v>
                </c:pt>
                <c:pt idx="12082">
                  <c:v>12862</c:v>
                </c:pt>
                <c:pt idx="12083">
                  <c:v>12863</c:v>
                </c:pt>
                <c:pt idx="12084">
                  <c:v>12864</c:v>
                </c:pt>
                <c:pt idx="12085">
                  <c:v>12865</c:v>
                </c:pt>
                <c:pt idx="12086">
                  <c:v>12866</c:v>
                </c:pt>
                <c:pt idx="12087">
                  <c:v>12867</c:v>
                </c:pt>
                <c:pt idx="12088">
                  <c:v>12868</c:v>
                </c:pt>
                <c:pt idx="12089">
                  <c:v>12869</c:v>
                </c:pt>
                <c:pt idx="12090">
                  <c:v>12870</c:v>
                </c:pt>
                <c:pt idx="12091">
                  <c:v>12871</c:v>
                </c:pt>
                <c:pt idx="12092">
                  <c:v>12872</c:v>
                </c:pt>
                <c:pt idx="12093">
                  <c:v>12873</c:v>
                </c:pt>
                <c:pt idx="12094">
                  <c:v>12874</c:v>
                </c:pt>
                <c:pt idx="12095">
                  <c:v>12875</c:v>
                </c:pt>
                <c:pt idx="12096">
                  <c:v>12876</c:v>
                </c:pt>
                <c:pt idx="12097">
                  <c:v>12877</c:v>
                </c:pt>
                <c:pt idx="12098">
                  <c:v>12878</c:v>
                </c:pt>
                <c:pt idx="12099">
                  <c:v>12879</c:v>
                </c:pt>
                <c:pt idx="12100">
                  <c:v>12880</c:v>
                </c:pt>
                <c:pt idx="12101">
                  <c:v>12881</c:v>
                </c:pt>
                <c:pt idx="12102">
                  <c:v>12882</c:v>
                </c:pt>
                <c:pt idx="12103">
                  <c:v>12883</c:v>
                </c:pt>
                <c:pt idx="12104">
                  <c:v>12884</c:v>
                </c:pt>
                <c:pt idx="12105">
                  <c:v>12885</c:v>
                </c:pt>
                <c:pt idx="12106">
                  <c:v>12886</c:v>
                </c:pt>
                <c:pt idx="12107">
                  <c:v>12887</c:v>
                </c:pt>
                <c:pt idx="12108">
                  <c:v>12888</c:v>
                </c:pt>
                <c:pt idx="12109">
                  <c:v>12889</c:v>
                </c:pt>
                <c:pt idx="12110">
                  <c:v>12890</c:v>
                </c:pt>
                <c:pt idx="12111">
                  <c:v>12891</c:v>
                </c:pt>
                <c:pt idx="12112">
                  <c:v>12892</c:v>
                </c:pt>
                <c:pt idx="12113">
                  <c:v>12893</c:v>
                </c:pt>
                <c:pt idx="12114">
                  <c:v>12894</c:v>
                </c:pt>
                <c:pt idx="12115">
                  <c:v>12895</c:v>
                </c:pt>
                <c:pt idx="12116">
                  <c:v>12896</c:v>
                </c:pt>
                <c:pt idx="12117">
                  <c:v>12897</c:v>
                </c:pt>
                <c:pt idx="12118">
                  <c:v>12898</c:v>
                </c:pt>
                <c:pt idx="12119">
                  <c:v>12899</c:v>
                </c:pt>
                <c:pt idx="12120">
                  <c:v>12900</c:v>
                </c:pt>
                <c:pt idx="12121">
                  <c:v>12901</c:v>
                </c:pt>
                <c:pt idx="12122">
                  <c:v>12902</c:v>
                </c:pt>
                <c:pt idx="12123">
                  <c:v>12903</c:v>
                </c:pt>
                <c:pt idx="12124">
                  <c:v>12904</c:v>
                </c:pt>
                <c:pt idx="12125">
                  <c:v>12905</c:v>
                </c:pt>
                <c:pt idx="12126">
                  <c:v>12906</c:v>
                </c:pt>
                <c:pt idx="12127">
                  <c:v>12907</c:v>
                </c:pt>
                <c:pt idx="12128">
                  <c:v>12908</c:v>
                </c:pt>
                <c:pt idx="12129">
                  <c:v>12909</c:v>
                </c:pt>
                <c:pt idx="12130">
                  <c:v>12910</c:v>
                </c:pt>
                <c:pt idx="12131">
                  <c:v>12911</c:v>
                </c:pt>
                <c:pt idx="12132">
                  <c:v>12912</c:v>
                </c:pt>
                <c:pt idx="12133">
                  <c:v>12913</c:v>
                </c:pt>
                <c:pt idx="12134">
                  <c:v>12914</c:v>
                </c:pt>
                <c:pt idx="12135">
                  <c:v>12915</c:v>
                </c:pt>
                <c:pt idx="12136">
                  <c:v>12916</c:v>
                </c:pt>
                <c:pt idx="12137">
                  <c:v>12917</c:v>
                </c:pt>
                <c:pt idx="12138">
                  <c:v>12918</c:v>
                </c:pt>
                <c:pt idx="12139">
                  <c:v>12919</c:v>
                </c:pt>
                <c:pt idx="12140">
                  <c:v>12920</c:v>
                </c:pt>
                <c:pt idx="12141">
                  <c:v>12921</c:v>
                </c:pt>
                <c:pt idx="12142">
                  <c:v>12922</c:v>
                </c:pt>
                <c:pt idx="12143">
                  <c:v>12923</c:v>
                </c:pt>
                <c:pt idx="12144">
                  <c:v>12924</c:v>
                </c:pt>
                <c:pt idx="12145">
                  <c:v>12925</c:v>
                </c:pt>
                <c:pt idx="12146">
                  <c:v>12926</c:v>
                </c:pt>
                <c:pt idx="12147">
                  <c:v>12927</c:v>
                </c:pt>
                <c:pt idx="12148">
                  <c:v>12928</c:v>
                </c:pt>
                <c:pt idx="12149">
                  <c:v>12929</c:v>
                </c:pt>
                <c:pt idx="12150">
                  <c:v>12930</c:v>
                </c:pt>
                <c:pt idx="12151">
                  <c:v>12931</c:v>
                </c:pt>
                <c:pt idx="12152">
                  <c:v>12932</c:v>
                </c:pt>
                <c:pt idx="12153">
                  <c:v>12933</c:v>
                </c:pt>
                <c:pt idx="12154">
                  <c:v>12934</c:v>
                </c:pt>
                <c:pt idx="12155">
                  <c:v>12935</c:v>
                </c:pt>
                <c:pt idx="12156">
                  <c:v>12936</c:v>
                </c:pt>
                <c:pt idx="12157">
                  <c:v>12937</c:v>
                </c:pt>
                <c:pt idx="12158">
                  <c:v>12938</c:v>
                </c:pt>
                <c:pt idx="12159">
                  <c:v>12939</c:v>
                </c:pt>
                <c:pt idx="12160">
                  <c:v>12940</c:v>
                </c:pt>
                <c:pt idx="12161">
                  <c:v>12941</c:v>
                </c:pt>
                <c:pt idx="12162">
                  <c:v>12942</c:v>
                </c:pt>
                <c:pt idx="12163">
                  <c:v>12943</c:v>
                </c:pt>
                <c:pt idx="12164">
                  <c:v>12944</c:v>
                </c:pt>
                <c:pt idx="12165">
                  <c:v>12945</c:v>
                </c:pt>
                <c:pt idx="12166">
                  <c:v>12946</c:v>
                </c:pt>
                <c:pt idx="12167">
                  <c:v>12947</c:v>
                </c:pt>
                <c:pt idx="12168">
                  <c:v>12948</c:v>
                </c:pt>
                <c:pt idx="12169">
                  <c:v>12949</c:v>
                </c:pt>
                <c:pt idx="12170">
                  <c:v>12950</c:v>
                </c:pt>
                <c:pt idx="12171">
                  <c:v>12951</c:v>
                </c:pt>
                <c:pt idx="12172">
                  <c:v>12952</c:v>
                </c:pt>
                <c:pt idx="12173">
                  <c:v>12953</c:v>
                </c:pt>
                <c:pt idx="12174">
                  <c:v>12954</c:v>
                </c:pt>
                <c:pt idx="12175">
                  <c:v>12955</c:v>
                </c:pt>
                <c:pt idx="12176">
                  <c:v>12956</c:v>
                </c:pt>
                <c:pt idx="12177">
                  <c:v>12957</c:v>
                </c:pt>
                <c:pt idx="12178">
                  <c:v>12958</c:v>
                </c:pt>
                <c:pt idx="12179">
                  <c:v>12959</c:v>
                </c:pt>
                <c:pt idx="12180">
                  <c:v>12960</c:v>
                </c:pt>
                <c:pt idx="12181">
                  <c:v>12961</c:v>
                </c:pt>
                <c:pt idx="12182">
                  <c:v>12962</c:v>
                </c:pt>
                <c:pt idx="12183">
                  <c:v>12963</c:v>
                </c:pt>
                <c:pt idx="12184">
                  <c:v>12964</c:v>
                </c:pt>
                <c:pt idx="12185">
                  <c:v>12965</c:v>
                </c:pt>
                <c:pt idx="12186">
                  <c:v>12966</c:v>
                </c:pt>
                <c:pt idx="12187">
                  <c:v>12967</c:v>
                </c:pt>
                <c:pt idx="12188">
                  <c:v>12968</c:v>
                </c:pt>
                <c:pt idx="12189">
                  <c:v>12969</c:v>
                </c:pt>
                <c:pt idx="12190">
                  <c:v>12970</c:v>
                </c:pt>
                <c:pt idx="12191">
                  <c:v>12971</c:v>
                </c:pt>
                <c:pt idx="12192">
                  <c:v>12972</c:v>
                </c:pt>
                <c:pt idx="12193">
                  <c:v>12973</c:v>
                </c:pt>
                <c:pt idx="12194">
                  <c:v>12974</c:v>
                </c:pt>
                <c:pt idx="12195">
                  <c:v>12975</c:v>
                </c:pt>
                <c:pt idx="12196">
                  <c:v>12976</c:v>
                </c:pt>
                <c:pt idx="12197">
                  <c:v>12977</c:v>
                </c:pt>
                <c:pt idx="12198">
                  <c:v>12978</c:v>
                </c:pt>
                <c:pt idx="12199">
                  <c:v>12979</c:v>
                </c:pt>
                <c:pt idx="12200">
                  <c:v>12980</c:v>
                </c:pt>
                <c:pt idx="12201">
                  <c:v>12981</c:v>
                </c:pt>
                <c:pt idx="12202">
                  <c:v>12982</c:v>
                </c:pt>
                <c:pt idx="12203">
                  <c:v>12983</c:v>
                </c:pt>
                <c:pt idx="12204">
                  <c:v>12984</c:v>
                </c:pt>
                <c:pt idx="12205">
                  <c:v>12985</c:v>
                </c:pt>
                <c:pt idx="12206">
                  <c:v>12986</c:v>
                </c:pt>
                <c:pt idx="12207">
                  <c:v>12987</c:v>
                </c:pt>
                <c:pt idx="12208">
                  <c:v>12988</c:v>
                </c:pt>
                <c:pt idx="12209">
                  <c:v>12989</c:v>
                </c:pt>
                <c:pt idx="12210">
                  <c:v>12990</c:v>
                </c:pt>
                <c:pt idx="12211">
                  <c:v>12991</c:v>
                </c:pt>
                <c:pt idx="12212">
                  <c:v>12992</c:v>
                </c:pt>
                <c:pt idx="12213">
                  <c:v>12993</c:v>
                </c:pt>
                <c:pt idx="12214">
                  <c:v>12994</c:v>
                </c:pt>
                <c:pt idx="12215">
                  <c:v>12995</c:v>
                </c:pt>
                <c:pt idx="12216">
                  <c:v>12996</c:v>
                </c:pt>
                <c:pt idx="12217">
                  <c:v>12997</c:v>
                </c:pt>
                <c:pt idx="12218">
                  <c:v>12998</c:v>
                </c:pt>
                <c:pt idx="12219">
                  <c:v>12999</c:v>
                </c:pt>
                <c:pt idx="12220">
                  <c:v>13000</c:v>
                </c:pt>
                <c:pt idx="12221">
                  <c:v>13001</c:v>
                </c:pt>
                <c:pt idx="12222">
                  <c:v>13002</c:v>
                </c:pt>
                <c:pt idx="12223">
                  <c:v>13003</c:v>
                </c:pt>
                <c:pt idx="12224">
                  <c:v>13004</c:v>
                </c:pt>
                <c:pt idx="12225">
                  <c:v>13005</c:v>
                </c:pt>
                <c:pt idx="12226">
                  <c:v>13006</c:v>
                </c:pt>
                <c:pt idx="12227">
                  <c:v>13007</c:v>
                </c:pt>
                <c:pt idx="12228">
                  <c:v>13008</c:v>
                </c:pt>
                <c:pt idx="12229">
                  <c:v>13009</c:v>
                </c:pt>
                <c:pt idx="12230">
                  <c:v>13010</c:v>
                </c:pt>
                <c:pt idx="12231">
                  <c:v>13011</c:v>
                </c:pt>
                <c:pt idx="12232">
                  <c:v>13012</c:v>
                </c:pt>
                <c:pt idx="12233">
                  <c:v>13013</c:v>
                </c:pt>
                <c:pt idx="12234">
                  <c:v>13014</c:v>
                </c:pt>
                <c:pt idx="12235">
                  <c:v>13015</c:v>
                </c:pt>
                <c:pt idx="12236">
                  <c:v>13016</c:v>
                </c:pt>
                <c:pt idx="12237">
                  <c:v>13017</c:v>
                </c:pt>
                <c:pt idx="12238">
                  <c:v>13018</c:v>
                </c:pt>
                <c:pt idx="12239">
                  <c:v>13019</c:v>
                </c:pt>
                <c:pt idx="12240">
                  <c:v>13020</c:v>
                </c:pt>
                <c:pt idx="12241">
                  <c:v>13021</c:v>
                </c:pt>
                <c:pt idx="12242">
                  <c:v>13022</c:v>
                </c:pt>
                <c:pt idx="12243">
                  <c:v>13023</c:v>
                </c:pt>
                <c:pt idx="12244">
                  <c:v>13024</c:v>
                </c:pt>
                <c:pt idx="12245">
                  <c:v>13025</c:v>
                </c:pt>
                <c:pt idx="12246">
                  <c:v>13026</c:v>
                </c:pt>
                <c:pt idx="12247">
                  <c:v>13027</c:v>
                </c:pt>
                <c:pt idx="12248">
                  <c:v>13028</c:v>
                </c:pt>
                <c:pt idx="12249">
                  <c:v>13029</c:v>
                </c:pt>
                <c:pt idx="12250">
                  <c:v>13030</c:v>
                </c:pt>
                <c:pt idx="12251">
                  <c:v>13031</c:v>
                </c:pt>
                <c:pt idx="12252">
                  <c:v>13032</c:v>
                </c:pt>
                <c:pt idx="12253">
                  <c:v>13033</c:v>
                </c:pt>
                <c:pt idx="12254">
                  <c:v>13034</c:v>
                </c:pt>
                <c:pt idx="12255">
                  <c:v>13035</c:v>
                </c:pt>
                <c:pt idx="12256">
                  <c:v>13036</c:v>
                </c:pt>
                <c:pt idx="12257">
                  <c:v>13037</c:v>
                </c:pt>
                <c:pt idx="12258">
                  <c:v>13038</c:v>
                </c:pt>
                <c:pt idx="12259">
                  <c:v>13039</c:v>
                </c:pt>
                <c:pt idx="12260">
                  <c:v>13040</c:v>
                </c:pt>
                <c:pt idx="12261">
                  <c:v>13041</c:v>
                </c:pt>
                <c:pt idx="12262">
                  <c:v>13042</c:v>
                </c:pt>
                <c:pt idx="12263">
                  <c:v>13043</c:v>
                </c:pt>
                <c:pt idx="12264">
                  <c:v>13044</c:v>
                </c:pt>
                <c:pt idx="12265">
                  <c:v>13045</c:v>
                </c:pt>
                <c:pt idx="12266">
                  <c:v>13046</c:v>
                </c:pt>
                <c:pt idx="12267">
                  <c:v>13047</c:v>
                </c:pt>
                <c:pt idx="12268">
                  <c:v>13048</c:v>
                </c:pt>
                <c:pt idx="12269">
                  <c:v>13049</c:v>
                </c:pt>
                <c:pt idx="12270">
                  <c:v>13050</c:v>
                </c:pt>
                <c:pt idx="12271">
                  <c:v>13051</c:v>
                </c:pt>
                <c:pt idx="12272">
                  <c:v>13052</c:v>
                </c:pt>
                <c:pt idx="12273">
                  <c:v>13053</c:v>
                </c:pt>
                <c:pt idx="12274">
                  <c:v>13054</c:v>
                </c:pt>
                <c:pt idx="12275">
                  <c:v>13055</c:v>
                </c:pt>
                <c:pt idx="12276">
                  <c:v>13056</c:v>
                </c:pt>
                <c:pt idx="12277">
                  <c:v>13057</c:v>
                </c:pt>
                <c:pt idx="12278">
                  <c:v>13058</c:v>
                </c:pt>
                <c:pt idx="12279">
                  <c:v>13059</c:v>
                </c:pt>
                <c:pt idx="12280">
                  <c:v>13060</c:v>
                </c:pt>
                <c:pt idx="12281">
                  <c:v>13061</c:v>
                </c:pt>
                <c:pt idx="12282">
                  <c:v>13062</c:v>
                </c:pt>
                <c:pt idx="12283">
                  <c:v>13063</c:v>
                </c:pt>
                <c:pt idx="12284">
                  <c:v>13064</c:v>
                </c:pt>
                <c:pt idx="12285">
                  <c:v>13065</c:v>
                </c:pt>
                <c:pt idx="12286">
                  <c:v>13066</c:v>
                </c:pt>
                <c:pt idx="12287">
                  <c:v>13067</c:v>
                </c:pt>
                <c:pt idx="12288">
                  <c:v>13068</c:v>
                </c:pt>
                <c:pt idx="12289">
                  <c:v>13069</c:v>
                </c:pt>
                <c:pt idx="12290">
                  <c:v>13070</c:v>
                </c:pt>
                <c:pt idx="12291">
                  <c:v>13071</c:v>
                </c:pt>
                <c:pt idx="12292">
                  <c:v>13072</c:v>
                </c:pt>
                <c:pt idx="12293">
                  <c:v>13073</c:v>
                </c:pt>
                <c:pt idx="12294">
                  <c:v>13074</c:v>
                </c:pt>
                <c:pt idx="12295">
                  <c:v>13075</c:v>
                </c:pt>
                <c:pt idx="12296">
                  <c:v>13076</c:v>
                </c:pt>
                <c:pt idx="12297">
                  <c:v>13077</c:v>
                </c:pt>
                <c:pt idx="12298">
                  <c:v>13078</c:v>
                </c:pt>
                <c:pt idx="12299">
                  <c:v>13079</c:v>
                </c:pt>
                <c:pt idx="12300">
                  <c:v>13080</c:v>
                </c:pt>
                <c:pt idx="12301">
                  <c:v>13081</c:v>
                </c:pt>
                <c:pt idx="12302">
                  <c:v>13082</c:v>
                </c:pt>
                <c:pt idx="12303">
                  <c:v>13083</c:v>
                </c:pt>
                <c:pt idx="12304">
                  <c:v>13084</c:v>
                </c:pt>
                <c:pt idx="12305">
                  <c:v>13085</c:v>
                </c:pt>
                <c:pt idx="12306">
                  <c:v>13086</c:v>
                </c:pt>
                <c:pt idx="12307">
                  <c:v>13087</c:v>
                </c:pt>
                <c:pt idx="12308">
                  <c:v>13088</c:v>
                </c:pt>
                <c:pt idx="12309">
                  <c:v>13089</c:v>
                </c:pt>
                <c:pt idx="12310">
                  <c:v>13090</c:v>
                </c:pt>
                <c:pt idx="12311">
                  <c:v>13091</c:v>
                </c:pt>
                <c:pt idx="12312">
                  <c:v>13092</c:v>
                </c:pt>
                <c:pt idx="12313">
                  <c:v>13093</c:v>
                </c:pt>
                <c:pt idx="12314">
                  <c:v>13094</c:v>
                </c:pt>
                <c:pt idx="12315">
                  <c:v>13095</c:v>
                </c:pt>
                <c:pt idx="12316">
                  <c:v>13096</c:v>
                </c:pt>
                <c:pt idx="12317">
                  <c:v>13097</c:v>
                </c:pt>
                <c:pt idx="12318">
                  <c:v>13098</c:v>
                </c:pt>
                <c:pt idx="12319">
                  <c:v>13099</c:v>
                </c:pt>
                <c:pt idx="12320">
                  <c:v>13100</c:v>
                </c:pt>
                <c:pt idx="12321">
                  <c:v>13101</c:v>
                </c:pt>
                <c:pt idx="12322">
                  <c:v>13102</c:v>
                </c:pt>
                <c:pt idx="12323">
                  <c:v>13103</c:v>
                </c:pt>
                <c:pt idx="12324">
                  <c:v>13104</c:v>
                </c:pt>
                <c:pt idx="12325">
                  <c:v>13105</c:v>
                </c:pt>
                <c:pt idx="12326">
                  <c:v>13106</c:v>
                </c:pt>
                <c:pt idx="12327">
                  <c:v>13107</c:v>
                </c:pt>
                <c:pt idx="12328">
                  <c:v>13108</c:v>
                </c:pt>
                <c:pt idx="12329">
                  <c:v>13109</c:v>
                </c:pt>
                <c:pt idx="12330">
                  <c:v>13110</c:v>
                </c:pt>
                <c:pt idx="12331">
                  <c:v>13111</c:v>
                </c:pt>
                <c:pt idx="12332">
                  <c:v>13112</c:v>
                </c:pt>
                <c:pt idx="12333">
                  <c:v>13113</c:v>
                </c:pt>
                <c:pt idx="12334">
                  <c:v>13114</c:v>
                </c:pt>
                <c:pt idx="12335">
                  <c:v>13115</c:v>
                </c:pt>
                <c:pt idx="12336">
                  <c:v>13116</c:v>
                </c:pt>
                <c:pt idx="12337">
                  <c:v>13117</c:v>
                </c:pt>
                <c:pt idx="12338">
                  <c:v>13118</c:v>
                </c:pt>
                <c:pt idx="12339">
                  <c:v>13119</c:v>
                </c:pt>
                <c:pt idx="12340">
                  <c:v>13120</c:v>
                </c:pt>
                <c:pt idx="12341">
                  <c:v>13121</c:v>
                </c:pt>
                <c:pt idx="12342">
                  <c:v>13122</c:v>
                </c:pt>
                <c:pt idx="12343">
                  <c:v>13123</c:v>
                </c:pt>
                <c:pt idx="12344">
                  <c:v>13124</c:v>
                </c:pt>
                <c:pt idx="12345">
                  <c:v>13125</c:v>
                </c:pt>
                <c:pt idx="12346">
                  <c:v>13126</c:v>
                </c:pt>
                <c:pt idx="12347">
                  <c:v>13127</c:v>
                </c:pt>
                <c:pt idx="12348">
                  <c:v>13128</c:v>
                </c:pt>
                <c:pt idx="12349">
                  <c:v>13129</c:v>
                </c:pt>
                <c:pt idx="12350">
                  <c:v>13130</c:v>
                </c:pt>
                <c:pt idx="12351">
                  <c:v>13131</c:v>
                </c:pt>
                <c:pt idx="12352">
                  <c:v>13132</c:v>
                </c:pt>
                <c:pt idx="12353">
                  <c:v>13133</c:v>
                </c:pt>
                <c:pt idx="12354">
                  <c:v>13134</c:v>
                </c:pt>
                <c:pt idx="12355">
                  <c:v>13135</c:v>
                </c:pt>
                <c:pt idx="12356">
                  <c:v>13136</c:v>
                </c:pt>
                <c:pt idx="12357">
                  <c:v>13137</c:v>
                </c:pt>
                <c:pt idx="12358">
                  <c:v>13138</c:v>
                </c:pt>
                <c:pt idx="12359">
                  <c:v>13139</c:v>
                </c:pt>
                <c:pt idx="12360">
                  <c:v>13140</c:v>
                </c:pt>
                <c:pt idx="12361">
                  <c:v>13141</c:v>
                </c:pt>
                <c:pt idx="12362">
                  <c:v>13142</c:v>
                </c:pt>
                <c:pt idx="12363">
                  <c:v>13143</c:v>
                </c:pt>
                <c:pt idx="12364">
                  <c:v>13144</c:v>
                </c:pt>
                <c:pt idx="12365">
                  <c:v>13145</c:v>
                </c:pt>
                <c:pt idx="12366">
                  <c:v>13146</c:v>
                </c:pt>
                <c:pt idx="12367">
                  <c:v>13147</c:v>
                </c:pt>
                <c:pt idx="12368">
                  <c:v>13148</c:v>
                </c:pt>
                <c:pt idx="12369">
                  <c:v>13149</c:v>
                </c:pt>
                <c:pt idx="12370">
                  <c:v>13150</c:v>
                </c:pt>
                <c:pt idx="12371">
                  <c:v>13151</c:v>
                </c:pt>
                <c:pt idx="12372">
                  <c:v>13152</c:v>
                </c:pt>
                <c:pt idx="12373">
                  <c:v>13153</c:v>
                </c:pt>
                <c:pt idx="12374">
                  <c:v>13154</c:v>
                </c:pt>
                <c:pt idx="12375">
                  <c:v>13155</c:v>
                </c:pt>
                <c:pt idx="12376">
                  <c:v>13156</c:v>
                </c:pt>
                <c:pt idx="12377">
                  <c:v>13157</c:v>
                </c:pt>
                <c:pt idx="12378">
                  <c:v>13158</c:v>
                </c:pt>
                <c:pt idx="12379">
                  <c:v>13159</c:v>
                </c:pt>
                <c:pt idx="12380">
                  <c:v>13160</c:v>
                </c:pt>
                <c:pt idx="12381">
                  <c:v>13161</c:v>
                </c:pt>
                <c:pt idx="12382">
                  <c:v>13162</c:v>
                </c:pt>
                <c:pt idx="12383">
                  <c:v>13163</c:v>
                </c:pt>
                <c:pt idx="12384">
                  <c:v>13164</c:v>
                </c:pt>
                <c:pt idx="12385">
                  <c:v>13165</c:v>
                </c:pt>
                <c:pt idx="12386">
                  <c:v>13166</c:v>
                </c:pt>
                <c:pt idx="12387">
                  <c:v>13167</c:v>
                </c:pt>
                <c:pt idx="12388">
                  <c:v>13168</c:v>
                </c:pt>
                <c:pt idx="12389">
                  <c:v>13169</c:v>
                </c:pt>
                <c:pt idx="12390">
                  <c:v>13170</c:v>
                </c:pt>
                <c:pt idx="12391">
                  <c:v>13171</c:v>
                </c:pt>
                <c:pt idx="12392">
                  <c:v>13172</c:v>
                </c:pt>
                <c:pt idx="12393">
                  <c:v>13173</c:v>
                </c:pt>
                <c:pt idx="12394">
                  <c:v>13174</c:v>
                </c:pt>
                <c:pt idx="12395">
                  <c:v>13175</c:v>
                </c:pt>
                <c:pt idx="12396">
                  <c:v>13176</c:v>
                </c:pt>
                <c:pt idx="12397">
                  <c:v>13177</c:v>
                </c:pt>
                <c:pt idx="12398">
                  <c:v>13178</c:v>
                </c:pt>
                <c:pt idx="12399">
                  <c:v>13179</c:v>
                </c:pt>
                <c:pt idx="12400">
                  <c:v>13180</c:v>
                </c:pt>
                <c:pt idx="12401">
                  <c:v>13181</c:v>
                </c:pt>
                <c:pt idx="12402">
                  <c:v>13182</c:v>
                </c:pt>
                <c:pt idx="12403">
                  <c:v>13183</c:v>
                </c:pt>
                <c:pt idx="12404">
                  <c:v>13184</c:v>
                </c:pt>
                <c:pt idx="12405">
                  <c:v>13185</c:v>
                </c:pt>
                <c:pt idx="12406">
                  <c:v>13186</c:v>
                </c:pt>
                <c:pt idx="12407">
                  <c:v>13187</c:v>
                </c:pt>
                <c:pt idx="12408">
                  <c:v>13188</c:v>
                </c:pt>
                <c:pt idx="12409">
                  <c:v>13189</c:v>
                </c:pt>
                <c:pt idx="12410">
                  <c:v>13190</c:v>
                </c:pt>
                <c:pt idx="12411">
                  <c:v>13191</c:v>
                </c:pt>
                <c:pt idx="12412">
                  <c:v>13192</c:v>
                </c:pt>
                <c:pt idx="12413">
                  <c:v>13193</c:v>
                </c:pt>
                <c:pt idx="12414">
                  <c:v>13194</c:v>
                </c:pt>
                <c:pt idx="12415">
                  <c:v>13195</c:v>
                </c:pt>
                <c:pt idx="12416">
                  <c:v>13196</c:v>
                </c:pt>
                <c:pt idx="12417">
                  <c:v>13197</c:v>
                </c:pt>
                <c:pt idx="12418">
                  <c:v>13198</c:v>
                </c:pt>
                <c:pt idx="12419">
                  <c:v>13199</c:v>
                </c:pt>
                <c:pt idx="12420">
                  <c:v>13200</c:v>
                </c:pt>
                <c:pt idx="12421">
                  <c:v>13201</c:v>
                </c:pt>
                <c:pt idx="12422">
                  <c:v>13202</c:v>
                </c:pt>
                <c:pt idx="12423">
                  <c:v>13203</c:v>
                </c:pt>
                <c:pt idx="12424">
                  <c:v>13204</c:v>
                </c:pt>
                <c:pt idx="12425">
                  <c:v>13205</c:v>
                </c:pt>
                <c:pt idx="12426">
                  <c:v>13206</c:v>
                </c:pt>
                <c:pt idx="12427">
                  <c:v>13207</c:v>
                </c:pt>
                <c:pt idx="12428">
                  <c:v>13208</c:v>
                </c:pt>
                <c:pt idx="12429">
                  <c:v>13209</c:v>
                </c:pt>
                <c:pt idx="12430">
                  <c:v>13210</c:v>
                </c:pt>
                <c:pt idx="12431">
                  <c:v>13211</c:v>
                </c:pt>
                <c:pt idx="12432">
                  <c:v>13212</c:v>
                </c:pt>
                <c:pt idx="12433">
                  <c:v>13213</c:v>
                </c:pt>
                <c:pt idx="12434">
                  <c:v>13214</c:v>
                </c:pt>
                <c:pt idx="12435">
                  <c:v>13215</c:v>
                </c:pt>
                <c:pt idx="12436">
                  <c:v>13216</c:v>
                </c:pt>
                <c:pt idx="12437">
                  <c:v>13217</c:v>
                </c:pt>
                <c:pt idx="12438">
                  <c:v>13218</c:v>
                </c:pt>
                <c:pt idx="12439">
                  <c:v>13219</c:v>
                </c:pt>
                <c:pt idx="12440">
                  <c:v>13220</c:v>
                </c:pt>
                <c:pt idx="12441">
                  <c:v>13221</c:v>
                </c:pt>
                <c:pt idx="12442">
                  <c:v>13222</c:v>
                </c:pt>
                <c:pt idx="12443">
                  <c:v>13223</c:v>
                </c:pt>
                <c:pt idx="12444">
                  <c:v>13224</c:v>
                </c:pt>
                <c:pt idx="12445">
                  <c:v>13225</c:v>
                </c:pt>
                <c:pt idx="12446">
                  <c:v>13226</c:v>
                </c:pt>
                <c:pt idx="12447">
                  <c:v>13227</c:v>
                </c:pt>
                <c:pt idx="12448">
                  <c:v>13228</c:v>
                </c:pt>
                <c:pt idx="12449">
                  <c:v>13229</c:v>
                </c:pt>
                <c:pt idx="12450">
                  <c:v>13230</c:v>
                </c:pt>
                <c:pt idx="12451">
                  <c:v>13231</c:v>
                </c:pt>
                <c:pt idx="12452">
                  <c:v>13232</c:v>
                </c:pt>
                <c:pt idx="12453">
                  <c:v>13233</c:v>
                </c:pt>
                <c:pt idx="12454">
                  <c:v>13234</c:v>
                </c:pt>
                <c:pt idx="12455">
                  <c:v>13235</c:v>
                </c:pt>
                <c:pt idx="12456">
                  <c:v>13236</c:v>
                </c:pt>
                <c:pt idx="12457">
                  <c:v>13237</c:v>
                </c:pt>
                <c:pt idx="12458">
                  <c:v>13238</c:v>
                </c:pt>
                <c:pt idx="12459">
                  <c:v>13239</c:v>
                </c:pt>
                <c:pt idx="12460">
                  <c:v>13240</c:v>
                </c:pt>
                <c:pt idx="12461">
                  <c:v>13241</c:v>
                </c:pt>
                <c:pt idx="12462">
                  <c:v>13242</c:v>
                </c:pt>
                <c:pt idx="12463">
                  <c:v>13243</c:v>
                </c:pt>
                <c:pt idx="12464">
                  <c:v>13244</c:v>
                </c:pt>
                <c:pt idx="12465">
                  <c:v>13245</c:v>
                </c:pt>
                <c:pt idx="12466">
                  <c:v>13246</c:v>
                </c:pt>
                <c:pt idx="12467">
                  <c:v>13247</c:v>
                </c:pt>
                <c:pt idx="12468">
                  <c:v>13248</c:v>
                </c:pt>
                <c:pt idx="12469">
                  <c:v>13249</c:v>
                </c:pt>
                <c:pt idx="12470">
                  <c:v>13250</c:v>
                </c:pt>
                <c:pt idx="12471">
                  <c:v>13251</c:v>
                </c:pt>
                <c:pt idx="12472">
                  <c:v>13252</c:v>
                </c:pt>
                <c:pt idx="12473">
                  <c:v>13253</c:v>
                </c:pt>
                <c:pt idx="12474">
                  <c:v>13254</c:v>
                </c:pt>
                <c:pt idx="12475">
                  <c:v>13255</c:v>
                </c:pt>
                <c:pt idx="12476">
                  <c:v>13256</c:v>
                </c:pt>
                <c:pt idx="12477">
                  <c:v>13257</c:v>
                </c:pt>
                <c:pt idx="12478">
                  <c:v>13258</c:v>
                </c:pt>
                <c:pt idx="12479">
                  <c:v>13259</c:v>
                </c:pt>
                <c:pt idx="12480">
                  <c:v>13260</c:v>
                </c:pt>
                <c:pt idx="12481">
                  <c:v>13261</c:v>
                </c:pt>
                <c:pt idx="12482">
                  <c:v>13262</c:v>
                </c:pt>
                <c:pt idx="12483">
                  <c:v>13263</c:v>
                </c:pt>
                <c:pt idx="12484">
                  <c:v>13264</c:v>
                </c:pt>
                <c:pt idx="12485">
                  <c:v>13265</c:v>
                </c:pt>
                <c:pt idx="12486">
                  <c:v>13266</c:v>
                </c:pt>
                <c:pt idx="12487">
                  <c:v>13267</c:v>
                </c:pt>
                <c:pt idx="12488">
                  <c:v>13268</c:v>
                </c:pt>
                <c:pt idx="12489">
                  <c:v>13269</c:v>
                </c:pt>
                <c:pt idx="12490">
                  <c:v>13270</c:v>
                </c:pt>
                <c:pt idx="12491">
                  <c:v>13271</c:v>
                </c:pt>
                <c:pt idx="12492">
                  <c:v>13272</c:v>
                </c:pt>
                <c:pt idx="12493">
                  <c:v>13273</c:v>
                </c:pt>
                <c:pt idx="12494">
                  <c:v>13274</c:v>
                </c:pt>
                <c:pt idx="12495">
                  <c:v>13275</c:v>
                </c:pt>
                <c:pt idx="12496">
                  <c:v>13276</c:v>
                </c:pt>
                <c:pt idx="12497">
                  <c:v>13277</c:v>
                </c:pt>
                <c:pt idx="12498">
                  <c:v>13278</c:v>
                </c:pt>
                <c:pt idx="12499">
                  <c:v>13279</c:v>
                </c:pt>
                <c:pt idx="12500">
                  <c:v>13280</c:v>
                </c:pt>
                <c:pt idx="12501">
                  <c:v>13281</c:v>
                </c:pt>
                <c:pt idx="12502">
                  <c:v>13282</c:v>
                </c:pt>
                <c:pt idx="12503">
                  <c:v>13283</c:v>
                </c:pt>
                <c:pt idx="12504">
                  <c:v>13284</c:v>
                </c:pt>
                <c:pt idx="12505">
                  <c:v>13285</c:v>
                </c:pt>
                <c:pt idx="12506">
                  <c:v>13286</c:v>
                </c:pt>
                <c:pt idx="12507">
                  <c:v>13287</c:v>
                </c:pt>
                <c:pt idx="12508">
                  <c:v>13288</c:v>
                </c:pt>
                <c:pt idx="12509">
                  <c:v>13289</c:v>
                </c:pt>
                <c:pt idx="12510">
                  <c:v>13290</c:v>
                </c:pt>
                <c:pt idx="12511">
                  <c:v>13291</c:v>
                </c:pt>
                <c:pt idx="12512">
                  <c:v>13292</c:v>
                </c:pt>
                <c:pt idx="12513">
                  <c:v>13293</c:v>
                </c:pt>
                <c:pt idx="12514">
                  <c:v>13294</c:v>
                </c:pt>
                <c:pt idx="12515">
                  <c:v>13295</c:v>
                </c:pt>
                <c:pt idx="12516">
                  <c:v>13296</c:v>
                </c:pt>
                <c:pt idx="12517">
                  <c:v>13297</c:v>
                </c:pt>
                <c:pt idx="12518">
                  <c:v>13298</c:v>
                </c:pt>
                <c:pt idx="12519">
                  <c:v>13299</c:v>
                </c:pt>
                <c:pt idx="12520">
                  <c:v>13300</c:v>
                </c:pt>
                <c:pt idx="12521">
                  <c:v>13301</c:v>
                </c:pt>
                <c:pt idx="12522">
                  <c:v>13302</c:v>
                </c:pt>
                <c:pt idx="12523">
                  <c:v>13303</c:v>
                </c:pt>
                <c:pt idx="12524">
                  <c:v>13304</c:v>
                </c:pt>
                <c:pt idx="12525">
                  <c:v>13305</c:v>
                </c:pt>
                <c:pt idx="12526">
                  <c:v>13306</c:v>
                </c:pt>
                <c:pt idx="12527">
                  <c:v>13307</c:v>
                </c:pt>
                <c:pt idx="12528">
                  <c:v>13308</c:v>
                </c:pt>
                <c:pt idx="12529">
                  <c:v>13309</c:v>
                </c:pt>
                <c:pt idx="12530">
                  <c:v>13310</c:v>
                </c:pt>
                <c:pt idx="12531">
                  <c:v>13311</c:v>
                </c:pt>
                <c:pt idx="12532">
                  <c:v>13312</c:v>
                </c:pt>
                <c:pt idx="12533">
                  <c:v>13313</c:v>
                </c:pt>
                <c:pt idx="12534">
                  <c:v>13314</c:v>
                </c:pt>
                <c:pt idx="12535">
                  <c:v>13315</c:v>
                </c:pt>
                <c:pt idx="12536">
                  <c:v>13316</c:v>
                </c:pt>
                <c:pt idx="12537">
                  <c:v>13317</c:v>
                </c:pt>
                <c:pt idx="12538">
                  <c:v>13318</c:v>
                </c:pt>
                <c:pt idx="12539">
                  <c:v>13319</c:v>
                </c:pt>
                <c:pt idx="12540">
                  <c:v>13320</c:v>
                </c:pt>
                <c:pt idx="12541">
                  <c:v>13321</c:v>
                </c:pt>
                <c:pt idx="12542">
                  <c:v>13322</c:v>
                </c:pt>
                <c:pt idx="12543">
                  <c:v>13323</c:v>
                </c:pt>
                <c:pt idx="12544">
                  <c:v>13324</c:v>
                </c:pt>
                <c:pt idx="12545">
                  <c:v>13325</c:v>
                </c:pt>
                <c:pt idx="12546">
                  <c:v>13326</c:v>
                </c:pt>
                <c:pt idx="12547">
                  <c:v>13327</c:v>
                </c:pt>
                <c:pt idx="12548">
                  <c:v>13328</c:v>
                </c:pt>
                <c:pt idx="12549">
                  <c:v>13329</c:v>
                </c:pt>
                <c:pt idx="12550">
                  <c:v>13330</c:v>
                </c:pt>
                <c:pt idx="12551">
                  <c:v>13331</c:v>
                </c:pt>
                <c:pt idx="12552">
                  <c:v>13332</c:v>
                </c:pt>
                <c:pt idx="12553">
                  <c:v>13333</c:v>
                </c:pt>
                <c:pt idx="12554">
                  <c:v>13334</c:v>
                </c:pt>
                <c:pt idx="12555">
                  <c:v>13335</c:v>
                </c:pt>
                <c:pt idx="12556">
                  <c:v>13336</c:v>
                </c:pt>
                <c:pt idx="12557">
                  <c:v>13337</c:v>
                </c:pt>
                <c:pt idx="12558">
                  <c:v>13338</c:v>
                </c:pt>
                <c:pt idx="12559">
                  <c:v>13339</c:v>
                </c:pt>
                <c:pt idx="12560">
                  <c:v>13340</c:v>
                </c:pt>
                <c:pt idx="12561">
                  <c:v>13341</c:v>
                </c:pt>
                <c:pt idx="12562">
                  <c:v>13342</c:v>
                </c:pt>
                <c:pt idx="12563">
                  <c:v>13343</c:v>
                </c:pt>
                <c:pt idx="12564">
                  <c:v>13344</c:v>
                </c:pt>
                <c:pt idx="12565">
                  <c:v>13345</c:v>
                </c:pt>
                <c:pt idx="12566">
                  <c:v>13346</c:v>
                </c:pt>
                <c:pt idx="12567">
                  <c:v>13347</c:v>
                </c:pt>
                <c:pt idx="12568">
                  <c:v>13348</c:v>
                </c:pt>
                <c:pt idx="12569">
                  <c:v>13349</c:v>
                </c:pt>
                <c:pt idx="12570">
                  <c:v>13350</c:v>
                </c:pt>
                <c:pt idx="12571">
                  <c:v>13351</c:v>
                </c:pt>
                <c:pt idx="12572">
                  <c:v>13352</c:v>
                </c:pt>
                <c:pt idx="12573">
                  <c:v>13353</c:v>
                </c:pt>
                <c:pt idx="12574">
                  <c:v>13354</c:v>
                </c:pt>
                <c:pt idx="12575">
                  <c:v>13355</c:v>
                </c:pt>
                <c:pt idx="12576">
                  <c:v>13356</c:v>
                </c:pt>
                <c:pt idx="12577">
                  <c:v>13357</c:v>
                </c:pt>
                <c:pt idx="12578">
                  <c:v>13358</c:v>
                </c:pt>
                <c:pt idx="12579">
                  <c:v>13359</c:v>
                </c:pt>
                <c:pt idx="12580">
                  <c:v>13360</c:v>
                </c:pt>
                <c:pt idx="12581">
                  <c:v>13361</c:v>
                </c:pt>
                <c:pt idx="12582">
                  <c:v>13362</c:v>
                </c:pt>
                <c:pt idx="12583">
                  <c:v>13363</c:v>
                </c:pt>
                <c:pt idx="12584">
                  <c:v>13364</c:v>
                </c:pt>
                <c:pt idx="12585">
                  <c:v>13365</c:v>
                </c:pt>
                <c:pt idx="12586">
                  <c:v>13366</c:v>
                </c:pt>
                <c:pt idx="12587">
                  <c:v>13367</c:v>
                </c:pt>
                <c:pt idx="12588">
                  <c:v>13368</c:v>
                </c:pt>
                <c:pt idx="12589">
                  <c:v>13369</c:v>
                </c:pt>
                <c:pt idx="12590">
                  <c:v>13370</c:v>
                </c:pt>
                <c:pt idx="12591">
                  <c:v>13371</c:v>
                </c:pt>
                <c:pt idx="12592">
                  <c:v>13372</c:v>
                </c:pt>
                <c:pt idx="12593">
                  <c:v>13373</c:v>
                </c:pt>
                <c:pt idx="12594">
                  <c:v>13374</c:v>
                </c:pt>
                <c:pt idx="12595">
                  <c:v>13375</c:v>
                </c:pt>
                <c:pt idx="12596">
                  <c:v>13376</c:v>
                </c:pt>
                <c:pt idx="12597">
                  <c:v>13377</c:v>
                </c:pt>
                <c:pt idx="12598">
                  <c:v>13378</c:v>
                </c:pt>
                <c:pt idx="12599">
                  <c:v>13379</c:v>
                </c:pt>
                <c:pt idx="12600">
                  <c:v>13380</c:v>
                </c:pt>
                <c:pt idx="12601">
                  <c:v>13381</c:v>
                </c:pt>
                <c:pt idx="12602">
                  <c:v>13382</c:v>
                </c:pt>
                <c:pt idx="12603">
                  <c:v>13383</c:v>
                </c:pt>
                <c:pt idx="12604">
                  <c:v>13384</c:v>
                </c:pt>
                <c:pt idx="12605">
                  <c:v>13385</c:v>
                </c:pt>
                <c:pt idx="12606">
                  <c:v>13386</c:v>
                </c:pt>
                <c:pt idx="12607">
                  <c:v>13387</c:v>
                </c:pt>
                <c:pt idx="12608">
                  <c:v>13388</c:v>
                </c:pt>
                <c:pt idx="12609">
                  <c:v>13389</c:v>
                </c:pt>
                <c:pt idx="12610">
                  <c:v>13390</c:v>
                </c:pt>
                <c:pt idx="12611">
                  <c:v>13391</c:v>
                </c:pt>
                <c:pt idx="12612">
                  <c:v>13392</c:v>
                </c:pt>
                <c:pt idx="12613">
                  <c:v>13393</c:v>
                </c:pt>
                <c:pt idx="12614">
                  <c:v>13394</c:v>
                </c:pt>
                <c:pt idx="12615">
                  <c:v>13395</c:v>
                </c:pt>
                <c:pt idx="12616">
                  <c:v>13396</c:v>
                </c:pt>
                <c:pt idx="12617">
                  <c:v>13397</c:v>
                </c:pt>
                <c:pt idx="12618">
                  <c:v>13398</c:v>
                </c:pt>
                <c:pt idx="12619">
                  <c:v>13399</c:v>
                </c:pt>
                <c:pt idx="12620">
                  <c:v>13400</c:v>
                </c:pt>
                <c:pt idx="12621">
                  <c:v>13401</c:v>
                </c:pt>
                <c:pt idx="12622">
                  <c:v>13402</c:v>
                </c:pt>
                <c:pt idx="12623">
                  <c:v>13403</c:v>
                </c:pt>
                <c:pt idx="12624">
                  <c:v>13404</c:v>
                </c:pt>
                <c:pt idx="12625">
                  <c:v>13405</c:v>
                </c:pt>
                <c:pt idx="12626">
                  <c:v>13406</c:v>
                </c:pt>
                <c:pt idx="12627">
                  <c:v>13407</c:v>
                </c:pt>
                <c:pt idx="12628">
                  <c:v>13408</c:v>
                </c:pt>
                <c:pt idx="12629">
                  <c:v>13409</c:v>
                </c:pt>
                <c:pt idx="12630">
                  <c:v>13410</c:v>
                </c:pt>
                <c:pt idx="12631">
                  <c:v>13411</c:v>
                </c:pt>
                <c:pt idx="12632">
                  <c:v>13412</c:v>
                </c:pt>
                <c:pt idx="12633">
                  <c:v>13413</c:v>
                </c:pt>
                <c:pt idx="12634">
                  <c:v>13414</c:v>
                </c:pt>
                <c:pt idx="12635">
                  <c:v>13415</c:v>
                </c:pt>
                <c:pt idx="12636">
                  <c:v>13416</c:v>
                </c:pt>
                <c:pt idx="12637">
                  <c:v>13417</c:v>
                </c:pt>
                <c:pt idx="12638">
                  <c:v>13418</c:v>
                </c:pt>
                <c:pt idx="12639">
                  <c:v>13419</c:v>
                </c:pt>
                <c:pt idx="12640">
                  <c:v>13420</c:v>
                </c:pt>
                <c:pt idx="12641">
                  <c:v>13421</c:v>
                </c:pt>
                <c:pt idx="12642">
                  <c:v>13422</c:v>
                </c:pt>
                <c:pt idx="12643">
                  <c:v>13423</c:v>
                </c:pt>
                <c:pt idx="12644">
                  <c:v>13424</c:v>
                </c:pt>
                <c:pt idx="12645">
                  <c:v>13425</c:v>
                </c:pt>
                <c:pt idx="12646">
                  <c:v>13426</c:v>
                </c:pt>
                <c:pt idx="12647">
                  <c:v>13427</c:v>
                </c:pt>
                <c:pt idx="12648">
                  <c:v>13428</c:v>
                </c:pt>
                <c:pt idx="12649">
                  <c:v>13429</c:v>
                </c:pt>
                <c:pt idx="12650">
                  <c:v>13430</c:v>
                </c:pt>
                <c:pt idx="12651">
                  <c:v>13431</c:v>
                </c:pt>
                <c:pt idx="12652">
                  <c:v>13432</c:v>
                </c:pt>
                <c:pt idx="12653">
                  <c:v>13433</c:v>
                </c:pt>
                <c:pt idx="12654">
                  <c:v>13434</c:v>
                </c:pt>
                <c:pt idx="12655">
                  <c:v>13435</c:v>
                </c:pt>
                <c:pt idx="12656">
                  <c:v>13436</c:v>
                </c:pt>
                <c:pt idx="12657">
                  <c:v>13437</c:v>
                </c:pt>
                <c:pt idx="12658">
                  <c:v>13438</c:v>
                </c:pt>
                <c:pt idx="12659">
                  <c:v>13439</c:v>
                </c:pt>
                <c:pt idx="12660">
                  <c:v>13440</c:v>
                </c:pt>
                <c:pt idx="12661">
                  <c:v>13441</c:v>
                </c:pt>
                <c:pt idx="12662">
                  <c:v>13442</c:v>
                </c:pt>
                <c:pt idx="12663">
                  <c:v>13443</c:v>
                </c:pt>
                <c:pt idx="12664">
                  <c:v>13444</c:v>
                </c:pt>
                <c:pt idx="12665">
                  <c:v>13445</c:v>
                </c:pt>
                <c:pt idx="12666">
                  <c:v>13446</c:v>
                </c:pt>
                <c:pt idx="12667">
                  <c:v>13447</c:v>
                </c:pt>
                <c:pt idx="12668">
                  <c:v>13448</c:v>
                </c:pt>
                <c:pt idx="12669">
                  <c:v>13449</c:v>
                </c:pt>
                <c:pt idx="12670">
                  <c:v>13450</c:v>
                </c:pt>
                <c:pt idx="12671">
                  <c:v>13451</c:v>
                </c:pt>
                <c:pt idx="12672">
                  <c:v>13452</c:v>
                </c:pt>
                <c:pt idx="12673">
                  <c:v>13453</c:v>
                </c:pt>
                <c:pt idx="12674">
                  <c:v>13454</c:v>
                </c:pt>
                <c:pt idx="12675">
                  <c:v>13455</c:v>
                </c:pt>
                <c:pt idx="12676">
                  <c:v>13456</c:v>
                </c:pt>
                <c:pt idx="12677">
                  <c:v>13457</c:v>
                </c:pt>
                <c:pt idx="12678">
                  <c:v>13458</c:v>
                </c:pt>
                <c:pt idx="12679">
                  <c:v>13459</c:v>
                </c:pt>
                <c:pt idx="12680">
                  <c:v>13460</c:v>
                </c:pt>
                <c:pt idx="12681">
                  <c:v>13461</c:v>
                </c:pt>
                <c:pt idx="12682">
                  <c:v>13462</c:v>
                </c:pt>
                <c:pt idx="12683">
                  <c:v>13463</c:v>
                </c:pt>
                <c:pt idx="12684">
                  <c:v>13464</c:v>
                </c:pt>
                <c:pt idx="12685">
                  <c:v>13465</c:v>
                </c:pt>
                <c:pt idx="12686">
                  <c:v>13466</c:v>
                </c:pt>
                <c:pt idx="12687">
                  <c:v>13467</c:v>
                </c:pt>
                <c:pt idx="12688">
                  <c:v>13468</c:v>
                </c:pt>
                <c:pt idx="12689">
                  <c:v>13469</c:v>
                </c:pt>
                <c:pt idx="12690">
                  <c:v>13470</c:v>
                </c:pt>
                <c:pt idx="12691">
                  <c:v>13471</c:v>
                </c:pt>
                <c:pt idx="12692">
                  <c:v>13472</c:v>
                </c:pt>
                <c:pt idx="12693">
                  <c:v>13473</c:v>
                </c:pt>
                <c:pt idx="12694">
                  <c:v>13474</c:v>
                </c:pt>
                <c:pt idx="12695">
                  <c:v>13475</c:v>
                </c:pt>
                <c:pt idx="12696">
                  <c:v>13476</c:v>
                </c:pt>
                <c:pt idx="12697">
                  <c:v>13477</c:v>
                </c:pt>
                <c:pt idx="12698">
                  <c:v>13478</c:v>
                </c:pt>
                <c:pt idx="12699">
                  <c:v>13479</c:v>
                </c:pt>
                <c:pt idx="12700">
                  <c:v>13480</c:v>
                </c:pt>
                <c:pt idx="12701">
                  <c:v>13481</c:v>
                </c:pt>
                <c:pt idx="12702">
                  <c:v>13482</c:v>
                </c:pt>
                <c:pt idx="12703">
                  <c:v>13483</c:v>
                </c:pt>
                <c:pt idx="12704">
                  <c:v>13484</c:v>
                </c:pt>
                <c:pt idx="12705">
                  <c:v>13485</c:v>
                </c:pt>
                <c:pt idx="12706">
                  <c:v>13486</c:v>
                </c:pt>
                <c:pt idx="12707">
                  <c:v>13487</c:v>
                </c:pt>
                <c:pt idx="12708">
                  <c:v>13488</c:v>
                </c:pt>
                <c:pt idx="12709">
                  <c:v>13489</c:v>
                </c:pt>
                <c:pt idx="12710">
                  <c:v>13490</c:v>
                </c:pt>
                <c:pt idx="12711">
                  <c:v>13491</c:v>
                </c:pt>
                <c:pt idx="12712">
                  <c:v>13492</c:v>
                </c:pt>
                <c:pt idx="12713">
                  <c:v>13493</c:v>
                </c:pt>
                <c:pt idx="12714">
                  <c:v>13494</c:v>
                </c:pt>
                <c:pt idx="12715">
                  <c:v>13495</c:v>
                </c:pt>
                <c:pt idx="12716">
                  <c:v>13496</c:v>
                </c:pt>
                <c:pt idx="12717">
                  <c:v>13497</c:v>
                </c:pt>
                <c:pt idx="12718">
                  <c:v>13498</c:v>
                </c:pt>
                <c:pt idx="12719">
                  <c:v>13499</c:v>
                </c:pt>
                <c:pt idx="12720">
                  <c:v>13500</c:v>
                </c:pt>
                <c:pt idx="12721">
                  <c:v>13501</c:v>
                </c:pt>
                <c:pt idx="12722">
                  <c:v>13502</c:v>
                </c:pt>
                <c:pt idx="12723">
                  <c:v>13503</c:v>
                </c:pt>
                <c:pt idx="12724">
                  <c:v>13504</c:v>
                </c:pt>
                <c:pt idx="12725">
                  <c:v>13505</c:v>
                </c:pt>
                <c:pt idx="12726">
                  <c:v>13506</c:v>
                </c:pt>
                <c:pt idx="12727">
                  <c:v>13507</c:v>
                </c:pt>
                <c:pt idx="12728">
                  <c:v>13508</c:v>
                </c:pt>
                <c:pt idx="12729">
                  <c:v>13509</c:v>
                </c:pt>
                <c:pt idx="12730">
                  <c:v>13510</c:v>
                </c:pt>
                <c:pt idx="12731">
                  <c:v>13511</c:v>
                </c:pt>
                <c:pt idx="12732">
                  <c:v>13512</c:v>
                </c:pt>
                <c:pt idx="12733">
                  <c:v>13513</c:v>
                </c:pt>
                <c:pt idx="12734">
                  <c:v>13514</c:v>
                </c:pt>
                <c:pt idx="12735">
                  <c:v>13515</c:v>
                </c:pt>
                <c:pt idx="12736">
                  <c:v>13516</c:v>
                </c:pt>
                <c:pt idx="12737">
                  <c:v>13517</c:v>
                </c:pt>
                <c:pt idx="12738">
                  <c:v>13518</c:v>
                </c:pt>
                <c:pt idx="12739">
                  <c:v>13519</c:v>
                </c:pt>
                <c:pt idx="12740">
                  <c:v>13520</c:v>
                </c:pt>
                <c:pt idx="12741">
                  <c:v>13521</c:v>
                </c:pt>
                <c:pt idx="12742">
                  <c:v>13522</c:v>
                </c:pt>
                <c:pt idx="12743">
                  <c:v>13523</c:v>
                </c:pt>
                <c:pt idx="12744">
                  <c:v>13524</c:v>
                </c:pt>
                <c:pt idx="12745">
                  <c:v>13525</c:v>
                </c:pt>
                <c:pt idx="12746">
                  <c:v>13526</c:v>
                </c:pt>
                <c:pt idx="12747">
                  <c:v>13527</c:v>
                </c:pt>
                <c:pt idx="12748">
                  <c:v>13528</c:v>
                </c:pt>
                <c:pt idx="12749">
                  <c:v>13529</c:v>
                </c:pt>
                <c:pt idx="12750">
                  <c:v>13530</c:v>
                </c:pt>
                <c:pt idx="12751">
                  <c:v>13531</c:v>
                </c:pt>
                <c:pt idx="12752">
                  <c:v>13532</c:v>
                </c:pt>
                <c:pt idx="12753">
                  <c:v>13533</c:v>
                </c:pt>
                <c:pt idx="12754">
                  <c:v>13534</c:v>
                </c:pt>
                <c:pt idx="12755">
                  <c:v>13535</c:v>
                </c:pt>
                <c:pt idx="12756">
                  <c:v>13536</c:v>
                </c:pt>
                <c:pt idx="12757">
                  <c:v>13537</c:v>
                </c:pt>
                <c:pt idx="12758">
                  <c:v>13538</c:v>
                </c:pt>
                <c:pt idx="12759">
                  <c:v>13539</c:v>
                </c:pt>
                <c:pt idx="12760">
                  <c:v>13540</c:v>
                </c:pt>
                <c:pt idx="12761">
                  <c:v>13541</c:v>
                </c:pt>
                <c:pt idx="12762">
                  <c:v>13542</c:v>
                </c:pt>
                <c:pt idx="12763">
                  <c:v>13543</c:v>
                </c:pt>
                <c:pt idx="12764">
                  <c:v>13544</c:v>
                </c:pt>
                <c:pt idx="12765">
                  <c:v>13545</c:v>
                </c:pt>
                <c:pt idx="12766">
                  <c:v>13546</c:v>
                </c:pt>
                <c:pt idx="12767">
                  <c:v>13547</c:v>
                </c:pt>
                <c:pt idx="12768">
                  <c:v>13548</c:v>
                </c:pt>
                <c:pt idx="12769">
                  <c:v>13549</c:v>
                </c:pt>
                <c:pt idx="12770">
                  <c:v>13550</c:v>
                </c:pt>
                <c:pt idx="12771">
                  <c:v>13551</c:v>
                </c:pt>
                <c:pt idx="12772">
                  <c:v>13552</c:v>
                </c:pt>
                <c:pt idx="12773">
                  <c:v>13553</c:v>
                </c:pt>
                <c:pt idx="12774">
                  <c:v>13554</c:v>
                </c:pt>
                <c:pt idx="12775">
                  <c:v>13555</c:v>
                </c:pt>
                <c:pt idx="12776">
                  <c:v>13556</c:v>
                </c:pt>
                <c:pt idx="12777">
                  <c:v>13557</c:v>
                </c:pt>
                <c:pt idx="12778">
                  <c:v>13558</c:v>
                </c:pt>
                <c:pt idx="12779">
                  <c:v>13559</c:v>
                </c:pt>
                <c:pt idx="12780">
                  <c:v>13560</c:v>
                </c:pt>
                <c:pt idx="12781">
                  <c:v>13561</c:v>
                </c:pt>
                <c:pt idx="12782">
                  <c:v>13562</c:v>
                </c:pt>
                <c:pt idx="12783">
                  <c:v>13563</c:v>
                </c:pt>
                <c:pt idx="12784">
                  <c:v>13564</c:v>
                </c:pt>
                <c:pt idx="12785">
                  <c:v>13565</c:v>
                </c:pt>
                <c:pt idx="12786">
                  <c:v>13566</c:v>
                </c:pt>
                <c:pt idx="12787">
                  <c:v>13567</c:v>
                </c:pt>
                <c:pt idx="12788">
                  <c:v>13568</c:v>
                </c:pt>
                <c:pt idx="12789">
                  <c:v>13569</c:v>
                </c:pt>
                <c:pt idx="12790">
                  <c:v>13570</c:v>
                </c:pt>
                <c:pt idx="12791">
                  <c:v>13571</c:v>
                </c:pt>
                <c:pt idx="12792">
                  <c:v>13572</c:v>
                </c:pt>
                <c:pt idx="12793">
                  <c:v>13573</c:v>
                </c:pt>
                <c:pt idx="12794">
                  <c:v>13574</c:v>
                </c:pt>
                <c:pt idx="12795">
                  <c:v>13575</c:v>
                </c:pt>
                <c:pt idx="12796">
                  <c:v>13576</c:v>
                </c:pt>
                <c:pt idx="12797">
                  <c:v>13577</c:v>
                </c:pt>
                <c:pt idx="12798">
                  <c:v>13578</c:v>
                </c:pt>
                <c:pt idx="12799">
                  <c:v>13579</c:v>
                </c:pt>
                <c:pt idx="12800">
                  <c:v>13580</c:v>
                </c:pt>
                <c:pt idx="12801">
                  <c:v>13581</c:v>
                </c:pt>
                <c:pt idx="12802">
                  <c:v>13582</c:v>
                </c:pt>
                <c:pt idx="12803">
                  <c:v>13583</c:v>
                </c:pt>
                <c:pt idx="12804">
                  <c:v>13584</c:v>
                </c:pt>
                <c:pt idx="12805">
                  <c:v>13585</c:v>
                </c:pt>
                <c:pt idx="12806">
                  <c:v>13586</c:v>
                </c:pt>
                <c:pt idx="12807">
                  <c:v>13587</c:v>
                </c:pt>
                <c:pt idx="12808">
                  <c:v>13588</c:v>
                </c:pt>
                <c:pt idx="12809">
                  <c:v>13589</c:v>
                </c:pt>
                <c:pt idx="12810">
                  <c:v>13590</c:v>
                </c:pt>
                <c:pt idx="12811">
                  <c:v>13591</c:v>
                </c:pt>
                <c:pt idx="12812">
                  <c:v>13592</c:v>
                </c:pt>
                <c:pt idx="12813">
                  <c:v>13593</c:v>
                </c:pt>
                <c:pt idx="12814">
                  <c:v>13594</c:v>
                </c:pt>
                <c:pt idx="12815">
                  <c:v>13595</c:v>
                </c:pt>
                <c:pt idx="12816">
                  <c:v>13596</c:v>
                </c:pt>
                <c:pt idx="12817">
                  <c:v>13597</c:v>
                </c:pt>
                <c:pt idx="12818">
                  <c:v>13598</c:v>
                </c:pt>
                <c:pt idx="12819">
                  <c:v>13599</c:v>
                </c:pt>
                <c:pt idx="12820">
                  <c:v>13600</c:v>
                </c:pt>
                <c:pt idx="12821">
                  <c:v>13601</c:v>
                </c:pt>
                <c:pt idx="12822">
                  <c:v>13602</c:v>
                </c:pt>
                <c:pt idx="12823">
                  <c:v>13603</c:v>
                </c:pt>
                <c:pt idx="12824">
                  <c:v>13604</c:v>
                </c:pt>
                <c:pt idx="12825">
                  <c:v>13605</c:v>
                </c:pt>
                <c:pt idx="12826">
                  <c:v>13606</c:v>
                </c:pt>
                <c:pt idx="12827">
                  <c:v>13607</c:v>
                </c:pt>
                <c:pt idx="12828">
                  <c:v>13608</c:v>
                </c:pt>
                <c:pt idx="12829">
                  <c:v>13609</c:v>
                </c:pt>
                <c:pt idx="12830">
                  <c:v>13610</c:v>
                </c:pt>
                <c:pt idx="12831">
                  <c:v>13611</c:v>
                </c:pt>
                <c:pt idx="12832">
                  <c:v>13612</c:v>
                </c:pt>
                <c:pt idx="12833">
                  <c:v>13613</c:v>
                </c:pt>
                <c:pt idx="12834">
                  <c:v>13614</c:v>
                </c:pt>
                <c:pt idx="12835">
                  <c:v>13615</c:v>
                </c:pt>
                <c:pt idx="12836">
                  <c:v>13616</c:v>
                </c:pt>
                <c:pt idx="12837">
                  <c:v>13617</c:v>
                </c:pt>
                <c:pt idx="12838">
                  <c:v>13618</c:v>
                </c:pt>
                <c:pt idx="12839">
                  <c:v>13619</c:v>
                </c:pt>
                <c:pt idx="12840">
                  <c:v>13620</c:v>
                </c:pt>
                <c:pt idx="12841">
                  <c:v>13621</c:v>
                </c:pt>
                <c:pt idx="12842">
                  <c:v>13622</c:v>
                </c:pt>
                <c:pt idx="12843">
                  <c:v>13623</c:v>
                </c:pt>
                <c:pt idx="12844">
                  <c:v>13624</c:v>
                </c:pt>
                <c:pt idx="12845">
                  <c:v>13625</c:v>
                </c:pt>
                <c:pt idx="12846">
                  <c:v>13626</c:v>
                </c:pt>
                <c:pt idx="12847">
                  <c:v>13627</c:v>
                </c:pt>
                <c:pt idx="12848">
                  <c:v>13628</c:v>
                </c:pt>
                <c:pt idx="12849">
                  <c:v>13629</c:v>
                </c:pt>
                <c:pt idx="12850">
                  <c:v>13630</c:v>
                </c:pt>
                <c:pt idx="12851">
                  <c:v>13631</c:v>
                </c:pt>
                <c:pt idx="12852">
                  <c:v>13632</c:v>
                </c:pt>
                <c:pt idx="12853">
                  <c:v>13633</c:v>
                </c:pt>
                <c:pt idx="12854">
                  <c:v>13634</c:v>
                </c:pt>
                <c:pt idx="12855">
                  <c:v>13635</c:v>
                </c:pt>
                <c:pt idx="12856">
                  <c:v>13636</c:v>
                </c:pt>
                <c:pt idx="12857">
                  <c:v>13637</c:v>
                </c:pt>
                <c:pt idx="12858">
                  <c:v>13638</c:v>
                </c:pt>
                <c:pt idx="12859">
                  <c:v>13639</c:v>
                </c:pt>
                <c:pt idx="12860">
                  <c:v>13640</c:v>
                </c:pt>
                <c:pt idx="12861">
                  <c:v>13641</c:v>
                </c:pt>
                <c:pt idx="12862">
                  <c:v>13642</c:v>
                </c:pt>
                <c:pt idx="12863">
                  <c:v>13643</c:v>
                </c:pt>
                <c:pt idx="12864">
                  <c:v>13644</c:v>
                </c:pt>
                <c:pt idx="12865">
                  <c:v>13645</c:v>
                </c:pt>
                <c:pt idx="12866">
                  <c:v>13646</c:v>
                </c:pt>
                <c:pt idx="12867">
                  <c:v>13647</c:v>
                </c:pt>
                <c:pt idx="12868">
                  <c:v>13648</c:v>
                </c:pt>
                <c:pt idx="12869">
                  <c:v>13649</c:v>
                </c:pt>
                <c:pt idx="12870">
                  <c:v>13650</c:v>
                </c:pt>
                <c:pt idx="12871">
                  <c:v>13651</c:v>
                </c:pt>
                <c:pt idx="12872">
                  <c:v>13652</c:v>
                </c:pt>
                <c:pt idx="12873">
                  <c:v>13653</c:v>
                </c:pt>
                <c:pt idx="12874">
                  <c:v>13654</c:v>
                </c:pt>
                <c:pt idx="12875">
                  <c:v>13655</c:v>
                </c:pt>
                <c:pt idx="12876">
                  <c:v>13656</c:v>
                </c:pt>
                <c:pt idx="12877">
                  <c:v>13657</c:v>
                </c:pt>
                <c:pt idx="12878">
                  <c:v>13658</c:v>
                </c:pt>
                <c:pt idx="12879">
                  <c:v>13659</c:v>
                </c:pt>
                <c:pt idx="12880">
                  <c:v>13660</c:v>
                </c:pt>
                <c:pt idx="12881">
                  <c:v>13661</c:v>
                </c:pt>
                <c:pt idx="12882">
                  <c:v>13662</c:v>
                </c:pt>
                <c:pt idx="12883">
                  <c:v>13663</c:v>
                </c:pt>
                <c:pt idx="12884">
                  <c:v>13664</c:v>
                </c:pt>
                <c:pt idx="12885">
                  <c:v>13665</c:v>
                </c:pt>
                <c:pt idx="12886">
                  <c:v>13666</c:v>
                </c:pt>
                <c:pt idx="12887">
                  <c:v>13667</c:v>
                </c:pt>
                <c:pt idx="12888">
                  <c:v>13668</c:v>
                </c:pt>
                <c:pt idx="12889">
                  <c:v>13669</c:v>
                </c:pt>
                <c:pt idx="12890">
                  <c:v>13670</c:v>
                </c:pt>
                <c:pt idx="12891">
                  <c:v>13671</c:v>
                </c:pt>
                <c:pt idx="12892">
                  <c:v>13672</c:v>
                </c:pt>
                <c:pt idx="12893">
                  <c:v>13673</c:v>
                </c:pt>
                <c:pt idx="12894">
                  <c:v>13674</c:v>
                </c:pt>
                <c:pt idx="12895">
                  <c:v>13675</c:v>
                </c:pt>
                <c:pt idx="12896">
                  <c:v>13676</c:v>
                </c:pt>
                <c:pt idx="12897">
                  <c:v>13677</c:v>
                </c:pt>
                <c:pt idx="12898">
                  <c:v>13678</c:v>
                </c:pt>
                <c:pt idx="12899">
                  <c:v>13679</c:v>
                </c:pt>
                <c:pt idx="12900">
                  <c:v>13680</c:v>
                </c:pt>
                <c:pt idx="12901">
                  <c:v>13681</c:v>
                </c:pt>
                <c:pt idx="12902">
                  <c:v>13682</c:v>
                </c:pt>
                <c:pt idx="12903">
                  <c:v>13683</c:v>
                </c:pt>
                <c:pt idx="12904">
                  <c:v>13684</c:v>
                </c:pt>
                <c:pt idx="12905">
                  <c:v>13685</c:v>
                </c:pt>
                <c:pt idx="12906">
                  <c:v>13686</c:v>
                </c:pt>
                <c:pt idx="12907">
                  <c:v>13687</c:v>
                </c:pt>
                <c:pt idx="12908">
                  <c:v>13688</c:v>
                </c:pt>
                <c:pt idx="12909">
                  <c:v>13689</c:v>
                </c:pt>
                <c:pt idx="12910">
                  <c:v>13690</c:v>
                </c:pt>
                <c:pt idx="12911">
                  <c:v>13691</c:v>
                </c:pt>
                <c:pt idx="12912">
                  <c:v>13692</c:v>
                </c:pt>
                <c:pt idx="12913">
                  <c:v>13693</c:v>
                </c:pt>
                <c:pt idx="12914">
                  <c:v>13694</c:v>
                </c:pt>
                <c:pt idx="12915">
                  <c:v>13695</c:v>
                </c:pt>
                <c:pt idx="12916">
                  <c:v>13696</c:v>
                </c:pt>
                <c:pt idx="12917">
                  <c:v>13697</c:v>
                </c:pt>
                <c:pt idx="12918">
                  <c:v>13698</c:v>
                </c:pt>
                <c:pt idx="12919">
                  <c:v>13699</c:v>
                </c:pt>
                <c:pt idx="12920">
                  <c:v>13700</c:v>
                </c:pt>
                <c:pt idx="12921">
                  <c:v>13701</c:v>
                </c:pt>
                <c:pt idx="12922">
                  <c:v>13702</c:v>
                </c:pt>
                <c:pt idx="12923">
                  <c:v>13703</c:v>
                </c:pt>
                <c:pt idx="12924">
                  <c:v>13704</c:v>
                </c:pt>
                <c:pt idx="12925">
                  <c:v>13705</c:v>
                </c:pt>
                <c:pt idx="12926">
                  <c:v>13706</c:v>
                </c:pt>
                <c:pt idx="12927">
                  <c:v>13707</c:v>
                </c:pt>
                <c:pt idx="12928">
                  <c:v>13708</c:v>
                </c:pt>
                <c:pt idx="12929">
                  <c:v>13709</c:v>
                </c:pt>
                <c:pt idx="12930">
                  <c:v>13710</c:v>
                </c:pt>
                <c:pt idx="12931">
                  <c:v>13711</c:v>
                </c:pt>
                <c:pt idx="12932">
                  <c:v>13712</c:v>
                </c:pt>
                <c:pt idx="12933">
                  <c:v>13713</c:v>
                </c:pt>
                <c:pt idx="12934">
                  <c:v>13714</c:v>
                </c:pt>
                <c:pt idx="12935">
                  <c:v>13715</c:v>
                </c:pt>
                <c:pt idx="12936">
                  <c:v>13716</c:v>
                </c:pt>
                <c:pt idx="12937">
                  <c:v>13717</c:v>
                </c:pt>
                <c:pt idx="12938">
                  <c:v>13718</c:v>
                </c:pt>
                <c:pt idx="12939">
                  <c:v>13719</c:v>
                </c:pt>
                <c:pt idx="12940">
                  <c:v>13720</c:v>
                </c:pt>
                <c:pt idx="12941">
                  <c:v>13721</c:v>
                </c:pt>
                <c:pt idx="12942">
                  <c:v>13722</c:v>
                </c:pt>
                <c:pt idx="12943">
                  <c:v>13723</c:v>
                </c:pt>
                <c:pt idx="12944">
                  <c:v>13724</c:v>
                </c:pt>
                <c:pt idx="12945">
                  <c:v>13725</c:v>
                </c:pt>
                <c:pt idx="12946">
                  <c:v>13726</c:v>
                </c:pt>
                <c:pt idx="12947">
                  <c:v>13727</c:v>
                </c:pt>
                <c:pt idx="12948">
                  <c:v>13728</c:v>
                </c:pt>
                <c:pt idx="12949">
                  <c:v>13729</c:v>
                </c:pt>
                <c:pt idx="12950">
                  <c:v>13730</c:v>
                </c:pt>
                <c:pt idx="12951">
                  <c:v>13731</c:v>
                </c:pt>
                <c:pt idx="12952">
                  <c:v>13732</c:v>
                </c:pt>
                <c:pt idx="12953">
                  <c:v>13733</c:v>
                </c:pt>
                <c:pt idx="12954">
                  <c:v>13734</c:v>
                </c:pt>
                <c:pt idx="12955">
                  <c:v>13735</c:v>
                </c:pt>
                <c:pt idx="12956">
                  <c:v>13736</c:v>
                </c:pt>
                <c:pt idx="12957">
                  <c:v>13737</c:v>
                </c:pt>
                <c:pt idx="12958">
                  <c:v>13738</c:v>
                </c:pt>
                <c:pt idx="12959">
                  <c:v>13739</c:v>
                </c:pt>
                <c:pt idx="12960">
                  <c:v>13740</c:v>
                </c:pt>
                <c:pt idx="12961">
                  <c:v>13741</c:v>
                </c:pt>
                <c:pt idx="12962">
                  <c:v>13742</c:v>
                </c:pt>
                <c:pt idx="12963">
                  <c:v>13743</c:v>
                </c:pt>
                <c:pt idx="12964">
                  <c:v>13744</c:v>
                </c:pt>
                <c:pt idx="12965">
                  <c:v>13745</c:v>
                </c:pt>
                <c:pt idx="12966">
                  <c:v>13746</c:v>
                </c:pt>
                <c:pt idx="12967">
                  <c:v>13747</c:v>
                </c:pt>
                <c:pt idx="12968">
                  <c:v>13748</c:v>
                </c:pt>
                <c:pt idx="12969">
                  <c:v>13749</c:v>
                </c:pt>
                <c:pt idx="12970">
                  <c:v>13750</c:v>
                </c:pt>
                <c:pt idx="12971">
                  <c:v>13751</c:v>
                </c:pt>
                <c:pt idx="12972">
                  <c:v>13752</c:v>
                </c:pt>
                <c:pt idx="12973">
                  <c:v>13753</c:v>
                </c:pt>
                <c:pt idx="12974">
                  <c:v>13754</c:v>
                </c:pt>
                <c:pt idx="12975">
                  <c:v>13755</c:v>
                </c:pt>
                <c:pt idx="12976">
                  <c:v>13756</c:v>
                </c:pt>
                <c:pt idx="12977">
                  <c:v>13757</c:v>
                </c:pt>
                <c:pt idx="12978">
                  <c:v>13758</c:v>
                </c:pt>
                <c:pt idx="12979">
                  <c:v>13759</c:v>
                </c:pt>
                <c:pt idx="12980">
                  <c:v>13760</c:v>
                </c:pt>
                <c:pt idx="12981">
                  <c:v>13761</c:v>
                </c:pt>
                <c:pt idx="12982">
                  <c:v>13762</c:v>
                </c:pt>
                <c:pt idx="12983">
                  <c:v>13763</c:v>
                </c:pt>
                <c:pt idx="12984">
                  <c:v>13764</c:v>
                </c:pt>
                <c:pt idx="12985">
                  <c:v>13765</c:v>
                </c:pt>
                <c:pt idx="12986">
                  <c:v>13766</c:v>
                </c:pt>
                <c:pt idx="12987">
                  <c:v>13767</c:v>
                </c:pt>
                <c:pt idx="12988">
                  <c:v>13768</c:v>
                </c:pt>
                <c:pt idx="12989">
                  <c:v>13769</c:v>
                </c:pt>
                <c:pt idx="12990">
                  <c:v>13770</c:v>
                </c:pt>
                <c:pt idx="12991">
                  <c:v>13771</c:v>
                </c:pt>
                <c:pt idx="12992">
                  <c:v>13772</c:v>
                </c:pt>
                <c:pt idx="12993">
                  <c:v>13773</c:v>
                </c:pt>
                <c:pt idx="12994">
                  <c:v>13774</c:v>
                </c:pt>
                <c:pt idx="12995">
                  <c:v>13775</c:v>
                </c:pt>
                <c:pt idx="12996">
                  <c:v>13776</c:v>
                </c:pt>
                <c:pt idx="12997">
                  <c:v>13777</c:v>
                </c:pt>
                <c:pt idx="12998">
                  <c:v>13778</c:v>
                </c:pt>
                <c:pt idx="12999">
                  <c:v>13779</c:v>
                </c:pt>
                <c:pt idx="13000">
                  <c:v>13780</c:v>
                </c:pt>
                <c:pt idx="13001">
                  <c:v>13781</c:v>
                </c:pt>
                <c:pt idx="13002">
                  <c:v>13782</c:v>
                </c:pt>
                <c:pt idx="13003">
                  <c:v>13783</c:v>
                </c:pt>
                <c:pt idx="13004">
                  <c:v>13784</c:v>
                </c:pt>
                <c:pt idx="13005">
                  <c:v>13785</c:v>
                </c:pt>
                <c:pt idx="13006">
                  <c:v>13786</c:v>
                </c:pt>
                <c:pt idx="13007">
                  <c:v>13787</c:v>
                </c:pt>
                <c:pt idx="13008">
                  <c:v>13788</c:v>
                </c:pt>
                <c:pt idx="13009">
                  <c:v>13789</c:v>
                </c:pt>
                <c:pt idx="13010">
                  <c:v>13790</c:v>
                </c:pt>
                <c:pt idx="13011">
                  <c:v>13791</c:v>
                </c:pt>
                <c:pt idx="13012">
                  <c:v>13792</c:v>
                </c:pt>
                <c:pt idx="13013">
                  <c:v>13793</c:v>
                </c:pt>
                <c:pt idx="13014">
                  <c:v>13794</c:v>
                </c:pt>
                <c:pt idx="13015">
                  <c:v>13795</c:v>
                </c:pt>
                <c:pt idx="13016">
                  <c:v>13796</c:v>
                </c:pt>
                <c:pt idx="13017">
                  <c:v>13797</c:v>
                </c:pt>
                <c:pt idx="13018">
                  <c:v>13798</c:v>
                </c:pt>
                <c:pt idx="13019">
                  <c:v>13799</c:v>
                </c:pt>
                <c:pt idx="13020">
                  <c:v>13800</c:v>
                </c:pt>
                <c:pt idx="13021">
                  <c:v>13801</c:v>
                </c:pt>
                <c:pt idx="13022">
                  <c:v>13802</c:v>
                </c:pt>
                <c:pt idx="13023">
                  <c:v>13803</c:v>
                </c:pt>
                <c:pt idx="13024">
                  <c:v>13804</c:v>
                </c:pt>
                <c:pt idx="13025">
                  <c:v>13805</c:v>
                </c:pt>
                <c:pt idx="13026">
                  <c:v>13806</c:v>
                </c:pt>
                <c:pt idx="13027">
                  <c:v>13807</c:v>
                </c:pt>
                <c:pt idx="13028">
                  <c:v>13808</c:v>
                </c:pt>
                <c:pt idx="13029">
                  <c:v>13809</c:v>
                </c:pt>
                <c:pt idx="13030">
                  <c:v>13810</c:v>
                </c:pt>
                <c:pt idx="13031">
                  <c:v>13811</c:v>
                </c:pt>
                <c:pt idx="13032">
                  <c:v>13812</c:v>
                </c:pt>
                <c:pt idx="13033">
                  <c:v>13813</c:v>
                </c:pt>
                <c:pt idx="13034">
                  <c:v>13814</c:v>
                </c:pt>
                <c:pt idx="13035">
                  <c:v>13815</c:v>
                </c:pt>
                <c:pt idx="13036">
                  <c:v>13816</c:v>
                </c:pt>
                <c:pt idx="13037">
                  <c:v>13817</c:v>
                </c:pt>
                <c:pt idx="13038">
                  <c:v>13818</c:v>
                </c:pt>
                <c:pt idx="13039">
                  <c:v>13819</c:v>
                </c:pt>
                <c:pt idx="13040">
                  <c:v>13820</c:v>
                </c:pt>
                <c:pt idx="13041">
                  <c:v>13821</c:v>
                </c:pt>
                <c:pt idx="13042">
                  <c:v>13822</c:v>
                </c:pt>
                <c:pt idx="13043">
                  <c:v>13823</c:v>
                </c:pt>
                <c:pt idx="13044">
                  <c:v>13824</c:v>
                </c:pt>
                <c:pt idx="13045">
                  <c:v>13825</c:v>
                </c:pt>
                <c:pt idx="13046">
                  <c:v>13826</c:v>
                </c:pt>
                <c:pt idx="13047">
                  <c:v>13827</c:v>
                </c:pt>
                <c:pt idx="13048">
                  <c:v>13828</c:v>
                </c:pt>
                <c:pt idx="13049">
                  <c:v>13829</c:v>
                </c:pt>
                <c:pt idx="13050">
                  <c:v>13830</c:v>
                </c:pt>
                <c:pt idx="13051">
                  <c:v>13831</c:v>
                </c:pt>
                <c:pt idx="13052">
                  <c:v>13832</c:v>
                </c:pt>
                <c:pt idx="13053">
                  <c:v>13833</c:v>
                </c:pt>
                <c:pt idx="13054">
                  <c:v>13834</c:v>
                </c:pt>
                <c:pt idx="13055">
                  <c:v>13835</c:v>
                </c:pt>
                <c:pt idx="13056">
                  <c:v>13836</c:v>
                </c:pt>
                <c:pt idx="13057">
                  <c:v>13837</c:v>
                </c:pt>
                <c:pt idx="13058">
                  <c:v>13838</c:v>
                </c:pt>
                <c:pt idx="13059">
                  <c:v>13839</c:v>
                </c:pt>
                <c:pt idx="13060">
                  <c:v>13840</c:v>
                </c:pt>
                <c:pt idx="13061">
                  <c:v>13841</c:v>
                </c:pt>
                <c:pt idx="13062">
                  <c:v>13842</c:v>
                </c:pt>
                <c:pt idx="13063">
                  <c:v>13843</c:v>
                </c:pt>
                <c:pt idx="13064">
                  <c:v>13844</c:v>
                </c:pt>
                <c:pt idx="13065">
                  <c:v>13845</c:v>
                </c:pt>
                <c:pt idx="13066">
                  <c:v>13846</c:v>
                </c:pt>
                <c:pt idx="13067">
                  <c:v>13847</c:v>
                </c:pt>
                <c:pt idx="13068">
                  <c:v>13848</c:v>
                </c:pt>
                <c:pt idx="13069">
                  <c:v>13849</c:v>
                </c:pt>
                <c:pt idx="13070">
                  <c:v>13850</c:v>
                </c:pt>
                <c:pt idx="13071">
                  <c:v>13851</c:v>
                </c:pt>
                <c:pt idx="13072">
                  <c:v>13852</c:v>
                </c:pt>
                <c:pt idx="13073">
                  <c:v>13853</c:v>
                </c:pt>
                <c:pt idx="13074">
                  <c:v>13854</c:v>
                </c:pt>
                <c:pt idx="13075">
                  <c:v>13855</c:v>
                </c:pt>
                <c:pt idx="13076">
                  <c:v>13856</c:v>
                </c:pt>
                <c:pt idx="13077">
                  <c:v>13857</c:v>
                </c:pt>
                <c:pt idx="13078">
                  <c:v>13858</c:v>
                </c:pt>
                <c:pt idx="13079">
                  <c:v>13859</c:v>
                </c:pt>
                <c:pt idx="13080">
                  <c:v>13860</c:v>
                </c:pt>
                <c:pt idx="13081">
                  <c:v>13861</c:v>
                </c:pt>
                <c:pt idx="13082">
                  <c:v>13862</c:v>
                </c:pt>
                <c:pt idx="13083">
                  <c:v>13863</c:v>
                </c:pt>
                <c:pt idx="13084">
                  <c:v>13864</c:v>
                </c:pt>
                <c:pt idx="13085">
                  <c:v>13865</c:v>
                </c:pt>
                <c:pt idx="13086">
                  <c:v>13866</c:v>
                </c:pt>
                <c:pt idx="13087">
                  <c:v>13867</c:v>
                </c:pt>
                <c:pt idx="13088">
                  <c:v>13868</c:v>
                </c:pt>
                <c:pt idx="13089">
                  <c:v>13869</c:v>
                </c:pt>
                <c:pt idx="13090">
                  <c:v>13870</c:v>
                </c:pt>
                <c:pt idx="13091">
                  <c:v>13871</c:v>
                </c:pt>
                <c:pt idx="13092">
                  <c:v>13872</c:v>
                </c:pt>
                <c:pt idx="13093">
                  <c:v>13873</c:v>
                </c:pt>
                <c:pt idx="13094">
                  <c:v>13874</c:v>
                </c:pt>
                <c:pt idx="13095">
                  <c:v>13875</c:v>
                </c:pt>
                <c:pt idx="13096">
                  <c:v>13876</c:v>
                </c:pt>
                <c:pt idx="13097">
                  <c:v>13877</c:v>
                </c:pt>
                <c:pt idx="13098">
                  <c:v>13878</c:v>
                </c:pt>
                <c:pt idx="13099">
                  <c:v>13879</c:v>
                </c:pt>
                <c:pt idx="13100">
                  <c:v>13880</c:v>
                </c:pt>
                <c:pt idx="13101">
                  <c:v>13881</c:v>
                </c:pt>
                <c:pt idx="13102">
                  <c:v>13882</c:v>
                </c:pt>
                <c:pt idx="13103">
                  <c:v>13883</c:v>
                </c:pt>
                <c:pt idx="13104">
                  <c:v>13884</c:v>
                </c:pt>
                <c:pt idx="13105">
                  <c:v>13885</c:v>
                </c:pt>
                <c:pt idx="13106">
                  <c:v>13886</c:v>
                </c:pt>
                <c:pt idx="13107">
                  <c:v>13887</c:v>
                </c:pt>
                <c:pt idx="13108">
                  <c:v>13888</c:v>
                </c:pt>
                <c:pt idx="13109">
                  <c:v>13889</c:v>
                </c:pt>
                <c:pt idx="13110">
                  <c:v>13890</c:v>
                </c:pt>
                <c:pt idx="13111">
                  <c:v>13891</c:v>
                </c:pt>
                <c:pt idx="13112">
                  <c:v>13892</c:v>
                </c:pt>
                <c:pt idx="13113">
                  <c:v>13893</c:v>
                </c:pt>
                <c:pt idx="13114">
                  <c:v>13894</c:v>
                </c:pt>
                <c:pt idx="13115">
                  <c:v>13895</c:v>
                </c:pt>
                <c:pt idx="13116">
                  <c:v>13896</c:v>
                </c:pt>
                <c:pt idx="13117">
                  <c:v>13897</c:v>
                </c:pt>
                <c:pt idx="13118">
                  <c:v>13898</c:v>
                </c:pt>
                <c:pt idx="13119">
                  <c:v>13899</c:v>
                </c:pt>
                <c:pt idx="13120">
                  <c:v>13900</c:v>
                </c:pt>
                <c:pt idx="13121">
                  <c:v>13901</c:v>
                </c:pt>
                <c:pt idx="13122">
                  <c:v>13902</c:v>
                </c:pt>
                <c:pt idx="13123">
                  <c:v>13903</c:v>
                </c:pt>
                <c:pt idx="13124">
                  <c:v>13904</c:v>
                </c:pt>
                <c:pt idx="13125">
                  <c:v>13905</c:v>
                </c:pt>
                <c:pt idx="13126">
                  <c:v>13906</c:v>
                </c:pt>
                <c:pt idx="13127">
                  <c:v>13907</c:v>
                </c:pt>
                <c:pt idx="13128">
                  <c:v>13908</c:v>
                </c:pt>
                <c:pt idx="13129">
                  <c:v>13909</c:v>
                </c:pt>
                <c:pt idx="13130">
                  <c:v>13910</c:v>
                </c:pt>
                <c:pt idx="13131">
                  <c:v>13911</c:v>
                </c:pt>
                <c:pt idx="13132">
                  <c:v>13912</c:v>
                </c:pt>
                <c:pt idx="13133">
                  <c:v>13913</c:v>
                </c:pt>
                <c:pt idx="13134">
                  <c:v>13914</c:v>
                </c:pt>
                <c:pt idx="13135">
                  <c:v>13915</c:v>
                </c:pt>
                <c:pt idx="13136">
                  <c:v>13916</c:v>
                </c:pt>
                <c:pt idx="13137">
                  <c:v>13917</c:v>
                </c:pt>
                <c:pt idx="13138">
                  <c:v>13918</c:v>
                </c:pt>
                <c:pt idx="13139">
                  <c:v>13919</c:v>
                </c:pt>
                <c:pt idx="13140">
                  <c:v>13920</c:v>
                </c:pt>
                <c:pt idx="13141">
                  <c:v>13921</c:v>
                </c:pt>
                <c:pt idx="13142">
                  <c:v>13922</c:v>
                </c:pt>
                <c:pt idx="13143">
                  <c:v>13923</c:v>
                </c:pt>
                <c:pt idx="13144">
                  <c:v>13924</c:v>
                </c:pt>
                <c:pt idx="13145">
                  <c:v>13925</c:v>
                </c:pt>
                <c:pt idx="13146">
                  <c:v>13926</c:v>
                </c:pt>
                <c:pt idx="13147">
                  <c:v>13927</c:v>
                </c:pt>
                <c:pt idx="13148">
                  <c:v>13928</c:v>
                </c:pt>
                <c:pt idx="13149">
                  <c:v>13929</c:v>
                </c:pt>
                <c:pt idx="13150">
                  <c:v>13930</c:v>
                </c:pt>
                <c:pt idx="13151">
                  <c:v>13931</c:v>
                </c:pt>
                <c:pt idx="13152">
                  <c:v>13932</c:v>
                </c:pt>
                <c:pt idx="13153">
                  <c:v>13933</c:v>
                </c:pt>
                <c:pt idx="13154">
                  <c:v>13934</c:v>
                </c:pt>
                <c:pt idx="13155">
                  <c:v>13935</c:v>
                </c:pt>
                <c:pt idx="13156">
                  <c:v>13936</c:v>
                </c:pt>
                <c:pt idx="13157">
                  <c:v>13937</c:v>
                </c:pt>
                <c:pt idx="13158">
                  <c:v>13938</c:v>
                </c:pt>
                <c:pt idx="13159">
                  <c:v>13939</c:v>
                </c:pt>
                <c:pt idx="13160">
                  <c:v>13940</c:v>
                </c:pt>
                <c:pt idx="13161">
                  <c:v>13941</c:v>
                </c:pt>
                <c:pt idx="13162">
                  <c:v>13942</c:v>
                </c:pt>
                <c:pt idx="13163">
                  <c:v>13943</c:v>
                </c:pt>
                <c:pt idx="13164">
                  <c:v>13944</c:v>
                </c:pt>
                <c:pt idx="13165">
                  <c:v>13945</c:v>
                </c:pt>
                <c:pt idx="13166">
                  <c:v>13946</c:v>
                </c:pt>
                <c:pt idx="13167">
                  <c:v>13947</c:v>
                </c:pt>
                <c:pt idx="13168">
                  <c:v>13948</c:v>
                </c:pt>
                <c:pt idx="13169">
                  <c:v>13949</c:v>
                </c:pt>
                <c:pt idx="13170">
                  <c:v>13950</c:v>
                </c:pt>
                <c:pt idx="13171">
                  <c:v>13951</c:v>
                </c:pt>
                <c:pt idx="13172">
                  <c:v>13952</c:v>
                </c:pt>
                <c:pt idx="13173">
                  <c:v>13953</c:v>
                </c:pt>
                <c:pt idx="13174">
                  <c:v>13954</c:v>
                </c:pt>
                <c:pt idx="13175">
                  <c:v>13955</c:v>
                </c:pt>
                <c:pt idx="13176">
                  <c:v>13956</c:v>
                </c:pt>
                <c:pt idx="13177">
                  <c:v>13957</c:v>
                </c:pt>
                <c:pt idx="13178">
                  <c:v>13958</c:v>
                </c:pt>
                <c:pt idx="13179">
                  <c:v>13959</c:v>
                </c:pt>
                <c:pt idx="13180">
                  <c:v>13960</c:v>
                </c:pt>
                <c:pt idx="13181">
                  <c:v>13961</c:v>
                </c:pt>
                <c:pt idx="13182">
                  <c:v>13962</c:v>
                </c:pt>
                <c:pt idx="13183">
                  <c:v>13963</c:v>
                </c:pt>
                <c:pt idx="13184">
                  <c:v>13964</c:v>
                </c:pt>
                <c:pt idx="13185">
                  <c:v>13965</c:v>
                </c:pt>
                <c:pt idx="13186">
                  <c:v>13966</c:v>
                </c:pt>
                <c:pt idx="13187">
                  <c:v>13967</c:v>
                </c:pt>
                <c:pt idx="13188">
                  <c:v>13968</c:v>
                </c:pt>
                <c:pt idx="13189">
                  <c:v>13969</c:v>
                </c:pt>
                <c:pt idx="13190">
                  <c:v>13970</c:v>
                </c:pt>
                <c:pt idx="13191">
                  <c:v>13971</c:v>
                </c:pt>
                <c:pt idx="13192">
                  <c:v>13972</c:v>
                </c:pt>
                <c:pt idx="13193">
                  <c:v>13973</c:v>
                </c:pt>
                <c:pt idx="13194">
                  <c:v>13974</c:v>
                </c:pt>
                <c:pt idx="13195">
                  <c:v>13975</c:v>
                </c:pt>
                <c:pt idx="13196">
                  <c:v>13976</c:v>
                </c:pt>
                <c:pt idx="13197">
                  <c:v>13977</c:v>
                </c:pt>
                <c:pt idx="13198">
                  <c:v>13978</c:v>
                </c:pt>
                <c:pt idx="13199">
                  <c:v>13979</c:v>
                </c:pt>
                <c:pt idx="13200">
                  <c:v>13980</c:v>
                </c:pt>
                <c:pt idx="13201">
                  <c:v>13981</c:v>
                </c:pt>
                <c:pt idx="13202">
                  <c:v>13982</c:v>
                </c:pt>
                <c:pt idx="13203">
                  <c:v>13983</c:v>
                </c:pt>
                <c:pt idx="13204">
                  <c:v>13984</c:v>
                </c:pt>
                <c:pt idx="13205">
                  <c:v>13985</c:v>
                </c:pt>
                <c:pt idx="13206">
                  <c:v>13986</c:v>
                </c:pt>
                <c:pt idx="13207">
                  <c:v>13987</c:v>
                </c:pt>
                <c:pt idx="13208">
                  <c:v>13988</c:v>
                </c:pt>
                <c:pt idx="13209">
                  <c:v>13989</c:v>
                </c:pt>
                <c:pt idx="13210">
                  <c:v>13990</c:v>
                </c:pt>
                <c:pt idx="13211">
                  <c:v>13991</c:v>
                </c:pt>
                <c:pt idx="13212">
                  <c:v>13992</c:v>
                </c:pt>
                <c:pt idx="13213">
                  <c:v>13993</c:v>
                </c:pt>
                <c:pt idx="13214">
                  <c:v>13994</c:v>
                </c:pt>
                <c:pt idx="13215">
                  <c:v>13995</c:v>
                </c:pt>
                <c:pt idx="13216">
                  <c:v>13996</c:v>
                </c:pt>
                <c:pt idx="13217">
                  <c:v>13997</c:v>
                </c:pt>
                <c:pt idx="13218">
                  <c:v>13998</c:v>
                </c:pt>
                <c:pt idx="13219">
                  <c:v>13999</c:v>
                </c:pt>
                <c:pt idx="13220">
                  <c:v>14000</c:v>
                </c:pt>
                <c:pt idx="13221">
                  <c:v>14001</c:v>
                </c:pt>
                <c:pt idx="13222">
                  <c:v>14002</c:v>
                </c:pt>
                <c:pt idx="13223">
                  <c:v>14003</c:v>
                </c:pt>
                <c:pt idx="13224">
                  <c:v>14004</c:v>
                </c:pt>
                <c:pt idx="13225">
                  <c:v>14005</c:v>
                </c:pt>
                <c:pt idx="13226">
                  <c:v>14006</c:v>
                </c:pt>
                <c:pt idx="13227">
                  <c:v>14007</c:v>
                </c:pt>
                <c:pt idx="13228">
                  <c:v>14008</c:v>
                </c:pt>
                <c:pt idx="13229">
                  <c:v>14009</c:v>
                </c:pt>
                <c:pt idx="13230">
                  <c:v>14010</c:v>
                </c:pt>
                <c:pt idx="13231">
                  <c:v>14011</c:v>
                </c:pt>
                <c:pt idx="13232">
                  <c:v>14012</c:v>
                </c:pt>
                <c:pt idx="13233">
                  <c:v>14013</c:v>
                </c:pt>
                <c:pt idx="13234">
                  <c:v>14014</c:v>
                </c:pt>
                <c:pt idx="13235">
                  <c:v>14015</c:v>
                </c:pt>
                <c:pt idx="13236">
                  <c:v>14016</c:v>
                </c:pt>
                <c:pt idx="13237">
                  <c:v>14017</c:v>
                </c:pt>
                <c:pt idx="13238">
                  <c:v>14018</c:v>
                </c:pt>
                <c:pt idx="13239">
                  <c:v>14019</c:v>
                </c:pt>
                <c:pt idx="13240">
                  <c:v>14020</c:v>
                </c:pt>
                <c:pt idx="13241">
                  <c:v>14021</c:v>
                </c:pt>
                <c:pt idx="13242">
                  <c:v>14022</c:v>
                </c:pt>
                <c:pt idx="13243">
                  <c:v>14023</c:v>
                </c:pt>
                <c:pt idx="13244">
                  <c:v>14024</c:v>
                </c:pt>
                <c:pt idx="13245">
                  <c:v>14025</c:v>
                </c:pt>
                <c:pt idx="13246">
                  <c:v>14026</c:v>
                </c:pt>
                <c:pt idx="13247">
                  <c:v>14027</c:v>
                </c:pt>
                <c:pt idx="13248">
                  <c:v>14028</c:v>
                </c:pt>
                <c:pt idx="13249">
                  <c:v>14029</c:v>
                </c:pt>
                <c:pt idx="13250">
                  <c:v>14030</c:v>
                </c:pt>
                <c:pt idx="13251">
                  <c:v>14031</c:v>
                </c:pt>
                <c:pt idx="13252">
                  <c:v>14032</c:v>
                </c:pt>
                <c:pt idx="13253">
                  <c:v>14033</c:v>
                </c:pt>
                <c:pt idx="13254">
                  <c:v>14034</c:v>
                </c:pt>
                <c:pt idx="13255">
                  <c:v>14035</c:v>
                </c:pt>
                <c:pt idx="13256">
                  <c:v>14036</c:v>
                </c:pt>
                <c:pt idx="13257">
                  <c:v>14037</c:v>
                </c:pt>
                <c:pt idx="13258">
                  <c:v>14038</c:v>
                </c:pt>
                <c:pt idx="13259">
                  <c:v>14039</c:v>
                </c:pt>
                <c:pt idx="13260">
                  <c:v>14040</c:v>
                </c:pt>
                <c:pt idx="13261">
                  <c:v>14041</c:v>
                </c:pt>
                <c:pt idx="13262">
                  <c:v>14042</c:v>
                </c:pt>
                <c:pt idx="13263">
                  <c:v>14043</c:v>
                </c:pt>
                <c:pt idx="13264">
                  <c:v>14044</c:v>
                </c:pt>
                <c:pt idx="13265">
                  <c:v>14045</c:v>
                </c:pt>
                <c:pt idx="13266">
                  <c:v>14046</c:v>
                </c:pt>
                <c:pt idx="13267">
                  <c:v>14047</c:v>
                </c:pt>
                <c:pt idx="13268">
                  <c:v>14048</c:v>
                </c:pt>
                <c:pt idx="13269">
                  <c:v>14049</c:v>
                </c:pt>
                <c:pt idx="13270">
                  <c:v>14050</c:v>
                </c:pt>
                <c:pt idx="13271">
                  <c:v>14051</c:v>
                </c:pt>
                <c:pt idx="13272">
                  <c:v>14052</c:v>
                </c:pt>
                <c:pt idx="13273">
                  <c:v>14053</c:v>
                </c:pt>
                <c:pt idx="13274">
                  <c:v>14054</c:v>
                </c:pt>
                <c:pt idx="13275">
                  <c:v>14055</c:v>
                </c:pt>
                <c:pt idx="13276">
                  <c:v>14056</c:v>
                </c:pt>
                <c:pt idx="13277">
                  <c:v>14057</c:v>
                </c:pt>
                <c:pt idx="13278">
                  <c:v>14058</c:v>
                </c:pt>
                <c:pt idx="13279">
                  <c:v>14059</c:v>
                </c:pt>
                <c:pt idx="13280">
                  <c:v>14060</c:v>
                </c:pt>
                <c:pt idx="13281">
                  <c:v>14061</c:v>
                </c:pt>
                <c:pt idx="13282">
                  <c:v>14062</c:v>
                </c:pt>
                <c:pt idx="13283">
                  <c:v>14063</c:v>
                </c:pt>
                <c:pt idx="13284">
                  <c:v>14064</c:v>
                </c:pt>
                <c:pt idx="13285">
                  <c:v>14065</c:v>
                </c:pt>
                <c:pt idx="13286">
                  <c:v>14066</c:v>
                </c:pt>
                <c:pt idx="13287">
                  <c:v>14067</c:v>
                </c:pt>
                <c:pt idx="13288">
                  <c:v>14068</c:v>
                </c:pt>
                <c:pt idx="13289">
                  <c:v>14069</c:v>
                </c:pt>
                <c:pt idx="13290">
                  <c:v>14070</c:v>
                </c:pt>
                <c:pt idx="13291">
                  <c:v>14071</c:v>
                </c:pt>
                <c:pt idx="13292">
                  <c:v>14072</c:v>
                </c:pt>
                <c:pt idx="13293">
                  <c:v>14073</c:v>
                </c:pt>
                <c:pt idx="13294">
                  <c:v>14074</c:v>
                </c:pt>
                <c:pt idx="13295">
                  <c:v>14075</c:v>
                </c:pt>
                <c:pt idx="13296">
                  <c:v>14076</c:v>
                </c:pt>
                <c:pt idx="13297">
                  <c:v>14077</c:v>
                </c:pt>
                <c:pt idx="13298">
                  <c:v>14078</c:v>
                </c:pt>
                <c:pt idx="13299">
                  <c:v>14079</c:v>
                </c:pt>
                <c:pt idx="13300">
                  <c:v>14080</c:v>
                </c:pt>
                <c:pt idx="13301">
                  <c:v>14081</c:v>
                </c:pt>
                <c:pt idx="13302">
                  <c:v>14082</c:v>
                </c:pt>
                <c:pt idx="13303">
                  <c:v>14083</c:v>
                </c:pt>
                <c:pt idx="13304">
                  <c:v>14084</c:v>
                </c:pt>
                <c:pt idx="13305">
                  <c:v>14085</c:v>
                </c:pt>
                <c:pt idx="13306">
                  <c:v>14086</c:v>
                </c:pt>
                <c:pt idx="13307">
                  <c:v>14087</c:v>
                </c:pt>
                <c:pt idx="13308">
                  <c:v>14088</c:v>
                </c:pt>
                <c:pt idx="13309">
                  <c:v>14089</c:v>
                </c:pt>
                <c:pt idx="13310">
                  <c:v>14090</c:v>
                </c:pt>
                <c:pt idx="13311">
                  <c:v>14091</c:v>
                </c:pt>
                <c:pt idx="13312">
                  <c:v>14092</c:v>
                </c:pt>
                <c:pt idx="13313">
                  <c:v>14093</c:v>
                </c:pt>
                <c:pt idx="13314">
                  <c:v>14094</c:v>
                </c:pt>
                <c:pt idx="13315">
                  <c:v>14095</c:v>
                </c:pt>
                <c:pt idx="13316">
                  <c:v>14096</c:v>
                </c:pt>
                <c:pt idx="13317">
                  <c:v>14097</c:v>
                </c:pt>
                <c:pt idx="13318">
                  <c:v>14098</c:v>
                </c:pt>
                <c:pt idx="13319">
                  <c:v>14099</c:v>
                </c:pt>
                <c:pt idx="13320">
                  <c:v>14100</c:v>
                </c:pt>
                <c:pt idx="13321">
                  <c:v>14101</c:v>
                </c:pt>
                <c:pt idx="13322">
                  <c:v>14102</c:v>
                </c:pt>
                <c:pt idx="13323">
                  <c:v>14103</c:v>
                </c:pt>
                <c:pt idx="13324">
                  <c:v>14104</c:v>
                </c:pt>
                <c:pt idx="13325">
                  <c:v>14105</c:v>
                </c:pt>
                <c:pt idx="13326">
                  <c:v>14106</c:v>
                </c:pt>
                <c:pt idx="13327">
                  <c:v>14107</c:v>
                </c:pt>
                <c:pt idx="13328">
                  <c:v>14108</c:v>
                </c:pt>
                <c:pt idx="13329">
                  <c:v>14109</c:v>
                </c:pt>
                <c:pt idx="13330">
                  <c:v>14110</c:v>
                </c:pt>
                <c:pt idx="13331">
                  <c:v>14111</c:v>
                </c:pt>
                <c:pt idx="13332">
                  <c:v>14112</c:v>
                </c:pt>
                <c:pt idx="13333">
                  <c:v>14113</c:v>
                </c:pt>
                <c:pt idx="13334">
                  <c:v>14114</c:v>
                </c:pt>
                <c:pt idx="13335">
                  <c:v>14115</c:v>
                </c:pt>
                <c:pt idx="13336">
                  <c:v>14116</c:v>
                </c:pt>
                <c:pt idx="13337">
                  <c:v>14117</c:v>
                </c:pt>
                <c:pt idx="13338">
                  <c:v>14118</c:v>
                </c:pt>
                <c:pt idx="13339">
                  <c:v>14119</c:v>
                </c:pt>
                <c:pt idx="13340">
                  <c:v>14120</c:v>
                </c:pt>
                <c:pt idx="13341">
                  <c:v>14121</c:v>
                </c:pt>
                <c:pt idx="13342">
                  <c:v>14122</c:v>
                </c:pt>
                <c:pt idx="13343">
                  <c:v>14123</c:v>
                </c:pt>
                <c:pt idx="13344">
                  <c:v>14124</c:v>
                </c:pt>
                <c:pt idx="13345">
                  <c:v>14125</c:v>
                </c:pt>
                <c:pt idx="13346">
                  <c:v>14126</c:v>
                </c:pt>
                <c:pt idx="13347">
                  <c:v>14127</c:v>
                </c:pt>
                <c:pt idx="13348">
                  <c:v>14128</c:v>
                </c:pt>
                <c:pt idx="13349">
                  <c:v>14129</c:v>
                </c:pt>
                <c:pt idx="13350">
                  <c:v>14130</c:v>
                </c:pt>
                <c:pt idx="13351">
                  <c:v>14131</c:v>
                </c:pt>
                <c:pt idx="13352">
                  <c:v>14132</c:v>
                </c:pt>
                <c:pt idx="13353">
                  <c:v>14133</c:v>
                </c:pt>
                <c:pt idx="13354">
                  <c:v>14134</c:v>
                </c:pt>
                <c:pt idx="13355">
                  <c:v>14135</c:v>
                </c:pt>
                <c:pt idx="13356">
                  <c:v>14136</c:v>
                </c:pt>
                <c:pt idx="13357">
                  <c:v>14137</c:v>
                </c:pt>
                <c:pt idx="13358">
                  <c:v>14138</c:v>
                </c:pt>
                <c:pt idx="13359">
                  <c:v>14139</c:v>
                </c:pt>
                <c:pt idx="13360">
                  <c:v>14140</c:v>
                </c:pt>
                <c:pt idx="13361">
                  <c:v>14141</c:v>
                </c:pt>
                <c:pt idx="13362">
                  <c:v>14142</c:v>
                </c:pt>
                <c:pt idx="13363">
                  <c:v>14143</c:v>
                </c:pt>
                <c:pt idx="13364">
                  <c:v>14144</c:v>
                </c:pt>
                <c:pt idx="13365">
                  <c:v>14145</c:v>
                </c:pt>
                <c:pt idx="13366">
                  <c:v>14146</c:v>
                </c:pt>
                <c:pt idx="13367">
                  <c:v>14147</c:v>
                </c:pt>
                <c:pt idx="13368">
                  <c:v>14148</c:v>
                </c:pt>
                <c:pt idx="13369">
                  <c:v>14149</c:v>
                </c:pt>
                <c:pt idx="13370">
                  <c:v>14150</c:v>
                </c:pt>
                <c:pt idx="13371">
                  <c:v>14151</c:v>
                </c:pt>
                <c:pt idx="13372">
                  <c:v>14152</c:v>
                </c:pt>
                <c:pt idx="13373">
                  <c:v>14153</c:v>
                </c:pt>
                <c:pt idx="13374">
                  <c:v>14154</c:v>
                </c:pt>
                <c:pt idx="13375">
                  <c:v>14155</c:v>
                </c:pt>
                <c:pt idx="13376">
                  <c:v>14156</c:v>
                </c:pt>
                <c:pt idx="13377">
                  <c:v>14157</c:v>
                </c:pt>
                <c:pt idx="13378">
                  <c:v>14158</c:v>
                </c:pt>
                <c:pt idx="13379">
                  <c:v>14159</c:v>
                </c:pt>
                <c:pt idx="13380">
                  <c:v>14160</c:v>
                </c:pt>
                <c:pt idx="13381">
                  <c:v>14161</c:v>
                </c:pt>
                <c:pt idx="13382">
                  <c:v>14162</c:v>
                </c:pt>
                <c:pt idx="13383">
                  <c:v>14163</c:v>
                </c:pt>
                <c:pt idx="13384">
                  <c:v>14164</c:v>
                </c:pt>
                <c:pt idx="13385">
                  <c:v>14165</c:v>
                </c:pt>
                <c:pt idx="13386">
                  <c:v>14166</c:v>
                </c:pt>
                <c:pt idx="13387">
                  <c:v>14167</c:v>
                </c:pt>
                <c:pt idx="13388">
                  <c:v>14168</c:v>
                </c:pt>
                <c:pt idx="13389">
                  <c:v>14169</c:v>
                </c:pt>
                <c:pt idx="13390">
                  <c:v>14170</c:v>
                </c:pt>
                <c:pt idx="13391">
                  <c:v>14171</c:v>
                </c:pt>
                <c:pt idx="13392">
                  <c:v>14172</c:v>
                </c:pt>
                <c:pt idx="13393">
                  <c:v>14173</c:v>
                </c:pt>
                <c:pt idx="13394">
                  <c:v>14174</c:v>
                </c:pt>
                <c:pt idx="13395">
                  <c:v>14175</c:v>
                </c:pt>
                <c:pt idx="13396">
                  <c:v>14176</c:v>
                </c:pt>
                <c:pt idx="13397">
                  <c:v>14177</c:v>
                </c:pt>
                <c:pt idx="13398">
                  <c:v>14178</c:v>
                </c:pt>
                <c:pt idx="13399">
                  <c:v>14179</c:v>
                </c:pt>
                <c:pt idx="13400">
                  <c:v>14180</c:v>
                </c:pt>
                <c:pt idx="13401">
                  <c:v>14181</c:v>
                </c:pt>
                <c:pt idx="13402">
                  <c:v>14182</c:v>
                </c:pt>
                <c:pt idx="13403">
                  <c:v>14183</c:v>
                </c:pt>
                <c:pt idx="13404">
                  <c:v>14184</c:v>
                </c:pt>
                <c:pt idx="13405">
                  <c:v>14185</c:v>
                </c:pt>
                <c:pt idx="13406">
                  <c:v>14186</c:v>
                </c:pt>
                <c:pt idx="13407">
                  <c:v>14187</c:v>
                </c:pt>
                <c:pt idx="13408">
                  <c:v>14188</c:v>
                </c:pt>
                <c:pt idx="13409">
                  <c:v>14189</c:v>
                </c:pt>
                <c:pt idx="13410">
                  <c:v>14190</c:v>
                </c:pt>
                <c:pt idx="13411">
                  <c:v>14191</c:v>
                </c:pt>
                <c:pt idx="13412">
                  <c:v>14192</c:v>
                </c:pt>
                <c:pt idx="13413">
                  <c:v>14193</c:v>
                </c:pt>
                <c:pt idx="13414">
                  <c:v>14194</c:v>
                </c:pt>
                <c:pt idx="13415">
                  <c:v>14195</c:v>
                </c:pt>
                <c:pt idx="13416">
                  <c:v>14196</c:v>
                </c:pt>
                <c:pt idx="13417">
                  <c:v>14197</c:v>
                </c:pt>
                <c:pt idx="13418">
                  <c:v>14198</c:v>
                </c:pt>
                <c:pt idx="13419">
                  <c:v>14199</c:v>
                </c:pt>
                <c:pt idx="13420">
                  <c:v>14200</c:v>
                </c:pt>
                <c:pt idx="13421">
                  <c:v>14201</c:v>
                </c:pt>
                <c:pt idx="13422">
                  <c:v>14202</c:v>
                </c:pt>
                <c:pt idx="13423">
                  <c:v>14203</c:v>
                </c:pt>
                <c:pt idx="13424">
                  <c:v>14204</c:v>
                </c:pt>
                <c:pt idx="13425">
                  <c:v>14205</c:v>
                </c:pt>
                <c:pt idx="13426">
                  <c:v>14206</c:v>
                </c:pt>
                <c:pt idx="13427">
                  <c:v>14207</c:v>
                </c:pt>
                <c:pt idx="13428">
                  <c:v>14208</c:v>
                </c:pt>
                <c:pt idx="13429">
                  <c:v>14209</c:v>
                </c:pt>
                <c:pt idx="13430">
                  <c:v>14210</c:v>
                </c:pt>
                <c:pt idx="13431">
                  <c:v>14211</c:v>
                </c:pt>
                <c:pt idx="13432">
                  <c:v>14212</c:v>
                </c:pt>
                <c:pt idx="13433">
                  <c:v>14213</c:v>
                </c:pt>
                <c:pt idx="13434">
                  <c:v>14214</c:v>
                </c:pt>
                <c:pt idx="13435">
                  <c:v>14215</c:v>
                </c:pt>
                <c:pt idx="13436">
                  <c:v>14216</c:v>
                </c:pt>
                <c:pt idx="13437">
                  <c:v>14217</c:v>
                </c:pt>
                <c:pt idx="13438">
                  <c:v>14218</c:v>
                </c:pt>
                <c:pt idx="13439">
                  <c:v>14219</c:v>
                </c:pt>
                <c:pt idx="13440">
                  <c:v>14220</c:v>
                </c:pt>
                <c:pt idx="13441">
                  <c:v>14221</c:v>
                </c:pt>
                <c:pt idx="13442">
                  <c:v>14222</c:v>
                </c:pt>
                <c:pt idx="13443">
                  <c:v>14223</c:v>
                </c:pt>
                <c:pt idx="13444">
                  <c:v>14224</c:v>
                </c:pt>
                <c:pt idx="13445">
                  <c:v>14225</c:v>
                </c:pt>
                <c:pt idx="13446">
                  <c:v>14226</c:v>
                </c:pt>
                <c:pt idx="13447">
                  <c:v>14227</c:v>
                </c:pt>
                <c:pt idx="13448">
                  <c:v>14228</c:v>
                </c:pt>
                <c:pt idx="13449">
                  <c:v>14229</c:v>
                </c:pt>
                <c:pt idx="13450">
                  <c:v>14230</c:v>
                </c:pt>
                <c:pt idx="13451">
                  <c:v>14231</c:v>
                </c:pt>
                <c:pt idx="13452">
                  <c:v>14232</c:v>
                </c:pt>
                <c:pt idx="13453">
                  <c:v>14233</c:v>
                </c:pt>
                <c:pt idx="13454">
                  <c:v>14234</c:v>
                </c:pt>
                <c:pt idx="13455">
                  <c:v>14235</c:v>
                </c:pt>
                <c:pt idx="13456">
                  <c:v>14236</c:v>
                </c:pt>
                <c:pt idx="13457">
                  <c:v>14237</c:v>
                </c:pt>
                <c:pt idx="13458">
                  <c:v>14238</c:v>
                </c:pt>
                <c:pt idx="13459">
                  <c:v>14239</c:v>
                </c:pt>
                <c:pt idx="13460">
                  <c:v>14240</c:v>
                </c:pt>
                <c:pt idx="13461">
                  <c:v>14241</c:v>
                </c:pt>
                <c:pt idx="13462">
                  <c:v>14242</c:v>
                </c:pt>
                <c:pt idx="13463">
                  <c:v>14243</c:v>
                </c:pt>
                <c:pt idx="13464">
                  <c:v>14244</c:v>
                </c:pt>
                <c:pt idx="13465">
                  <c:v>14245</c:v>
                </c:pt>
                <c:pt idx="13466">
                  <c:v>14246</c:v>
                </c:pt>
                <c:pt idx="13467">
                  <c:v>14247</c:v>
                </c:pt>
                <c:pt idx="13468">
                  <c:v>14248</c:v>
                </c:pt>
                <c:pt idx="13469">
                  <c:v>14249</c:v>
                </c:pt>
                <c:pt idx="13470">
                  <c:v>14250</c:v>
                </c:pt>
                <c:pt idx="13471">
                  <c:v>14251</c:v>
                </c:pt>
                <c:pt idx="13472">
                  <c:v>14252</c:v>
                </c:pt>
                <c:pt idx="13473">
                  <c:v>14253</c:v>
                </c:pt>
                <c:pt idx="13474">
                  <c:v>14254</c:v>
                </c:pt>
                <c:pt idx="13475">
                  <c:v>14255</c:v>
                </c:pt>
                <c:pt idx="13476">
                  <c:v>14256</c:v>
                </c:pt>
                <c:pt idx="13477">
                  <c:v>14257</c:v>
                </c:pt>
                <c:pt idx="13478">
                  <c:v>14258</c:v>
                </c:pt>
                <c:pt idx="13479">
                  <c:v>14259</c:v>
                </c:pt>
                <c:pt idx="13480">
                  <c:v>14260</c:v>
                </c:pt>
                <c:pt idx="13481">
                  <c:v>14261</c:v>
                </c:pt>
                <c:pt idx="13482">
                  <c:v>14262</c:v>
                </c:pt>
                <c:pt idx="13483">
                  <c:v>14263</c:v>
                </c:pt>
                <c:pt idx="13484">
                  <c:v>14264</c:v>
                </c:pt>
                <c:pt idx="13485">
                  <c:v>14265</c:v>
                </c:pt>
                <c:pt idx="13486">
                  <c:v>14266</c:v>
                </c:pt>
                <c:pt idx="13487">
                  <c:v>14267</c:v>
                </c:pt>
                <c:pt idx="13488">
                  <c:v>14268</c:v>
                </c:pt>
                <c:pt idx="13489">
                  <c:v>14269</c:v>
                </c:pt>
                <c:pt idx="13490">
                  <c:v>14270</c:v>
                </c:pt>
                <c:pt idx="13491">
                  <c:v>14271</c:v>
                </c:pt>
                <c:pt idx="13492">
                  <c:v>14272</c:v>
                </c:pt>
                <c:pt idx="13493">
                  <c:v>14273</c:v>
                </c:pt>
                <c:pt idx="13494">
                  <c:v>14274</c:v>
                </c:pt>
                <c:pt idx="13495">
                  <c:v>14275</c:v>
                </c:pt>
                <c:pt idx="13496">
                  <c:v>14276</c:v>
                </c:pt>
                <c:pt idx="13497">
                  <c:v>14277</c:v>
                </c:pt>
                <c:pt idx="13498">
                  <c:v>14278</c:v>
                </c:pt>
                <c:pt idx="13499">
                  <c:v>14279</c:v>
                </c:pt>
                <c:pt idx="13500">
                  <c:v>14280</c:v>
                </c:pt>
                <c:pt idx="13501">
                  <c:v>14281</c:v>
                </c:pt>
                <c:pt idx="13502">
                  <c:v>14282</c:v>
                </c:pt>
                <c:pt idx="13503">
                  <c:v>14283</c:v>
                </c:pt>
                <c:pt idx="13504">
                  <c:v>14284</c:v>
                </c:pt>
                <c:pt idx="13505">
                  <c:v>14285</c:v>
                </c:pt>
                <c:pt idx="13506">
                  <c:v>14286</c:v>
                </c:pt>
                <c:pt idx="13507">
                  <c:v>14287</c:v>
                </c:pt>
                <c:pt idx="13508">
                  <c:v>14288</c:v>
                </c:pt>
                <c:pt idx="13509">
                  <c:v>14289</c:v>
                </c:pt>
                <c:pt idx="13510">
                  <c:v>14290</c:v>
                </c:pt>
                <c:pt idx="13511">
                  <c:v>14291</c:v>
                </c:pt>
                <c:pt idx="13512">
                  <c:v>14292</c:v>
                </c:pt>
                <c:pt idx="13513">
                  <c:v>14293</c:v>
                </c:pt>
                <c:pt idx="13514">
                  <c:v>14294</c:v>
                </c:pt>
                <c:pt idx="13515">
                  <c:v>14295</c:v>
                </c:pt>
                <c:pt idx="13516">
                  <c:v>14296</c:v>
                </c:pt>
                <c:pt idx="13517">
                  <c:v>14297</c:v>
                </c:pt>
                <c:pt idx="13518">
                  <c:v>14298</c:v>
                </c:pt>
                <c:pt idx="13519">
                  <c:v>14299</c:v>
                </c:pt>
                <c:pt idx="13520">
                  <c:v>14300</c:v>
                </c:pt>
                <c:pt idx="13521">
                  <c:v>14301</c:v>
                </c:pt>
                <c:pt idx="13522">
                  <c:v>14302</c:v>
                </c:pt>
                <c:pt idx="13523">
                  <c:v>14303</c:v>
                </c:pt>
                <c:pt idx="13524">
                  <c:v>14304</c:v>
                </c:pt>
                <c:pt idx="13525">
                  <c:v>14305</c:v>
                </c:pt>
                <c:pt idx="13526">
                  <c:v>14306</c:v>
                </c:pt>
                <c:pt idx="13527">
                  <c:v>14307</c:v>
                </c:pt>
                <c:pt idx="13528">
                  <c:v>14308</c:v>
                </c:pt>
                <c:pt idx="13529">
                  <c:v>14309</c:v>
                </c:pt>
                <c:pt idx="13530">
                  <c:v>14310</c:v>
                </c:pt>
                <c:pt idx="13531">
                  <c:v>14311</c:v>
                </c:pt>
                <c:pt idx="13532">
                  <c:v>14312</c:v>
                </c:pt>
                <c:pt idx="13533">
                  <c:v>14313</c:v>
                </c:pt>
                <c:pt idx="13534">
                  <c:v>14314</c:v>
                </c:pt>
                <c:pt idx="13535">
                  <c:v>14315</c:v>
                </c:pt>
                <c:pt idx="13536">
                  <c:v>14316</c:v>
                </c:pt>
                <c:pt idx="13537">
                  <c:v>14317</c:v>
                </c:pt>
                <c:pt idx="13538">
                  <c:v>14318</c:v>
                </c:pt>
                <c:pt idx="13539">
                  <c:v>14319</c:v>
                </c:pt>
                <c:pt idx="13540">
                  <c:v>14320</c:v>
                </c:pt>
                <c:pt idx="13541">
                  <c:v>14321</c:v>
                </c:pt>
                <c:pt idx="13542">
                  <c:v>14322</c:v>
                </c:pt>
                <c:pt idx="13543">
                  <c:v>14323</c:v>
                </c:pt>
                <c:pt idx="13544">
                  <c:v>14324</c:v>
                </c:pt>
                <c:pt idx="13545">
                  <c:v>14325</c:v>
                </c:pt>
                <c:pt idx="13546">
                  <c:v>14326</c:v>
                </c:pt>
                <c:pt idx="13547">
                  <c:v>14327</c:v>
                </c:pt>
                <c:pt idx="13548">
                  <c:v>14328</c:v>
                </c:pt>
                <c:pt idx="13549">
                  <c:v>14329</c:v>
                </c:pt>
                <c:pt idx="13550">
                  <c:v>14330</c:v>
                </c:pt>
                <c:pt idx="13551">
                  <c:v>14331</c:v>
                </c:pt>
                <c:pt idx="13552">
                  <c:v>14332</c:v>
                </c:pt>
                <c:pt idx="13553">
                  <c:v>14333</c:v>
                </c:pt>
                <c:pt idx="13554">
                  <c:v>14334</c:v>
                </c:pt>
                <c:pt idx="13555">
                  <c:v>14335</c:v>
                </c:pt>
                <c:pt idx="13556">
                  <c:v>14336</c:v>
                </c:pt>
                <c:pt idx="13557">
                  <c:v>14337</c:v>
                </c:pt>
                <c:pt idx="13558">
                  <c:v>14338</c:v>
                </c:pt>
                <c:pt idx="13559">
                  <c:v>14339</c:v>
                </c:pt>
                <c:pt idx="13560">
                  <c:v>14340</c:v>
                </c:pt>
                <c:pt idx="13561">
                  <c:v>14341</c:v>
                </c:pt>
                <c:pt idx="13562">
                  <c:v>14342</c:v>
                </c:pt>
                <c:pt idx="13563">
                  <c:v>14343</c:v>
                </c:pt>
                <c:pt idx="13564">
                  <c:v>14344</c:v>
                </c:pt>
                <c:pt idx="13565">
                  <c:v>14345</c:v>
                </c:pt>
                <c:pt idx="13566">
                  <c:v>14346</c:v>
                </c:pt>
                <c:pt idx="13567">
                  <c:v>14347</c:v>
                </c:pt>
                <c:pt idx="13568">
                  <c:v>14348</c:v>
                </c:pt>
                <c:pt idx="13569">
                  <c:v>14349</c:v>
                </c:pt>
                <c:pt idx="13570">
                  <c:v>14350</c:v>
                </c:pt>
                <c:pt idx="13571">
                  <c:v>14351</c:v>
                </c:pt>
                <c:pt idx="13572">
                  <c:v>14352</c:v>
                </c:pt>
                <c:pt idx="13573">
                  <c:v>14353</c:v>
                </c:pt>
                <c:pt idx="13574">
                  <c:v>14354</c:v>
                </c:pt>
                <c:pt idx="13575">
                  <c:v>14355</c:v>
                </c:pt>
                <c:pt idx="13576">
                  <c:v>14356</c:v>
                </c:pt>
                <c:pt idx="13577">
                  <c:v>14357</c:v>
                </c:pt>
                <c:pt idx="13578">
                  <c:v>14358</c:v>
                </c:pt>
                <c:pt idx="13579">
                  <c:v>14359</c:v>
                </c:pt>
                <c:pt idx="13580">
                  <c:v>14360</c:v>
                </c:pt>
                <c:pt idx="13581">
                  <c:v>14361</c:v>
                </c:pt>
                <c:pt idx="13582">
                  <c:v>14362</c:v>
                </c:pt>
                <c:pt idx="13583">
                  <c:v>14363</c:v>
                </c:pt>
                <c:pt idx="13584">
                  <c:v>14364</c:v>
                </c:pt>
                <c:pt idx="13585">
                  <c:v>14365</c:v>
                </c:pt>
                <c:pt idx="13586">
                  <c:v>14366</c:v>
                </c:pt>
                <c:pt idx="13587">
                  <c:v>14367</c:v>
                </c:pt>
                <c:pt idx="13588">
                  <c:v>14368</c:v>
                </c:pt>
                <c:pt idx="13589">
                  <c:v>14369</c:v>
                </c:pt>
                <c:pt idx="13590">
                  <c:v>14370</c:v>
                </c:pt>
                <c:pt idx="13591">
                  <c:v>14371</c:v>
                </c:pt>
                <c:pt idx="13592">
                  <c:v>14372</c:v>
                </c:pt>
                <c:pt idx="13593">
                  <c:v>14373</c:v>
                </c:pt>
                <c:pt idx="13594">
                  <c:v>14374</c:v>
                </c:pt>
                <c:pt idx="13595">
                  <c:v>14375</c:v>
                </c:pt>
                <c:pt idx="13596">
                  <c:v>14376</c:v>
                </c:pt>
                <c:pt idx="13597">
                  <c:v>14377</c:v>
                </c:pt>
                <c:pt idx="13598">
                  <c:v>14378</c:v>
                </c:pt>
                <c:pt idx="13599">
                  <c:v>14379</c:v>
                </c:pt>
                <c:pt idx="13600">
                  <c:v>14380</c:v>
                </c:pt>
                <c:pt idx="13601">
                  <c:v>14381</c:v>
                </c:pt>
                <c:pt idx="13602">
                  <c:v>14382</c:v>
                </c:pt>
                <c:pt idx="13603">
                  <c:v>14383</c:v>
                </c:pt>
                <c:pt idx="13604">
                  <c:v>14384</c:v>
                </c:pt>
                <c:pt idx="13605">
                  <c:v>14385</c:v>
                </c:pt>
                <c:pt idx="13606">
                  <c:v>14386</c:v>
                </c:pt>
                <c:pt idx="13607">
                  <c:v>14387</c:v>
                </c:pt>
                <c:pt idx="13608">
                  <c:v>14388</c:v>
                </c:pt>
                <c:pt idx="13609">
                  <c:v>14389</c:v>
                </c:pt>
                <c:pt idx="13610">
                  <c:v>14390</c:v>
                </c:pt>
                <c:pt idx="13611">
                  <c:v>14391</c:v>
                </c:pt>
                <c:pt idx="13612">
                  <c:v>14392</c:v>
                </c:pt>
                <c:pt idx="13613">
                  <c:v>14393</c:v>
                </c:pt>
                <c:pt idx="13614">
                  <c:v>14394</c:v>
                </c:pt>
                <c:pt idx="13615">
                  <c:v>14395</c:v>
                </c:pt>
                <c:pt idx="13616">
                  <c:v>14396</c:v>
                </c:pt>
                <c:pt idx="13617">
                  <c:v>14397</c:v>
                </c:pt>
                <c:pt idx="13618">
                  <c:v>14398</c:v>
                </c:pt>
                <c:pt idx="13619">
                  <c:v>14399</c:v>
                </c:pt>
                <c:pt idx="13620">
                  <c:v>14400</c:v>
                </c:pt>
                <c:pt idx="13621">
                  <c:v>14401</c:v>
                </c:pt>
                <c:pt idx="13622">
                  <c:v>14402</c:v>
                </c:pt>
                <c:pt idx="13623">
                  <c:v>14403</c:v>
                </c:pt>
                <c:pt idx="13624">
                  <c:v>14404</c:v>
                </c:pt>
                <c:pt idx="13625">
                  <c:v>14405</c:v>
                </c:pt>
                <c:pt idx="13626">
                  <c:v>14406</c:v>
                </c:pt>
                <c:pt idx="13627">
                  <c:v>14407</c:v>
                </c:pt>
                <c:pt idx="13628">
                  <c:v>14408</c:v>
                </c:pt>
                <c:pt idx="13629">
                  <c:v>14409</c:v>
                </c:pt>
                <c:pt idx="13630">
                  <c:v>14410</c:v>
                </c:pt>
                <c:pt idx="13631">
                  <c:v>14411</c:v>
                </c:pt>
                <c:pt idx="13632">
                  <c:v>14412</c:v>
                </c:pt>
                <c:pt idx="13633">
                  <c:v>14413</c:v>
                </c:pt>
                <c:pt idx="13634">
                  <c:v>14414</c:v>
                </c:pt>
                <c:pt idx="13635">
                  <c:v>14415</c:v>
                </c:pt>
                <c:pt idx="13636">
                  <c:v>14416</c:v>
                </c:pt>
                <c:pt idx="13637">
                  <c:v>14417</c:v>
                </c:pt>
                <c:pt idx="13638">
                  <c:v>14418</c:v>
                </c:pt>
                <c:pt idx="13639">
                  <c:v>14419</c:v>
                </c:pt>
                <c:pt idx="13640">
                  <c:v>14420</c:v>
                </c:pt>
                <c:pt idx="13641">
                  <c:v>14421</c:v>
                </c:pt>
                <c:pt idx="13642">
                  <c:v>14422</c:v>
                </c:pt>
                <c:pt idx="13643">
                  <c:v>14423</c:v>
                </c:pt>
                <c:pt idx="13644">
                  <c:v>14424</c:v>
                </c:pt>
                <c:pt idx="13645">
                  <c:v>14425</c:v>
                </c:pt>
                <c:pt idx="13646">
                  <c:v>14426</c:v>
                </c:pt>
                <c:pt idx="13647">
                  <c:v>14427</c:v>
                </c:pt>
                <c:pt idx="13648">
                  <c:v>14428</c:v>
                </c:pt>
                <c:pt idx="13649">
                  <c:v>14429</c:v>
                </c:pt>
                <c:pt idx="13650">
                  <c:v>14430</c:v>
                </c:pt>
                <c:pt idx="13651">
                  <c:v>14431</c:v>
                </c:pt>
                <c:pt idx="13652">
                  <c:v>14432</c:v>
                </c:pt>
                <c:pt idx="13653">
                  <c:v>14433</c:v>
                </c:pt>
                <c:pt idx="13654">
                  <c:v>14434</c:v>
                </c:pt>
                <c:pt idx="13655">
                  <c:v>14435</c:v>
                </c:pt>
                <c:pt idx="13656">
                  <c:v>14436</c:v>
                </c:pt>
                <c:pt idx="13657">
                  <c:v>14437</c:v>
                </c:pt>
                <c:pt idx="13658">
                  <c:v>14438</c:v>
                </c:pt>
                <c:pt idx="13659">
                  <c:v>14439</c:v>
                </c:pt>
                <c:pt idx="13660">
                  <c:v>14440</c:v>
                </c:pt>
                <c:pt idx="13661">
                  <c:v>14441</c:v>
                </c:pt>
                <c:pt idx="13662">
                  <c:v>14442</c:v>
                </c:pt>
                <c:pt idx="13663">
                  <c:v>14443</c:v>
                </c:pt>
                <c:pt idx="13664">
                  <c:v>14444</c:v>
                </c:pt>
                <c:pt idx="13665">
                  <c:v>14445</c:v>
                </c:pt>
                <c:pt idx="13666">
                  <c:v>14446</c:v>
                </c:pt>
                <c:pt idx="13667">
                  <c:v>14447</c:v>
                </c:pt>
                <c:pt idx="13668">
                  <c:v>14448</c:v>
                </c:pt>
                <c:pt idx="13669">
                  <c:v>14449</c:v>
                </c:pt>
                <c:pt idx="13670">
                  <c:v>14450</c:v>
                </c:pt>
                <c:pt idx="13671">
                  <c:v>14451</c:v>
                </c:pt>
                <c:pt idx="13672">
                  <c:v>14452</c:v>
                </c:pt>
                <c:pt idx="13673">
                  <c:v>14453</c:v>
                </c:pt>
                <c:pt idx="13674">
                  <c:v>14454</c:v>
                </c:pt>
                <c:pt idx="13675">
                  <c:v>14455</c:v>
                </c:pt>
                <c:pt idx="13676">
                  <c:v>14456</c:v>
                </c:pt>
                <c:pt idx="13677">
                  <c:v>14457</c:v>
                </c:pt>
                <c:pt idx="13678">
                  <c:v>14458</c:v>
                </c:pt>
                <c:pt idx="13679">
                  <c:v>14459</c:v>
                </c:pt>
                <c:pt idx="13680">
                  <c:v>14460</c:v>
                </c:pt>
                <c:pt idx="13681">
                  <c:v>14461</c:v>
                </c:pt>
                <c:pt idx="13682">
                  <c:v>14462</c:v>
                </c:pt>
                <c:pt idx="13683">
                  <c:v>14463</c:v>
                </c:pt>
                <c:pt idx="13684">
                  <c:v>14464</c:v>
                </c:pt>
                <c:pt idx="13685">
                  <c:v>14465</c:v>
                </c:pt>
                <c:pt idx="13686">
                  <c:v>14466</c:v>
                </c:pt>
                <c:pt idx="13687">
                  <c:v>14467</c:v>
                </c:pt>
                <c:pt idx="13688">
                  <c:v>14468</c:v>
                </c:pt>
                <c:pt idx="13689">
                  <c:v>14469</c:v>
                </c:pt>
                <c:pt idx="13690">
                  <c:v>14470</c:v>
                </c:pt>
                <c:pt idx="13691">
                  <c:v>14471</c:v>
                </c:pt>
                <c:pt idx="13692">
                  <c:v>14472</c:v>
                </c:pt>
                <c:pt idx="13693">
                  <c:v>14473</c:v>
                </c:pt>
                <c:pt idx="13694">
                  <c:v>14474</c:v>
                </c:pt>
                <c:pt idx="13695">
                  <c:v>14475</c:v>
                </c:pt>
                <c:pt idx="13696">
                  <c:v>14476</c:v>
                </c:pt>
                <c:pt idx="13697">
                  <c:v>14477</c:v>
                </c:pt>
                <c:pt idx="13698">
                  <c:v>14478</c:v>
                </c:pt>
                <c:pt idx="13699">
                  <c:v>14479</c:v>
                </c:pt>
                <c:pt idx="13700">
                  <c:v>14480</c:v>
                </c:pt>
                <c:pt idx="13701">
                  <c:v>14481</c:v>
                </c:pt>
                <c:pt idx="13702">
                  <c:v>14482</c:v>
                </c:pt>
                <c:pt idx="13703">
                  <c:v>14483</c:v>
                </c:pt>
                <c:pt idx="13704">
                  <c:v>14484</c:v>
                </c:pt>
                <c:pt idx="13705">
                  <c:v>14485</c:v>
                </c:pt>
                <c:pt idx="13706">
                  <c:v>14486</c:v>
                </c:pt>
                <c:pt idx="13707">
                  <c:v>14487</c:v>
                </c:pt>
                <c:pt idx="13708">
                  <c:v>14488</c:v>
                </c:pt>
                <c:pt idx="13709">
                  <c:v>14489</c:v>
                </c:pt>
                <c:pt idx="13710">
                  <c:v>14490</c:v>
                </c:pt>
                <c:pt idx="13711">
                  <c:v>14491</c:v>
                </c:pt>
                <c:pt idx="13712">
                  <c:v>14492</c:v>
                </c:pt>
                <c:pt idx="13713">
                  <c:v>14493</c:v>
                </c:pt>
                <c:pt idx="13714">
                  <c:v>14494</c:v>
                </c:pt>
                <c:pt idx="13715">
                  <c:v>14495</c:v>
                </c:pt>
                <c:pt idx="13716">
                  <c:v>14496</c:v>
                </c:pt>
                <c:pt idx="13717">
                  <c:v>14497</c:v>
                </c:pt>
                <c:pt idx="13718">
                  <c:v>14498</c:v>
                </c:pt>
                <c:pt idx="13719">
                  <c:v>14499</c:v>
                </c:pt>
                <c:pt idx="13720">
                  <c:v>14500</c:v>
                </c:pt>
                <c:pt idx="13721">
                  <c:v>14501</c:v>
                </c:pt>
                <c:pt idx="13722">
                  <c:v>14502</c:v>
                </c:pt>
                <c:pt idx="13723">
                  <c:v>14503</c:v>
                </c:pt>
                <c:pt idx="13724">
                  <c:v>14504</c:v>
                </c:pt>
                <c:pt idx="13725">
                  <c:v>14505</c:v>
                </c:pt>
                <c:pt idx="13726">
                  <c:v>14506</c:v>
                </c:pt>
                <c:pt idx="13727">
                  <c:v>14507</c:v>
                </c:pt>
                <c:pt idx="13728">
                  <c:v>14508</c:v>
                </c:pt>
                <c:pt idx="13729">
                  <c:v>14509</c:v>
                </c:pt>
                <c:pt idx="13730">
                  <c:v>14510</c:v>
                </c:pt>
                <c:pt idx="13731">
                  <c:v>14511</c:v>
                </c:pt>
                <c:pt idx="13732">
                  <c:v>14512</c:v>
                </c:pt>
                <c:pt idx="13733">
                  <c:v>14513</c:v>
                </c:pt>
                <c:pt idx="13734">
                  <c:v>14514</c:v>
                </c:pt>
                <c:pt idx="13735">
                  <c:v>14515</c:v>
                </c:pt>
                <c:pt idx="13736">
                  <c:v>14516</c:v>
                </c:pt>
                <c:pt idx="13737">
                  <c:v>14517</c:v>
                </c:pt>
                <c:pt idx="13738">
                  <c:v>14518</c:v>
                </c:pt>
                <c:pt idx="13739">
                  <c:v>14519</c:v>
                </c:pt>
                <c:pt idx="13740">
                  <c:v>14520</c:v>
                </c:pt>
                <c:pt idx="13741">
                  <c:v>14521</c:v>
                </c:pt>
                <c:pt idx="13742">
                  <c:v>14522</c:v>
                </c:pt>
                <c:pt idx="13743">
                  <c:v>14523</c:v>
                </c:pt>
                <c:pt idx="13744">
                  <c:v>14524</c:v>
                </c:pt>
                <c:pt idx="13745">
                  <c:v>14525</c:v>
                </c:pt>
                <c:pt idx="13746">
                  <c:v>14526</c:v>
                </c:pt>
                <c:pt idx="13747">
                  <c:v>14527</c:v>
                </c:pt>
                <c:pt idx="13748">
                  <c:v>14528</c:v>
                </c:pt>
                <c:pt idx="13749">
                  <c:v>14529</c:v>
                </c:pt>
                <c:pt idx="13750">
                  <c:v>14530</c:v>
                </c:pt>
                <c:pt idx="13751">
                  <c:v>14531</c:v>
                </c:pt>
                <c:pt idx="13752">
                  <c:v>14532</c:v>
                </c:pt>
                <c:pt idx="13753">
                  <c:v>14533</c:v>
                </c:pt>
                <c:pt idx="13754">
                  <c:v>14534</c:v>
                </c:pt>
                <c:pt idx="13755">
                  <c:v>14535</c:v>
                </c:pt>
                <c:pt idx="13756">
                  <c:v>14536</c:v>
                </c:pt>
                <c:pt idx="13757">
                  <c:v>14537</c:v>
                </c:pt>
                <c:pt idx="13758">
                  <c:v>14538</c:v>
                </c:pt>
                <c:pt idx="13759">
                  <c:v>14539</c:v>
                </c:pt>
                <c:pt idx="13760">
                  <c:v>14540</c:v>
                </c:pt>
                <c:pt idx="13761">
                  <c:v>14541</c:v>
                </c:pt>
                <c:pt idx="13762">
                  <c:v>14542</c:v>
                </c:pt>
                <c:pt idx="13763">
                  <c:v>14543</c:v>
                </c:pt>
                <c:pt idx="13764">
                  <c:v>14544</c:v>
                </c:pt>
                <c:pt idx="13765">
                  <c:v>14545</c:v>
                </c:pt>
                <c:pt idx="13766">
                  <c:v>14546</c:v>
                </c:pt>
                <c:pt idx="13767">
                  <c:v>14547</c:v>
                </c:pt>
                <c:pt idx="13768">
                  <c:v>14548</c:v>
                </c:pt>
                <c:pt idx="13769">
                  <c:v>14549</c:v>
                </c:pt>
                <c:pt idx="13770">
                  <c:v>14550</c:v>
                </c:pt>
                <c:pt idx="13771">
                  <c:v>14551</c:v>
                </c:pt>
                <c:pt idx="13772">
                  <c:v>14552</c:v>
                </c:pt>
                <c:pt idx="13773">
                  <c:v>14553</c:v>
                </c:pt>
                <c:pt idx="13774">
                  <c:v>14554</c:v>
                </c:pt>
                <c:pt idx="13775">
                  <c:v>14555</c:v>
                </c:pt>
                <c:pt idx="13776">
                  <c:v>14556</c:v>
                </c:pt>
                <c:pt idx="13777">
                  <c:v>14557</c:v>
                </c:pt>
                <c:pt idx="13778">
                  <c:v>14558</c:v>
                </c:pt>
                <c:pt idx="13779">
                  <c:v>14559</c:v>
                </c:pt>
                <c:pt idx="13780">
                  <c:v>14560</c:v>
                </c:pt>
                <c:pt idx="13781">
                  <c:v>14561</c:v>
                </c:pt>
                <c:pt idx="13782">
                  <c:v>14562</c:v>
                </c:pt>
                <c:pt idx="13783">
                  <c:v>14563</c:v>
                </c:pt>
                <c:pt idx="13784">
                  <c:v>14564</c:v>
                </c:pt>
                <c:pt idx="13785">
                  <c:v>14565</c:v>
                </c:pt>
                <c:pt idx="13786">
                  <c:v>14566</c:v>
                </c:pt>
                <c:pt idx="13787">
                  <c:v>14567</c:v>
                </c:pt>
                <c:pt idx="13788">
                  <c:v>14568</c:v>
                </c:pt>
                <c:pt idx="13789">
                  <c:v>14569</c:v>
                </c:pt>
                <c:pt idx="13790">
                  <c:v>14570</c:v>
                </c:pt>
                <c:pt idx="13791">
                  <c:v>14571</c:v>
                </c:pt>
                <c:pt idx="13792">
                  <c:v>14572</c:v>
                </c:pt>
                <c:pt idx="13793">
                  <c:v>14573</c:v>
                </c:pt>
                <c:pt idx="13794">
                  <c:v>14574</c:v>
                </c:pt>
                <c:pt idx="13795">
                  <c:v>14575</c:v>
                </c:pt>
                <c:pt idx="13796">
                  <c:v>14576</c:v>
                </c:pt>
                <c:pt idx="13797">
                  <c:v>14577</c:v>
                </c:pt>
                <c:pt idx="13798">
                  <c:v>14578</c:v>
                </c:pt>
                <c:pt idx="13799">
                  <c:v>14579</c:v>
                </c:pt>
                <c:pt idx="13800">
                  <c:v>14580</c:v>
                </c:pt>
                <c:pt idx="13801">
                  <c:v>14581</c:v>
                </c:pt>
                <c:pt idx="13802">
                  <c:v>14582</c:v>
                </c:pt>
                <c:pt idx="13803">
                  <c:v>14583</c:v>
                </c:pt>
                <c:pt idx="13804">
                  <c:v>14584</c:v>
                </c:pt>
                <c:pt idx="13805">
                  <c:v>14585</c:v>
                </c:pt>
                <c:pt idx="13806">
                  <c:v>14586</c:v>
                </c:pt>
                <c:pt idx="13807">
                  <c:v>14587</c:v>
                </c:pt>
                <c:pt idx="13808">
                  <c:v>14588</c:v>
                </c:pt>
                <c:pt idx="13809">
                  <c:v>14589</c:v>
                </c:pt>
                <c:pt idx="13810">
                  <c:v>14590</c:v>
                </c:pt>
                <c:pt idx="13811">
                  <c:v>14591</c:v>
                </c:pt>
                <c:pt idx="13812">
                  <c:v>14592</c:v>
                </c:pt>
                <c:pt idx="13813">
                  <c:v>14593</c:v>
                </c:pt>
                <c:pt idx="13814">
                  <c:v>14594</c:v>
                </c:pt>
                <c:pt idx="13815">
                  <c:v>14595</c:v>
                </c:pt>
                <c:pt idx="13816">
                  <c:v>14596</c:v>
                </c:pt>
                <c:pt idx="13817">
                  <c:v>14597</c:v>
                </c:pt>
                <c:pt idx="13818">
                  <c:v>14598</c:v>
                </c:pt>
                <c:pt idx="13819">
                  <c:v>14599</c:v>
                </c:pt>
                <c:pt idx="13820">
                  <c:v>14600</c:v>
                </c:pt>
                <c:pt idx="13821">
                  <c:v>14601</c:v>
                </c:pt>
                <c:pt idx="13822">
                  <c:v>14602</c:v>
                </c:pt>
                <c:pt idx="13823">
                  <c:v>14603</c:v>
                </c:pt>
                <c:pt idx="13824">
                  <c:v>14604</c:v>
                </c:pt>
                <c:pt idx="13825">
                  <c:v>14605</c:v>
                </c:pt>
                <c:pt idx="13826">
                  <c:v>14606</c:v>
                </c:pt>
                <c:pt idx="13827">
                  <c:v>14607</c:v>
                </c:pt>
                <c:pt idx="13828">
                  <c:v>14608</c:v>
                </c:pt>
                <c:pt idx="13829">
                  <c:v>14609</c:v>
                </c:pt>
                <c:pt idx="13830">
                  <c:v>14610</c:v>
                </c:pt>
                <c:pt idx="13831">
                  <c:v>14611</c:v>
                </c:pt>
                <c:pt idx="13832">
                  <c:v>14612</c:v>
                </c:pt>
                <c:pt idx="13833">
                  <c:v>14613</c:v>
                </c:pt>
                <c:pt idx="13834">
                  <c:v>14614</c:v>
                </c:pt>
                <c:pt idx="13835">
                  <c:v>14615</c:v>
                </c:pt>
                <c:pt idx="13836">
                  <c:v>14616</c:v>
                </c:pt>
                <c:pt idx="13837">
                  <c:v>14617</c:v>
                </c:pt>
                <c:pt idx="13838">
                  <c:v>14618</c:v>
                </c:pt>
                <c:pt idx="13839">
                  <c:v>14619</c:v>
                </c:pt>
                <c:pt idx="13840">
                  <c:v>14620</c:v>
                </c:pt>
                <c:pt idx="13841">
                  <c:v>14621</c:v>
                </c:pt>
                <c:pt idx="13842">
                  <c:v>14622</c:v>
                </c:pt>
                <c:pt idx="13843">
                  <c:v>14623</c:v>
                </c:pt>
                <c:pt idx="13844">
                  <c:v>14624</c:v>
                </c:pt>
                <c:pt idx="13845">
                  <c:v>14625</c:v>
                </c:pt>
                <c:pt idx="13846">
                  <c:v>14626</c:v>
                </c:pt>
                <c:pt idx="13847">
                  <c:v>14627</c:v>
                </c:pt>
                <c:pt idx="13848">
                  <c:v>14628</c:v>
                </c:pt>
                <c:pt idx="13849">
                  <c:v>14629</c:v>
                </c:pt>
                <c:pt idx="13850">
                  <c:v>14630</c:v>
                </c:pt>
                <c:pt idx="13851">
                  <c:v>14631</c:v>
                </c:pt>
                <c:pt idx="13852">
                  <c:v>14632</c:v>
                </c:pt>
                <c:pt idx="13853">
                  <c:v>14633</c:v>
                </c:pt>
                <c:pt idx="13854">
                  <c:v>14634</c:v>
                </c:pt>
                <c:pt idx="13855">
                  <c:v>14635</c:v>
                </c:pt>
                <c:pt idx="13856">
                  <c:v>14636</c:v>
                </c:pt>
                <c:pt idx="13857">
                  <c:v>14637</c:v>
                </c:pt>
                <c:pt idx="13858">
                  <c:v>14638</c:v>
                </c:pt>
                <c:pt idx="13859">
                  <c:v>14639</c:v>
                </c:pt>
                <c:pt idx="13860">
                  <c:v>14640</c:v>
                </c:pt>
                <c:pt idx="13861">
                  <c:v>14641</c:v>
                </c:pt>
                <c:pt idx="13862">
                  <c:v>14642</c:v>
                </c:pt>
                <c:pt idx="13863">
                  <c:v>14643</c:v>
                </c:pt>
                <c:pt idx="13864">
                  <c:v>14644</c:v>
                </c:pt>
                <c:pt idx="13865">
                  <c:v>14645</c:v>
                </c:pt>
                <c:pt idx="13866">
                  <c:v>14646</c:v>
                </c:pt>
                <c:pt idx="13867">
                  <c:v>14647</c:v>
                </c:pt>
                <c:pt idx="13868">
                  <c:v>14648</c:v>
                </c:pt>
                <c:pt idx="13869">
                  <c:v>14649</c:v>
                </c:pt>
                <c:pt idx="13870">
                  <c:v>14650</c:v>
                </c:pt>
                <c:pt idx="13871">
                  <c:v>14651</c:v>
                </c:pt>
                <c:pt idx="13872">
                  <c:v>14652</c:v>
                </c:pt>
                <c:pt idx="13873">
                  <c:v>14653</c:v>
                </c:pt>
                <c:pt idx="13874">
                  <c:v>14654</c:v>
                </c:pt>
                <c:pt idx="13875">
                  <c:v>14655</c:v>
                </c:pt>
                <c:pt idx="13876">
                  <c:v>14656</c:v>
                </c:pt>
                <c:pt idx="13877">
                  <c:v>14657</c:v>
                </c:pt>
                <c:pt idx="13878">
                  <c:v>14658</c:v>
                </c:pt>
                <c:pt idx="13879">
                  <c:v>14659</c:v>
                </c:pt>
                <c:pt idx="13880">
                  <c:v>14660</c:v>
                </c:pt>
                <c:pt idx="13881">
                  <c:v>14661</c:v>
                </c:pt>
                <c:pt idx="13882">
                  <c:v>14662</c:v>
                </c:pt>
                <c:pt idx="13883">
                  <c:v>14663</c:v>
                </c:pt>
                <c:pt idx="13884">
                  <c:v>14664</c:v>
                </c:pt>
                <c:pt idx="13885">
                  <c:v>14665</c:v>
                </c:pt>
                <c:pt idx="13886">
                  <c:v>14666</c:v>
                </c:pt>
                <c:pt idx="13887">
                  <c:v>14667</c:v>
                </c:pt>
                <c:pt idx="13888">
                  <c:v>14668</c:v>
                </c:pt>
                <c:pt idx="13889">
                  <c:v>14669</c:v>
                </c:pt>
                <c:pt idx="13890">
                  <c:v>14670</c:v>
                </c:pt>
                <c:pt idx="13891">
                  <c:v>14671</c:v>
                </c:pt>
                <c:pt idx="13892">
                  <c:v>14672</c:v>
                </c:pt>
                <c:pt idx="13893">
                  <c:v>14673</c:v>
                </c:pt>
                <c:pt idx="13894">
                  <c:v>14674</c:v>
                </c:pt>
                <c:pt idx="13895">
                  <c:v>14675</c:v>
                </c:pt>
                <c:pt idx="13896">
                  <c:v>14676</c:v>
                </c:pt>
                <c:pt idx="13897">
                  <c:v>14677</c:v>
                </c:pt>
                <c:pt idx="13898">
                  <c:v>14678</c:v>
                </c:pt>
                <c:pt idx="13899">
                  <c:v>14679</c:v>
                </c:pt>
                <c:pt idx="13900">
                  <c:v>14680</c:v>
                </c:pt>
                <c:pt idx="13901">
                  <c:v>14681</c:v>
                </c:pt>
                <c:pt idx="13902">
                  <c:v>14682</c:v>
                </c:pt>
                <c:pt idx="13903">
                  <c:v>14683</c:v>
                </c:pt>
                <c:pt idx="13904">
                  <c:v>14684</c:v>
                </c:pt>
                <c:pt idx="13905">
                  <c:v>14685</c:v>
                </c:pt>
                <c:pt idx="13906">
                  <c:v>14686</c:v>
                </c:pt>
                <c:pt idx="13907">
                  <c:v>14687</c:v>
                </c:pt>
                <c:pt idx="13908">
                  <c:v>14688</c:v>
                </c:pt>
                <c:pt idx="13909">
                  <c:v>14689</c:v>
                </c:pt>
                <c:pt idx="13910">
                  <c:v>14690</c:v>
                </c:pt>
                <c:pt idx="13911">
                  <c:v>14691</c:v>
                </c:pt>
                <c:pt idx="13912">
                  <c:v>14692</c:v>
                </c:pt>
                <c:pt idx="13913">
                  <c:v>14693</c:v>
                </c:pt>
                <c:pt idx="13914">
                  <c:v>14694</c:v>
                </c:pt>
                <c:pt idx="13915">
                  <c:v>14695</c:v>
                </c:pt>
                <c:pt idx="13916">
                  <c:v>14696</c:v>
                </c:pt>
                <c:pt idx="13917">
                  <c:v>14697</c:v>
                </c:pt>
                <c:pt idx="13918">
                  <c:v>14698</c:v>
                </c:pt>
                <c:pt idx="13919">
                  <c:v>14699</c:v>
                </c:pt>
                <c:pt idx="13920">
                  <c:v>14700</c:v>
                </c:pt>
                <c:pt idx="13921">
                  <c:v>14701</c:v>
                </c:pt>
                <c:pt idx="13922">
                  <c:v>14702</c:v>
                </c:pt>
                <c:pt idx="13923">
                  <c:v>14703</c:v>
                </c:pt>
                <c:pt idx="13924">
                  <c:v>14704</c:v>
                </c:pt>
                <c:pt idx="13925">
                  <c:v>14705</c:v>
                </c:pt>
                <c:pt idx="13926">
                  <c:v>14706</c:v>
                </c:pt>
                <c:pt idx="13927">
                  <c:v>14707</c:v>
                </c:pt>
                <c:pt idx="13928">
                  <c:v>14708</c:v>
                </c:pt>
                <c:pt idx="13929">
                  <c:v>14709</c:v>
                </c:pt>
                <c:pt idx="13930">
                  <c:v>14710</c:v>
                </c:pt>
                <c:pt idx="13931">
                  <c:v>14711</c:v>
                </c:pt>
                <c:pt idx="13932">
                  <c:v>14712</c:v>
                </c:pt>
                <c:pt idx="13933">
                  <c:v>14713</c:v>
                </c:pt>
                <c:pt idx="13934">
                  <c:v>14714</c:v>
                </c:pt>
                <c:pt idx="13935">
                  <c:v>14715</c:v>
                </c:pt>
                <c:pt idx="13936">
                  <c:v>14716</c:v>
                </c:pt>
                <c:pt idx="13937">
                  <c:v>14717</c:v>
                </c:pt>
                <c:pt idx="13938">
                  <c:v>14718</c:v>
                </c:pt>
                <c:pt idx="13939">
                  <c:v>14719</c:v>
                </c:pt>
                <c:pt idx="13940">
                  <c:v>14720</c:v>
                </c:pt>
                <c:pt idx="13941">
                  <c:v>14721</c:v>
                </c:pt>
                <c:pt idx="13942">
                  <c:v>14722</c:v>
                </c:pt>
                <c:pt idx="13943">
                  <c:v>14723</c:v>
                </c:pt>
                <c:pt idx="13944">
                  <c:v>14724</c:v>
                </c:pt>
                <c:pt idx="13945">
                  <c:v>14725</c:v>
                </c:pt>
                <c:pt idx="13946">
                  <c:v>14726</c:v>
                </c:pt>
                <c:pt idx="13947">
                  <c:v>14727</c:v>
                </c:pt>
                <c:pt idx="13948">
                  <c:v>14728</c:v>
                </c:pt>
                <c:pt idx="13949">
                  <c:v>14729</c:v>
                </c:pt>
                <c:pt idx="13950">
                  <c:v>14730</c:v>
                </c:pt>
                <c:pt idx="13951">
                  <c:v>14731</c:v>
                </c:pt>
                <c:pt idx="13952">
                  <c:v>14732</c:v>
                </c:pt>
                <c:pt idx="13953">
                  <c:v>14733</c:v>
                </c:pt>
                <c:pt idx="13954">
                  <c:v>14734</c:v>
                </c:pt>
                <c:pt idx="13955">
                  <c:v>14735</c:v>
                </c:pt>
                <c:pt idx="13956">
                  <c:v>14736</c:v>
                </c:pt>
                <c:pt idx="13957">
                  <c:v>14737</c:v>
                </c:pt>
                <c:pt idx="13958">
                  <c:v>14738</c:v>
                </c:pt>
                <c:pt idx="13959">
                  <c:v>14739</c:v>
                </c:pt>
                <c:pt idx="13960">
                  <c:v>14740</c:v>
                </c:pt>
                <c:pt idx="13961">
                  <c:v>14741</c:v>
                </c:pt>
                <c:pt idx="13962">
                  <c:v>14742</c:v>
                </c:pt>
                <c:pt idx="13963">
                  <c:v>14743</c:v>
                </c:pt>
                <c:pt idx="13964">
                  <c:v>14744</c:v>
                </c:pt>
                <c:pt idx="13965">
                  <c:v>14745</c:v>
                </c:pt>
                <c:pt idx="13966">
                  <c:v>14746</c:v>
                </c:pt>
                <c:pt idx="13967">
                  <c:v>14747</c:v>
                </c:pt>
                <c:pt idx="13968">
                  <c:v>14748</c:v>
                </c:pt>
                <c:pt idx="13969">
                  <c:v>14749</c:v>
                </c:pt>
                <c:pt idx="13970">
                  <c:v>14750</c:v>
                </c:pt>
                <c:pt idx="13971">
                  <c:v>14751</c:v>
                </c:pt>
                <c:pt idx="13972">
                  <c:v>14752</c:v>
                </c:pt>
                <c:pt idx="13973">
                  <c:v>14753</c:v>
                </c:pt>
                <c:pt idx="13974">
                  <c:v>14754</c:v>
                </c:pt>
                <c:pt idx="13975">
                  <c:v>14755</c:v>
                </c:pt>
                <c:pt idx="13976">
                  <c:v>14756</c:v>
                </c:pt>
                <c:pt idx="13977">
                  <c:v>14757</c:v>
                </c:pt>
                <c:pt idx="13978">
                  <c:v>14758</c:v>
                </c:pt>
                <c:pt idx="13979">
                  <c:v>14759</c:v>
                </c:pt>
                <c:pt idx="13980">
                  <c:v>14760</c:v>
                </c:pt>
                <c:pt idx="13981">
                  <c:v>14761</c:v>
                </c:pt>
                <c:pt idx="13982">
                  <c:v>14762</c:v>
                </c:pt>
                <c:pt idx="13983">
                  <c:v>14763</c:v>
                </c:pt>
                <c:pt idx="13984">
                  <c:v>14764</c:v>
                </c:pt>
                <c:pt idx="13985">
                  <c:v>14765</c:v>
                </c:pt>
                <c:pt idx="13986">
                  <c:v>14766</c:v>
                </c:pt>
                <c:pt idx="13987">
                  <c:v>14767</c:v>
                </c:pt>
                <c:pt idx="13988">
                  <c:v>14768</c:v>
                </c:pt>
                <c:pt idx="13989">
                  <c:v>14769</c:v>
                </c:pt>
                <c:pt idx="13990">
                  <c:v>14770</c:v>
                </c:pt>
                <c:pt idx="13991">
                  <c:v>14771</c:v>
                </c:pt>
                <c:pt idx="13992">
                  <c:v>14772</c:v>
                </c:pt>
                <c:pt idx="13993">
                  <c:v>14773</c:v>
                </c:pt>
                <c:pt idx="13994">
                  <c:v>14774</c:v>
                </c:pt>
                <c:pt idx="13995">
                  <c:v>14775</c:v>
                </c:pt>
                <c:pt idx="13996">
                  <c:v>14776</c:v>
                </c:pt>
                <c:pt idx="13997">
                  <c:v>14777</c:v>
                </c:pt>
                <c:pt idx="13998">
                  <c:v>14778</c:v>
                </c:pt>
                <c:pt idx="13999">
                  <c:v>14779</c:v>
                </c:pt>
                <c:pt idx="14000">
                  <c:v>14780</c:v>
                </c:pt>
                <c:pt idx="14001">
                  <c:v>14781</c:v>
                </c:pt>
                <c:pt idx="14002">
                  <c:v>14782</c:v>
                </c:pt>
                <c:pt idx="14003">
                  <c:v>14783</c:v>
                </c:pt>
                <c:pt idx="14004">
                  <c:v>14784</c:v>
                </c:pt>
                <c:pt idx="14005">
                  <c:v>14785</c:v>
                </c:pt>
                <c:pt idx="14006">
                  <c:v>14786</c:v>
                </c:pt>
                <c:pt idx="14007">
                  <c:v>14787</c:v>
                </c:pt>
                <c:pt idx="14008">
                  <c:v>14788</c:v>
                </c:pt>
                <c:pt idx="14009">
                  <c:v>14789</c:v>
                </c:pt>
                <c:pt idx="14010">
                  <c:v>14790</c:v>
                </c:pt>
                <c:pt idx="14011">
                  <c:v>14791</c:v>
                </c:pt>
                <c:pt idx="14012">
                  <c:v>14792</c:v>
                </c:pt>
                <c:pt idx="14013">
                  <c:v>14793</c:v>
                </c:pt>
                <c:pt idx="14014">
                  <c:v>14794</c:v>
                </c:pt>
                <c:pt idx="14015">
                  <c:v>14795</c:v>
                </c:pt>
                <c:pt idx="14016">
                  <c:v>14796</c:v>
                </c:pt>
                <c:pt idx="14017">
                  <c:v>14797</c:v>
                </c:pt>
                <c:pt idx="14018">
                  <c:v>14798</c:v>
                </c:pt>
                <c:pt idx="14019">
                  <c:v>14799</c:v>
                </c:pt>
                <c:pt idx="14020">
                  <c:v>14800</c:v>
                </c:pt>
                <c:pt idx="14021">
                  <c:v>14801</c:v>
                </c:pt>
                <c:pt idx="14022">
                  <c:v>14802</c:v>
                </c:pt>
                <c:pt idx="14023">
                  <c:v>14803</c:v>
                </c:pt>
                <c:pt idx="14024">
                  <c:v>14804</c:v>
                </c:pt>
                <c:pt idx="14025">
                  <c:v>14805</c:v>
                </c:pt>
                <c:pt idx="14026">
                  <c:v>14806</c:v>
                </c:pt>
                <c:pt idx="14027">
                  <c:v>14807</c:v>
                </c:pt>
                <c:pt idx="14028">
                  <c:v>14808</c:v>
                </c:pt>
                <c:pt idx="14029">
                  <c:v>14809</c:v>
                </c:pt>
                <c:pt idx="14030">
                  <c:v>14810</c:v>
                </c:pt>
                <c:pt idx="14031">
                  <c:v>14811</c:v>
                </c:pt>
                <c:pt idx="14032">
                  <c:v>14812</c:v>
                </c:pt>
                <c:pt idx="14033">
                  <c:v>14813</c:v>
                </c:pt>
                <c:pt idx="14034">
                  <c:v>14814</c:v>
                </c:pt>
                <c:pt idx="14035">
                  <c:v>14815</c:v>
                </c:pt>
                <c:pt idx="14036">
                  <c:v>14816</c:v>
                </c:pt>
                <c:pt idx="14037">
                  <c:v>14817</c:v>
                </c:pt>
                <c:pt idx="14038">
                  <c:v>14818</c:v>
                </c:pt>
                <c:pt idx="14039">
                  <c:v>14819</c:v>
                </c:pt>
                <c:pt idx="14040">
                  <c:v>14820</c:v>
                </c:pt>
                <c:pt idx="14041">
                  <c:v>14821</c:v>
                </c:pt>
                <c:pt idx="14042">
                  <c:v>14822</c:v>
                </c:pt>
                <c:pt idx="14043">
                  <c:v>14823</c:v>
                </c:pt>
                <c:pt idx="14044">
                  <c:v>14824</c:v>
                </c:pt>
                <c:pt idx="14045">
                  <c:v>14825</c:v>
                </c:pt>
                <c:pt idx="14046">
                  <c:v>14826</c:v>
                </c:pt>
                <c:pt idx="14047">
                  <c:v>14827</c:v>
                </c:pt>
                <c:pt idx="14048">
                  <c:v>14828</c:v>
                </c:pt>
                <c:pt idx="14049">
                  <c:v>14829</c:v>
                </c:pt>
                <c:pt idx="14050">
                  <c:v>14830</c:v>
                </c:pt>
                <c:pt idx="14051">
                  <c:v>14831</c:v>
                </c:pt>
                <c:pt idx="14052">
                  <c:v>14832</c:v>
                </c:pt>
                <c:pt idx="14053">
                  <c:v>14833</c:v>
                </c:pt>
                <c:pt idx="14054">
                  <c:v>14834</c:v>
                </c:pt>
                <c:pt idx="14055">
                  <c:v>14835</c:v>
                </c:pt>
                <c:pt idx="14056">
                  <c:v>14836</c:v>
                </c:pt>
                <c:pt idx="14057">
                  <c:v>14837</c:v>
                </c:pt>
                <c:pt idx="14058">
                  <c:v>14838</c:v>
                </c:pt>
                <c:pt idx="14059">
                  <c:v>14839</c:v>
                </c:pt>
                <c:pt idx="14060">
                  <c:v>14840</c:v>
                </c:pt>
                <c:pt idx="14061">
                  <c:v>14841</c:v>
                </c:pt>
                <c:pt idx="14062">
                  <c:v>14842</c:v>
                </c:pt>
                <c:pt idx="14063">
                  <c:v>14843</c:v>
                </c:pt>
                <c:pt idx="14064">
                  <c:v>14844</c:v>
                </c:pt>
                <c:pt idx="14065">
                  <c:v>14845</c:v>
                </c:pt>
                <c:pt idx="14066">
                  <c:v>14846</c:v>
                </c:pt>
                <c:pt idx="14067">
                  <c:v>14847</c:v>
                </c:pt>
                <c:pt idx="14068">
                  <c:v>14848</c:v>
                </c:pt>
                <c:pt idx="14069">
                  <c:v>14849</c:v>
                </c:pt>
                <c:pt idx="14070">
                  <c:v>14850</c:v>
                </c:pt>
                <c:pt idx="14071">
                  <c:v>14851</c:v>
                </c:pt>
                <c:pt idx="14072">
                  <c:v>14852</c:v>
                </c:pt>
                <c:pt idx="14073">
                  <c:v>14853</c:v>
                </c:pt>
                <c:pt idx="14074">
                  <c:v>14854</c:v>
                </c:pt>
                <c:pt idx="14075">
                  <c:v>14855</c:v>
                </c:pt>
                <c:pt idx="14076">
                  <c:v>14856</c:v>
                </c:pt>
                <c:pt idx="14077">
                  <c:v>14857</c:v>
                </c:pt>
                <c:pt idx="14078">
                  <c:v>14858</c:v>
                </c:pt>
                <c:pt idx="14079">
                  <c:v>14859</c:v>
                </c:pt>
                <c:pt idx="14080">
                  <c:v>14860</c:v>
                </c:pt>
                <c:pt idx="14081">
                  <c:v>14861</c:v>
                </c:pt>
                <c:pt idx="14082">
                  <c:v>14862</c:v>
                </c:pt>
                <c:pt idx="14083">
                  <c:v>14863</c:v>
                </c:pt>
                <c:pt idx="14084">
                  <c:v>14864</c:v>
                </c:pt>
                <c:pt idx="14085">
                  <c:v>14865</c:v>
                </c:pt>
                <c:pt idx="14086">
                  <c:v>14866</c:v>
                </c:pt>
                <c:pt idx="14087">
                  <c:v>14867</c:v>
                </c:pt>
                <c:pt idx="14088">
                  <c:v>14868</c:v>
                </c:pt>
                <c:pt idx="14089">
                  <c:v>14869</c:v>
                </c:pt>
                <c:pt idx="14090">
                  <c:v>14870</c:v>
                </c:pt>
                <c:pt idx="14091">
                  <c:v>14871</c:v>
                </c:pt>
                <c:pt idx="14092">
                  <c:v>14872</c:v>
                </c:pt>
                <c:pt idx="14093">
                  <c:v>14873</c:v>
                </c:pt>
                <c:pt idx="14094">
                  <c:v>14874</c:v>
                </c:pt>
                <c:pt idx="14095">
                  <c:v>14875</c:v>
                </c:pt>
                <c:pt idx="14096">
                  <c:v>14876</c:v>
                </c:pt>
                <c:pt idx="14097">
                  <c:v>14877</c:v>
                </c:pt>
                <c:pt idx="14098">
                  <c:v>14878</c:v>
                </c:pt>
                <c:pt idx="14099">
                  <c:v>14879</c:v>
                </c:pt>
                <c:pt idx="14100">
                  <c:v>14880</c:v>
                </c:pt>
                <c:pt idx="14101">
                  <c:v>14881</c:v>
                </c:pt>
                <c:pt idx="14102">
                  <c:v>14882</c:v>
                </c:pt>
                <c:pt idx="14103">
                  <c:v>14883</c:v>
                </c:pt>
                <c:pt idx="14104">
                  <c:v>14884</c:v>
                </c:pt>
                <c:pt idx="14105">
                  <c:v>14885</c:v>
                </c:pt>
                <c:pt idx="14106">
                  <c:v>14886</c:v>
                </c:pt>
                <c:pt idx="14107">
                  <c:v>14887</c:v>
                </c:pt>
                <c:pt idx="14108">
                  <c:v>14888</c:v>
                </c:pt>
                <c:pt idx="14109">
                  <c:v>14889</c:v>
                </c:pt>
                <c:pt idx="14110">
                  <c:v>14890</c:v>
                </c:pt>
                <c:pt idx="14111">
                  <c:v>14891</c:v>
                </c:pt>
                <c:pt idx="14112">
                  <c:v>14892</c:v>
                </c:pt>
                <c:pt idx="14113">
                  <c:v>14893</c:v>
                </c:pt>
                <c:pt idx="14114">
                  <c:v>14894</c:v>
                </c:pt>
                <c:pt idx="14115">
                  <c:v>14895</c:v>
                </c:pt>
                <c:pt idx="14116">
                  <c:v>14896</c:v>
                </c:pt>
                <c:pt idx="14117">
                  <c:v>14897</c:v>
                </c:pt>
                <c:pt idx="14118">
                  <c:v>14898</c:v>
                </c:pt>
                <c:pt idx="14119">
                  <c:v>14899</c:v>
                </c:pt>
                <c:pt idx="14120">
                  <c:v>14900</c:v>
                </c:pt>
                <c:pt idx="14121">
                  <c:v>14901</c:v>
                </c:pt>
                <c:pt idx="14122">
                  <c:v>14902</c:v>
                </c:pt>
                <c:pt idx="14123">
                  <c:v>14903</c:v>
                </c:pt>
                <c:pt idx="14124">
                  <c:v>14904</c:v>
                </c:pt>
                <c:pt idx="14125">
                  <c:v>14905</c:v>
                </c:pt>
                <c:pt idx="14126">
                  <c:v>14906</c:v>
                </c:pt>
                <c:pt idx="14127">
                  <c:v>14907</c:v>
                </c:pt>
                <c:pt idx="14128">
                  <c:v>14908</c:v>
                </c:pt>
                <c:pt idx="14129">
                  <c:v>14909</c:v>
                </c:pt>
                <c:pt idx="14130">
                  <c:v>14910</c:v>
                </c:pt>
                <c:pt idx="14131">
                  <c:v>14911</c:v>
                </c:pt>
                <c:pt idx="14132">
                  <c:v>14912</c:v>
                </c:pt>
                <c:pt idx="14133">
                  <c:v>14913</c:v>
                </c:pt>
                <c:pt idx="14134">
                  <c:v>14914</c:v>
                </c:pt>
                <c:pt idx="14135">
                  <c:v>14915</c:v>
                </c:pt>
                <c:pt idx="14136">
                  <c:v>14916</c:v>
                </c:pt>
                <c:pt idx="14137">
                  <c:v>14917</c:v>
                </c:pt>
                <c:pt idx="14138">
                  <c:v>14918</c:v>
                </c:pt>
                <c:pt idx="14139">
                  <c:v>14919</c:v>
                </c:pt>
                <c:pt idx="14140">
                  <c:v>14920</c:v>
                </c:pt>
                <c:pt idx="14141">
                  <c:v>14921</c:v>
                </c:pt>
                <c:pt idx="14142">
                  <c:v>14922</c:v>
                </c:pt>
                <c:pt idx="14143">
                  <c:v>14923</c:v>
                </c:pt>
                <c:pt idx="14144">
                  <c:v>14924</c:v>
                </c:pt>
                <c:pt idx="14145">
                  <c:v>14925</c:v>
                </c:pt>
                <c:pt idx="14146">
                  <c:v>14926</c:v>
                </c:pt>
                <c:pt idx="14147">
                  <c:v>14927</c:v>
                </c:pt>
                <c:pt idx="14148">
                  <c:v>14928</c:v>
                </c:pt>
                <c:pt idx="14149">
                  <c:v>14929</c:v>
                </c:pt>
                <c:pt idx="14150">
                  <c:v>14930</c:v>
                </c:pt>
                <c:pt idx="14151">
                  <c:v>14931</c:v>
                </c:pt>
                <c:pt idx="14152">
                  <c:v>14932</c:v>
                </c:pt>
                <c:pt idx="14153">
                  <c:v>14933</c:v>
                </c:pt>
                <c:pt idx="14154">
                  <c:v>14934</c:v>
                </c:pt>
                <c:pt idx="14155">
                  <c:v>14935</c:v>
                </c:pt>
                <c:pt idx="14156">
                  <c:v>14936</c:v>
                </c:pt>
                <c:pt idx="14157">
                  <c:v>14937</c:v>
                </c:pt>
                <c:pt idx="14158">
                  <c:v>14938</c:v>
                </c:pt>
                <c:pt idx="14159">
                  <c:v>14939</c:v>
                </c:pt>
                <c:pt idx="14160">
                  <c:v>14940</c:v>
                </c:pt>
                <c:pt idx="14161">
                  <c:v>14941</c:v>
                </c:pt>
                <c:pt idx="14162">
                  <c:v>14942</c:v>
                </c:pt>
                <c:pt idx="14163">
                  <c:v>14943</c:v>
                </c:pt>
                <c:pt idx="14164">
                  <c:v>14944</c:v>
                </c:pt>
                <c:pt idx="14165">
                  <c:v>14945</c:v>
                </c:pt>
                <c:pt idx="14166">
                  <c:v>14946</c:v>
                </c:pt>
                <c:pt idx="14167">
                  <c:v>14947</c:v>
                </c:pt>
                <c:pt idx="14168">
                  <c:v>14948</c:v>
                </c:pt>
                <c:pt idx="14169">
                  <c:v>14949</c:v>
                </c:pt>
                <c:pt idx="14170">
                  <c:v>14950</c:v>
                </c:pt>
                <c:pt idx="14171">
                  <c:v>14951</c:v>
                </c:pt>
                <c:pt idx="14172">
                  <c:v>14952</c:v>
                </c:pt>
                <c:pt idx="14173">
                  <c:v>14953</c:v>
                </c:pt>
                <c:pt idx="14174">
                  <c:v>14954</c:v>
                </c:pt>
                <c:pt idx="14175">
                  <c:v>14955</c:v>
                </c:pt>
                <c:pt idx="14176">
                  <c:v>14956</c:v>
                </c:pt>
                <c:pt idx="14177">
                  <c:v>14957</c:v>
                </c:pt>
                <c:pt idx="14178">
                  <c:v>14958</c:v>
                </c:pt>
                <c:pt idx="14179">
                  <c:v>14959</c:v>
                </c:pt>
                <c:pt idx="14180">
                  <c:v>14960</c:v>
                </c:pt>
                <c:pt idx="14181">
                  <c:v>14961</c:v>
                </c:pt>
                <c:pt idx="14182">
                  <c:v>14962</c:v>
                </c:pt>
                <c:pt idx="14183">
                  <c:v>14963</c:v>
                </c:pt>
                <c:pt idx="14184">
                  <c:v>14964</c:v>
                </c:pt>
                <c:pt idx="14185">
                  <c:v>14965</c:v>
                </c:pt>
                <c:pt idx="14186">
                  <c:v>14966</c:v>
                </c:pt>
                <c:pt idx="14187">
                  <c:v>14967</c:v>
                </c:pt>
                <c:pt idx="14188">
                  <c:v>14968</c:v>
                </c:pt>
                <c:pt idx="14189">
                  <c:v>14969</c:v>
                </c:pt>
                <c:pt idx="14190">
                  <c:v>14970</c:v>
                </c:pt>
                <c:pt idx="14191">
                  <c:v>14971</c:v>
                </c:pt>
                <c:pt idx="14192">
                  <c:v>14972</c:v>
                </c:pt>
                <c:pt idx="14193">
                  <c:v>14973</c:v>
                </c:pt>
                <c:pt idx="14194">
                  <c:v>14974</c:v>
                </c:pt>
                <c:pt idx="14195">
                  <c:v>14975</c:v>
                </c:pt>
                <c:pt idx="14196">
                  <c:v>14976</c:v>
                </c:pt>
                <c:pt idx="14197">
                  <c:v>14977</c:v>
                </c:pt>
                <c:pt idx="14198">
                  <c:v>14978</c:v>
                </c:pt>
                <c:pt idx="14199">
                  <c:v>14979</c:v>
                </c:pt>
                <c:pt idx="14200">
                  <c:v>14980</c:v>
                </c:pt>
                <c:pt idx="14201">
                  <c:v>14981</c:v>
                </c:pt>
                <c:pt idx="14202">
                  <c:v>14982</c:v>
                </c:pt>
                <c:pt idx="14203">
                  <c:v>14983</c:v>
                </c:pt>
                <c:pt idx="14204">
                  <c:v>14984</c:v>
                </c:pt>
                <c:pt idx="14205">
                  <c:v>14985</c:v>
                </c:pt>
                <c:pt idx="14206">
                  <c:v>14986</c:v>
                </c:pt>
                <c:pt idx="14207">
                  <c:v>14987</c:v>
                </c:pt>
                <c:pt idx="14208">
                  <c:v>14988</c:v>
                </c:pt>
                <c:pt idx="14209">
                  <c:v>14989</c:v>
                </c:pt>
                <c:pt idx="14210">
                  <c:v>14990</c:v>
                </c:pt>
                <c:pt idx="14211">
                  <c:v>14991</c:v>
                </c:pt>
                <c:pt idx="14212">
                  <c:v>14992</c:v>
                </c:pt>
                <c:pt idx="14213">
                  <c:v>14993</c:v>
                </c:pt>
                <c:pt idx="14214">
                  <c:v>14994</c:v>
                </c:pt>
                <c:pt idx="14215">
                  <c:v>14995</c:v>
                </c:pt>
                <c:pt idx="14216">
                  <c:v>14996</c:v>
                </c:pt>
                <c:pt idx="14217">
                  <c:v>14997</c:v>
                </c:pt>
                <c:pt idx="14218">
                  <c:v>14998</c:v>
                </c:pt>
                <c:pt idx="14219">
                  <c:v>14999</c:v>
                </c:pt>
                <c:pt idx="14220">
                  <c:v>15000</c:v>
                </c:pt>
                <c:pt idx="14221">
                  <c:v>15001</c:v>
                </c:pt>
                <c:pt idx="14222">
                  <c:v>15002</c:v>
                </c:pt>
                <c:pt idx="14223">
                  <c:v>15003</c:v>
                </c:pt>
                <c:pt idx="14224">
                  <c:v>15004</c:v>
                </c:pt>
                <c:pt idx="14225">
                  <c:v>15005</c:v>
                </c:pt>
                <c:pt idx="14226">
                  <c:v>15006</c:v>
                </c:pt>
                <c:pt idx="14227">
                  <c:v>15007</c:v>
                </c:pt>
                <c:pt idx="14228">
                  <c:v>15008</c:v>
                </c:pt>
                <c:pt idx="14229">
                  <c:v>15009</c:v>
                </c:pt>
                <c:pt idx="14230">
                  <c:v>15010</c:v>
                </c:pt>
                <c:pt idx="14231">
                  <c:v>15011</c:v>
                </c:pt>
                <c:pt idx="14232">
                  <c:v>15012</c:v>
                </c:pt>
                <c:pt idx="14233">
                  <c:v>15013</c:v>
                </c:pt>
                <c:pt idx="14234">
                  <c:v>15014</c:v>
                </c:pt>
                <c:pt idx="14235">
                  <c:v>15015</c:v>
                </c:pt>
                <c:pt idx="14236">
                  <c:v>15016</c:v>
                </c:pt>
                <c:pt idx="14237">
                  <c:v>15017</c:v>
                </c:pt>
                <c:pt idx="14238">
                  <c:v>15018</c:v>
                </c:pt>
                <c:pt idx="14239">
                  <c:v>15019</c:v>
                </c:pt>
                <c:pt idx="14240">
                  <c:v>15020</c:v>
                </c:pt>
                <c:pt idx="14241">
                  <c:v>15021</c:v>
                </c:pt>
                <c:pt idx="14242">
                  <c:v>15022</c:v>
                </c:pt>
                <c:pt idx="14243">
                  <c:v>15023</c:v>
                </c:pt>
                <c:pt idx="14244">
                  <c:v>15024</c:v>
                </c:pt>
                <c:pt idx="14245">
                  <c:v>15025</c:v>
                </c:pt>
                <c:pt idx="14246">
                  <c:v>15026</c:v>
                </c:pt>
                <c:pt idx="14247">
                  <c:v>15027</c:v>
                </c:pt>
                <c:pt idx="14248">
                  <c:v>15028</c:v>
                </c:pt>
                <c:pt idx="14249">
                  <c:v>15029</c:v>
                </c:pt>
                <c:pt idx="14250">
                  <c:v>15030</c:v>
                </c:pt>
                <c:pt idx="14251">
                  <c:v>15031</c:v>
                </c:pt>
                <c:pt idx="14252">
                  <c:v>15032</c:v>
                </c:pt>
                <c:pt idx="14253">
                  <c:v>15033</c:v>
                </c:pt>
                <c:pt idx="14254">
                  <c:v>15034</c:v>
                </c:pt>
                <c:pt idx="14255">
                  <c:v>15035</c:v>
                </c:pt>
                <c:pt idx="14256">
                  <c:v>15036</c:v>
                </c:pt>
                <c:pt idx="14257">
                  <c:v>15037</c:v>
                </c:pt>
                <c:pt idx="14258">
                  <c:v>15038</c:v>
                </c:pt>
                <c:pt idx="14259">
                  <c:v>15039</c:v>
                </c:pt>
                <c:pt idx="14260">
                  <c:v>15040</c:v>
                </c:pt>
                <c:pt idx="14261">
                  <c:v>15041</c:v>
                </c:pt>
                <c:pt idx="14262">
                  <c:v>15042</c:v>
                </c:pt>
                <c:pt idx="14263">
                  <c:v>15043</c:v>
                </c:pt>
                <c:pt idx="14264">
                  <c:v>15044</c:v>
                </c:pt>
                <c:pt idx="14265">
                  <c:v>15045</c:v>
                </c:pt>
                <c:pt idx="14266">
                  <c:v>15046</c:v>
                </c:pt>
                <c:pt idx="14267">
                  <c:v>15047</c:v>
                </c:pt>
                <c:pt idx="14268">
                  <c:v>15048</c:v>
                </c:pt>
                <c:pt idx="14269">
                  <c:v>15049</c:v>
                </c:pt>
                <c:pt idx="14270">
                  <c:v>15050</c:v>
                </c:pt>
                <c:pt idx="14271">
                  <c:v>15051</c:v>
                </c:pt>
                <c:pt idx="14272">
                  <c:v>15052</c:v>
                </c:pt>
                <c:pt idx="14273">
                  <c:v>15053</c:v>
                </c:pt>
                <c:pt idx="14274">
                  <c:v>15054</c:v>
                </c:pt>
                <c:pt idx="14275">
                  <c:v>15055</c:v>
                </c:pt>
                <c:pt idx="14276">
                  <c:v>15056</c:v>
                </c:pt>
                <c:pt idx="14277">
                  <c:v>15057</c:v>
                </c:pt>
                <c:pt idx="14278">
                  <c:v>15058</c:v>
                </c:pt>
                <c:pt idx="14279">
                  <c:v>15059</c:v>
                </c:pt>
                <c:pt idx="14280">
                  <c:v>15060</c:v>
                </c:pt>
                <c:pt idx="14281">
                  <c:v>15061</c:v>
                </c:pt>
                <c:pt idx="14282">
                  <c:v>15062</c:v>
                </c:pt>
                <c:pt idx="14283">
                  <c:v>15063</c:v>
                </c:pt>
                <c:pt idx="14284">
                  <c:v>15064</c:v>
                </c:pt>
                <c:pt idx="14285">
                  <c:v>15065</c:v>
                </c:pt>
                <c:pt idx="14286">
                  <c:v>15066</c:v>
                </c:pt>
                <c:pt idx="14287">
                  <c:v>15067</c:v>
                </c:pt>
                <c:pt idx="14288">
                  <c:v>15068</c:v>
                </c:pt>
                <c:pt idx="14289">
                  <c:v>15069</c:v>
                </c:pt>
                <c:pt idx="14290">
                  <c:v>15070</c:v>
                </c:pt>
                <c:pt idx="14291">
                  <c:v>15071</c:v>
                </c:pt>
                <c:pt idx="14292">
                  <c:v>15072</c:v>
                </c:pt>
                <c:pt idx="14293">
                  <c:v>15073</c:v>
                </c:pt>
                <c:pt idx="14294">
                  <c:v>15074</c:v>
                </c:pt>
                <c:pt idx="14295">
                  <c:v>15075</c:v>
                </c:pt>
                <c:pt idx="14296">
                  <c:v>15076</c:v>
                </c:pt>
                <c:pt idx="14297">
                  <c:v>15077</c:v>
                </c:pt>
                <c:pt idx="14298">
                  <c:v>15078</c:v>
                </c:pt>
                <c:pt idx="14299">
                  <c:v>15079</c:v>
                </c:pt>
                <c:pt idx="14300">
                  <c:v>15080</c:v>
                </c:pt>
                <c:pt idx="14301">
                  <c:v>15081</c:v>
                </c:pt>
                <c:pt idx="14302">
                  <c:v>15082</c:v>
                </c:pt>
                <c:pt idx="14303">
                  <c:v>15083</c:v>
                </c:pt>
                <c:pt idx="14304">
                  <c:v>15084</c:v>
                </c:pt>
                <c:pt idx="14305">
                  <c:v>15085</c:v>
                </c:pt>
                <c:pt idx="14306">
                  <c:v>15086</c:v>
                </c:pt>
                <c:pt idx="14307">
                  <c:v>15087</c:v>
                </c:pt>
                <c:pt idx="14308">
                  <c:v>15088</c:v>
                </c:pt>
                <c:pt idx="14309">
                  <c:v>15089</c:v>
                </c:pt>
                <c:pt idx="14310">
                  <c:v>15090</c:v>
                </c:pt>
                <c:pt idx="14311">
                  <c:v>15091</c:v>
                </c:pt>
                <c:pt idx="14312">
                  <c:v>15092</c:v>
                </c:pt>
                <c:pt idx="14313">
                  <c:v>15093</c:v>
                </c:pt>
                <c:pt idx="14314">
                  <c:v>15094</c:v>
                </c:pt>
                <c:pt idx="14315">
                  <c:v>15095</c:v>
                </c:pt>
                <c:pt idx="14316">
                  <c:v>15096</c:v>
                </c:pt>
                <c:pt idx="14317">
                  <c:v>15097</c:v>
                </c:pt>
                <c:pt idx="14318">
                  <c:v>15098</c:v>
                </c:pt>
                <c:pt idx="14319">
                  <c:v>15099</c:v>
                </c:pt>
                <c:pt idx="14320">
                  <c:v>15100</c:v>
                </c:pt>
                <c:pt idx="14321">
                  <c:v>15101</c:v>
                </c:pt>
                <c:pt idx="14322">
                  <c:v>15102</c:v>
                </c:pt>
                <c:pt idx="14323">
                  <c:v>15103</c:v>
                </c:pt>
                <c:pt idx="14324">
                  <c:v>15104</c:v>
                </c:pt>
                <c:pt idx="14325">
                  <c:v>15105</c:v>
                </c:pt>
                <c:pt idx="14326">
                  <c:v>15106</c:v>
                </c:pt>
                <c:pt idx="14327">
                  <c:v>15107</c:v>
                </c:pt>
                <c:pt idx="14328">
                  <c:v>15108</c:v>
                </c:pt>
                <c:pt idx="14329">
                  <c:v>15109</c:v>
                </c:pt>
                <c:pt idx="14330">
                  <c:v>15110</c:v>
                </c:pt>
                <c:pt idx="14331">
                  <c:v>15111</c:v>
                </c:pt>
                <c:pt idx="14332">
                  <c:v>15112</c:v>
                </c:pt>
                <c:pt idx="14333">
                  <c:v>15113</c:v>
                </c:pt>
                <c:pt idx="14334">
                  <c:v>15114</c:v>
                </c:pt>
                <c:pt idx="14335">
                  <c:v>15115</c:v>
                </c:pt>
                <c:pt idx="14336">
                  <c:v>15116</c:v>
                </c:pt>
                <c:pt idx="14337">
                  <c:v>15117</c:v>
                </c:pt>
                <c:pt idx="14338">
                  <c:v>15118</c:v>
                </c:pt>
                <c:pt idx="14339">
                  <c:v>15119</c:v>
                </c:pt>
                <c:pt idx="14340">
                  <c:v>15120</c:v>
                </c:pt>
                <c:pt idx="14341">
                  <c:v>15121</c:v>
                </c:pt>
                <c:pt idx="14342">
                  <c:v>15122</c:v>
                </c:pt>
                <c:pt idx="14343">
                  <c:v>15123</c:v>
                </c:pt>
                <c:pt idx="14344">
                  <c:v>15124</c:v>
                </c:pt>
                <c:pt idx="14345">
                  <c:v>15125</c:v>
                </c:pt>
                <c:pt idx="14346">
                  <c:v>15126</c:v>
                </c:pt>
                <c:pt idx="14347">
                  <c:v>15127</c:v>
                </c:pt>
                <c:pt idx="14348">
                  <c:v>15128</c:v>
                </c:pt>
                <c:pt idx="14349">
                  <c:v>15129</c:v>
                </c:pt>
                <c:pt idx="14350">
                  <c:v>15130</c:v>
                </c:pt>
                <c:pt idx="14351">
                  <c:v>15131</c:v>
                </c:pt>
                <c:pt idx="14352">
                  <c:v>15132</c:v>
                </c:pt>
                <c:pt idx="14353">
                  <c:v>15133</c:v>
                </c:pt>
                <c:pt idx="14354">
                  <c:v>15134</c:v>
                </c:pt>
                <c:pt idx="14355">
                  <c:v>15135</c:v>
                </c:pt>
                <c:pt idx="14356">
                  <c:v>15136</c:v>
                </c:pt>
                <c:pt idx="14357">
                  <c:v>15137</c:v>
                </c:pt>
                <c:pt idx="14358">
                  <c:v>15138</c:v>
                </c:pt>
                <c:pt idx="14359">
                  <c:v>15139</c:v>
                </c:pt>
                <c:pt idx="14360">
                  <c:v>15140</c:v>
                </c:pt>
                <c:pt idx="14361">
                  <c:v>15141</c:v>
                </c:pt>
                <c:pt idx="14362">
                  <c:v>15142</c:v>
                </c:pt>
                <c:pt idx="14363">
                  <c:v>15143</c:v>
                </c:pt>
                <c:pt idx="14364">
                  <c:v>15144</c:v>
                </c:pt>
                <c:pt idx="14365">
                  <c:v>15145</c:v>
                </c:pt>
                <c:pt idx="14366">
                  <c:v>15146</c:v>
                </c:pt>
                <c:pt idx="14367">
                  <c:v>15147</c:v>
                </c:pt>
                <c:pt idx="14368">
                  <c:v>15148</c:v>
                </c:pt>
                <c:pt idx="14369">
                  <c:v>15149</c:v>
                </c:pt>
                <c:pt idx="14370">
                  <c:v>15150</c:v>
                </c:pt>
                <c:pt idx="14371">
                  <c:v>15151</c:v>
                </c:pt>
                <c:pt idx="14372">
                  <c:v>15152</c:v>
                </c:pt>
                <c:pt idx="14373">
                  <c:v>15153</c:v>
                </c:pt>
                <c:pt idx="14374">
                  <c:v>15154</c:v>
                </c:pt>
                <c:pt idx="14375">
                  <c:v>15155</c:v>
                </c:pt>
                <c:pt idx="14376">
                  <c:v>15156</c:v>
                </c:pt>
                <c:pt idx="14377">
                  <c:v>15157</c:v>
                </c:pt>
                <c:pt idx="14378">
                  <c:v>15158</c:v>
                </c:pt>
                <c:pt idx="14379">
                  <c:v>15159</c:v>
                </c:pt>
                <c:pt idx="14380">
                  <c:v>15160</c:v>
                </c:pt>
                <c:pt idx="14381">
                  <c:v>15161</c:v>
                </c:pt>
                <c:pt idx="14382">
                  <c:v>15162</c:v>
                </c:pt>
                <c:pt idx="14383">
                  <c:v>15163</c:v>
                </c:pt>
                <c:pt idx="14384">
                  <c:v>15164</c:v>
                </c:pt>
                <c:pt idx="14385">
                  <c:v>15165</c:v>
                </c:pt>
                <c:pt idx="14386">
                  <c:v>15166</c:v>
                </c:pt>
                <c:pt idx="14387">
                  <c:v>15167</c:v>
                </c:pt>
                <c:pt idx="14388">
                  <c:v>15168</c:v>
                </c:pt>
                <c:pt idx="14389">
                  <c:v>15169</c:v>
                </c:pt>
                <c:pt idx="14390">
                  <c:v>15170</c:v>
                </c:pt>
                <c:pt idx="14391">
                  <c:v>15171</c:v>
                </c:pt>
                <c:pt idx="14392">
                  <c:v>15172</c:v>
                </c:pt>
                <c:pt idx="14393">
                  <c:v>15173</c:v>
                </c:pt>
                <c:pt idx="14394">
                  <c:v>15174</c:v>
                </c:pt>
                <c:pt idx="14395">
                  <c:v>15175</c:v>
                </c:pt>
                <c:pt idx="14396">
                  <c:v>15176</c:v>
                </c:pt>
                <c:pt idx="14397">
                  <c:v>15177</c:v>
                </c:pt>
                <c:pt idx="14398">
                  <c:v>15178</c:v>
                </c:pt>
                <c:pt idx="14399">
                  <c:v>15179</c:v>
                </c:pt>
                <c:pt idx="14400">
                  <c:v>15180</c:v>
                </c:pt>
                <c:pt idx="14401">
                  <c:v>15181</c:v>
                </c:pt>
                <c:pt idx="14402">
                  <c:v>15182</c:v>
                </c:pt>
                <c:pt idx="14403">
                  <c:v>15183</c:v>
                </c:pt>
                <c:pt idx="14404">
                  <c:v>15184</c:v>
                </c:pt>
                <c:pt idx="14405">
                  <c:v>15185</c:v>
                </c:pt>
                <c:pt idx="14406">
                  <c:v>15186</c:v>
                </c:pt>
                <c:pt idx="14407">
                  <c:v>15187</c:v>
                </c:pt>
                <c:pt idx="14408">
                  <c:v>15188</c:v>
                </c:pt>
                <c:pt idx="14409">
                  <c:v>15189</c:v>
                </c:pt>
                <c:pt idx="14410">
                  <c:v>15190</c:v>
                </c:pt>
                <c:pt idx="14411">
                  <c:v>15191</c:v>
                </c:pt>
                <c:pt idx="14412">
                  <c:v>15192</c:v>
                </c:pt>
                <c:pt idx="14413">
                  <c:v>15193</c:v>
                </c:pt>
                <c:pt idx="14414">
                  <c:v>15194</c:v>
                </c:pt>
                <c:pt idx="14415">
                  <c:v>15195</c:v>
                </c:pt>
                <c:pt idx="14416">
                  <c:v>15196</c:v>
                </c:pt>
                <c:pt idx="14417">
                  <c:v>15197</c:v>
                </c:pt>
                <c:pt idx="14418">
                  <c:v>15198</c:v>
                </c:pt>
                <c:pt idx="14419">
                  <c:v>15199</c:v>
                </c:pt>
                <c:pt idx="14420">
                  <c:v>15200</c:v>
                </c:pt>
                <c:pt idx="14421">
                  <c:v>15201</c:v>
                </c:pt>
                <c:pt idx="14422">
                  <c:v>15202</c:v>
                </c:pt>
                <c:pt idx="14423">
                  <c:v>15203</c:v>
                </c:pt>
                <c:pt idx="14424">
                  <c:v>15204</c:v>
                </c:pt>
                <c:pt idx="14425">
                  <c:v>15205</c:v>
                </c:pt>
                <c:pt idx="14426">
                  <c:v>15206</c:v>
                </c:pt>
                <c:pt idx="14427">
                  <c:v>15207</c:v>
                </c:pt>
                <c:pt idx="14428">
                  <c:v>15208</c:v>
                </c:pt>
                <c:pt idx="14429">
                  <c:v>15209</c:v>
                </c:pt>
                <c:pt idx="14430">
                  <c:v>15210</c:v>
                </c:pt>
                <c:pt idx="14431">
                  <c:v>15211</c:v>
                </c:pt>
                <c:pt idx="14432">
                  <c:v>15212</c:v>
                </c:pt>
                <c:pt idx="14433">
                  <c:v>15213</c:v>
                </c:pt>
                <c:pt idx="14434">
                  <c:v>15214</c:v>
                </c:pt>
                <c:pt idx="14435">
                  <c:v>15215</c:v>
                </c:pt>
                <c:pt idx="14436">
                  <c:v>15216</c:v>
                </c:pt>
                <c:pt idx="14437">
                  <c:v>15217</c:v>
                </c:pt>
                <c:pt idx="14438">
                  <c:v>15218</c:v>
                </c:pt>
                <c:pt idx="14439">
                  <c:v>15219</c:v>
                </c:pt>
                <c:pt idx="14440">
                  <c:v>15220</c:v>
                </c:pt>
                <c:pt idx="14441">
                  <c:v>15221</c:v>
                </c:pt>
                <c:pt idx="14442">
                  <c:v>15222</c:v>
                </c:pt>
                <c:pt idx="14443">
                  <c:v>15223</c:v>
                </c:pt>
                <c:pt idx="14444">
                  <c:v>15224</c:v>
                </c:pt>
                <c:pt idx="14445">
                  <c:v>15225</c:v>
                </c:pt>
                <c:pt idx="14446">
                  <c:v>15226</c:v>
                </c:pt>
                <c:pt idx="14447">
                  <c:v>15227</c:v>
                </c:pt>
                <c:pt idx="14448">
                  <c:v>15228</c:v>
                </c:pt>
                <c:pt idx="14449">
                  <c:v>15229</c:v>
                </c:pt>
                <c:pt idx="14450">
                  <c:v>15230</c:v>
                </c:pt>
                <c:pt idx="14451">
                  <c:v>15231</c:v>
                </c:pt>
                <c:pt idx="14452">
                  <c:v>15232</c:v>
                </c:pt>
                <c:pt idx="14453">
                  <c:v>15233</c:v>
                </c:pt>
                <c:pt idx="14454">
                  <c:v>15234</c:v>
                </c:pt>
                <c:pt idx="14455">
                  <c:v>15235</c:v>
                </c:pt>
                <c:pt idx="14456">
                  <c:v>15236</c:v>
                </c:pt>
                <c:pt idx="14457">
                  <c:v>15237</c:v>
                </c:pt>
                <c:pt idx="14458">
                  <c:v>15238</c:v>
                </c:pt>
                <c:pt idx="14459">
                  <c:v>15239</c:v>
                </c:pt>
                <c:pt idx="14460">
                  <c:v>15240</c:v>
                </c:pt>
                <c:pt idx="14461">
                  <c:v>15241</c:v>
                </c:pt>
                <c:pt idx="14462">
                  <c:v>15242</c:v>
                </c:pt>
                <c:pt idx="14463">
                  <c:v>15243</c:v>
                </c:pt>
                <c:pt idx="14464">
                  <c:v>15244</c:v>
                </c:pt>
                <c:pt idx="14465">
                  <c:v>15245</c:v>
                </c:pt>
                <c:pt idx="14466">
                  <c:v>15246</c:v>
                </c:pt>
                <c:pt idx="14467">
                  <c:v>15247</c:v>
                </c:pt>
                <c:pt idx="14468">
                  <c:v>15248</c:v>
                </c:pt>
                <c:pt idx="14469">
                  <c:v>15249</c:v>
                </c:pt>
                <c:pt idx="14470">
                  <c:v>15250</c:v>
                </c:pt>
                <c:pt idx="14471">
                  <c:v>15251</c:v>
                </c:pt>
                <c:pt idx="14472">
                  <c:v>15252</c:v>
                </c:pt>
                <c:pt idx="14473">
                  <c:v>15253</c:v>
                </c:pt>
                <c:pt idx="14474">
                  <c:v>15254</c:v>
                </c:pt>
                <c:pt idx="14475">
                  <c:v>15255</c:v>
                </c:pt>
                <c:pt idx="14476">
                  <c:v>15256</c:v>
                </c:pt>
                <c:pt idx="14477">
                  <c:v>15257</c:v>
                </c:pt>
                <c:pt idx="14478">
                  <c:v>15258</c:v>
                </c:pt>
                <c:pt idx="14479">
                  <c:v>15259</c:v>
                </c:pt>
                <c:pt idx="14480">
                  <c:v>15260</c:v>
                </c:pt>
                <c:pt idx="14481">
                  <c:v>15261</c:v>
                </c:pt>
                <c:pt idx="14482">
                  <c:v>15262</c:v>
                </c:pt>
                <c:pt idx="14483">
                  <c:v>15263</c:v>
                </c:pt>
                <c:pt idx="14484">
                  <c:v>15264</c:v>
                </c:pt>
                <c:pt idx="14485">
                  <c:v>15265</c:v>
                </c:pt>
                <c:pt idx="14486">
                  <c:v>15266</c:v>
                </c:pt>
                <c:pt idx="14487">
                  <c:v>15267</c:v>
                </c:pt>
                <c:pt idx="14488">
                  <c:v>15268</c:v>
                </c:pt>
                <c:pt idx="14489">
                  <c:v>15269</c:v>
                </c:pt>
                <c:pt idx="14490">
                  <c:v>15270</c:v>
                </c:pt>
                <c:pt idx="14491">
                  <c:v>15271</c:v>
                </c:pt>
                <c:pt idx="14492">
                  <c:v>15272</c:v>
                </c:pt>
                <c:pt idx="14493">
                  <c:v>15273</c:v>
                </c:pt>
                <c:pt idx="14494">
                  <c:v>15274</c:v>
                </c:pt>
                <c:pt idx="14495">
                  <c:v>15275</c:v>
                </c:pt>
                <c:pt idx="14496">
                  <c:v>15276</c:v>
                </c:pt>
                <c:pt idx="14497">
                  <c:v>15277</c:v>
                </c:pt>
                <c:pt idx="14498">
                  <c:v>15278</c:v>
                </c:pt>
                <c:pt idx="14499">
                  <c:v>15279</c:v>
                </c:pt>
                <c:pt idx="14500">
                  <c:v>15280</c:v>
                </c:pt>
                <c:pt idx="14501">
                  <c:v>15281</c:v>
                </c:pt>
                <c:pt idx="14502">
                  <c:v>15282</c:v>
                </c:pt>
                <c:pt idx="14503">
                  <c:v>15283</c:v>
                </c:pt>
                <c:pt idx="14504">
                  <c:v>15284</c:v>
                </c:pt>
                <c:pt idx="14505">
                  <c:v>15285</c:v>
                </c:pt>
                <c:pt idx="14506">
                  <c:v>15286</c:v>
                </c:pt>
                <c:pt idx="14507">
                  <c:v>15287</c:v>
                </c:pt>
                <c:pt idx="14508">
                  <c:v>15288</c:v>
                </c:pt>
                <c:pt idx="14509">
                  <c:v>15289</c:v>
                </c:pt>
                <c:pt idx="14510">
                  <c:v>15290</c:v>
                </c:pt>
                <c:pt idx="14511">
                  <c:v>15291</c:v>
                </c:pt>
                <c:pt idx="14512">
                  <c:v>15292</c:v>
                </c:pt>
                <c:pt idx="14513">
                  <c:v>15293</c:v>
                </c:pt>
                <c:pt idx="14514">
                  <c:v>15294</c:v>
                </c:pt>
                <c:pt idx="14515">
                  <c:v>15295</c:v>
                </c:pt>
                <c:pt idx="14516">
                  <c:v>15296</c:v>
                </c:pt>
                <c:pt idx="14517">
                  <c:v>15297</c:v>
                </c:pt>
                <c:pt idx="14518">
                  <c:v>15298</c:v>
                </c:pt>
                <c:pt idx="14519">
                  <c:v>15299</c:v>
                </c:pt>
                <c:pt idx="14520">
                  <c:v>15300</c:v>
                </c:pt>
                <c:pt idx="14521">
                  <c:v>15301</c:v>
                </c:pt>
                <c:pt idx="14522">
                  <c:v>15302</c:v>
                </c:pt>
                <c:pt idx="14523">
                  <c:v>15303</c:v>
                </c:pt>
                <c:pt idx="14524">
                  <c:v>15304</c:v>
                </c:pt>
                <c:pt idx="14525">
                  <c:v>15305</c:v>
                </c:pt>
                <c:pt idx="14526">
                  <c:v>15306</c:v>
                </c:pt>
                <c:pt idx="14527">
                  <c:v>15307</c:v>
                </c:pt>
                <c:pt idx="14528">
                  <c:v>15308</c:v>
                </c:pt>
                <c:pt idx="14529">
                  <c:v>15309</c:v>
                </c:pt>
                <c:pt idx="14530">
                  <c:v>15310</c:v>
                </c:pt>
                <c:pt idx="14531">
                  <c:v>15311</c:v>
                </c:pt>
                <c:pt idx="14532">
                  <c:v>15312</c:v>
                </c:pt>
                <c:pt idx="14533">
                  <c:v>15313</c:v>
                </c:pt>
                <c:pt idx="14534">
                  <c:v>15314</c:v>
                </c:pt>
                <c:pt idx="14535">
                  <c:v>15315</c:v>
                </c:pt>
                <c:pt idx="14536">
                  <c:v>15316</c:v>
                </c:pt>
                <c:pt idx="14537">
                  <c:v>15317</c:v>
                </c:pt>
                <c:pt idx="14538">
                  <c:v>15318</c:v>
                </c:pt>
                <c:pt idx="14539">
                  <c:v>15319</c:v>
                </c:pt>
                <c:pt idx="14540">
                  <c:v>15320</c:v>
                </c:pt>
                <c:pt idx="14541">
                  <c:v>15321</c:v>
                </c:pt>
                <c:pt idx="14542">
                  <c:v>15322</c:v>
                </c:pt>
                <c:pt idx="14543">
                  <c:v>15323</c:v>
                </c:pt>
                <c:pt idx="14544">
                  <c:v>15324</c:v>
                </c:pt>
                <c:pt idx="14545">
                  <c:v>15325</c:v>
                </c:pt>
                <c:pt idx="14546">
                  <c:v>15326</c:v>
                </c:pt>
                <c:pt idx="14547">
                  <c:v>15327</c:v>
                </c:pt>
                <c:pt idx="14548">
                  <c:v>15328</c:v>
                </c:pt>
                <c:pt idx="14549">
                  <c:v>15329</c:v>
                </c:pt>
                <c:pt idx="14550">
                  <c:v>15330</c:v>
                </c:pt>
                <c:pt idx="14551">
                  <c:v>15331</c:v>
                </c:pt>
                <c:pt idx="14552">
                  <c:v>15332</c:v>
                </c:pt>
                <c:pt idx="14553">
                  <c:v>15333</c:v>
                </c:pt>
                <c:pt idx="14554">
                  <c:v>15334</c:v>
                </c:pt>
                <c:pt idx="14555">
                  <c:v>15335</c:v>
                </c:pt>
                <c:pt idx="14556">
                  <c:v>15336</c:v>
                </c:pt>
                <c:pt idx="14557">
                  <c:v>15337</c:v>
                </c:pt>
                <c:pt idx="14558">
                  <c:v>15338</c:v>
                </c:pt>
                <c:pt idx="14559">
                  <c:v>15339</c:v>
                </c:pt>
                <c:pt idx="14560">
                  <c:v>15340</c:v>
                </c:pt>
                <c:pt idx="14561">
                  <c:v>15341</c:v>
                </c:pt>
                <c:pt idx="14562">
                  <c:v>15342</c:v>
                </c:pt>
                <c:pt idx="14563">
                  <c:v>15343</c:v>
                </c:pt>
                <c:pt idx="14564">
                  <c:v>15344</c:v>
                </c:pt>
                <c:pt idx="14565">
                  <c:v>15345</c:v>
                </c:pt>
                <c:pt idx="14566">
                  <c:v>15346</c:v>
                </c:pt>
                <c:pt idx="14567">
                  <c:v>15347</c:v>
                </c:pt>
                <c:pt idx="14568">
                  <c:v>15348</c:v>
                </c:pt>
                <c:pt idx="14569">
                  <c:v>15349</c:v>
                </c:pt>
                <c:pt idx="14570">
                  <c:v>15350</c:v>
                </c:pt>
                <c:pt idx="14571">
                  <c:v>15351</c:v>
                </c:pt>
                <c:pt idx="14572">
                  <c:v>15352</c:v>
                </c:pt>
                <c:pt idx="14573">
                  <c:v>15353</c:v>
                </c:pt>
                <c:pt idx="14574">
                  <c:v>15354</c:v>
                </c:pt>
                <c:pt idx="14575">
                  <c:v>15355</c:v>
                </c:pt>
                <c:pt idx="14576">
                  <c:v>15356</c:v>
                </c:pt>
                <c:pt idx="14577">
                  <c:v>15357</c:v>
                </c:pt>
                <c:pt idx="14578">
                  <c:v>15358</c:v>
                </c:pt>
                <c:pt idx="14579">
                  <c:v>15359</c:v>
                </c:pt>
                <c:pt idx="14580">
                  <c:v>15360</c:v>
                </c:pt>
                <c:pt idx="14581">
                  <c:v>15361</c:v>
                </c:pt>
                <c:pt idx="14582">
                  <c:v>15362</c:v>
                </c:pt>
                <c:pt idx="14583">
                  <c:v>15363</c:v>
                </c:pt>
                <c:pt idx="14584">
                  <c:v>15364</c:v>
                </c:pt>
                <c:pt idx="14585">
                  <c:v>15365</c:v>
                </c:pt>
                <c:pt idx="14586">
                  <c:v>15366</c:v>
                </c:pt>
                <c:pt idx="14587">
                  <c:v>15367</c:v>
                </c:pt>
                <c:pt idx="14588">
                  <c:v>15368</c:v>
                </c:pt>
                <c:pt idx="14589">
                  <c:v>15369</c:v>
                </c:pt>
                <c:pt idx="14590">
                  <c:v>15370</c:v>
                </c:pt>
                <c:pt idx="14591">
                  <c:v>15371</c:v>
                </c:pt>
                <c:pt idx="14592">
                  <c:v>15372</c:v>
                </c:pt>
                <c:pt idx="14593">
                  <c:v>15373</c:v>
                </c:pt>
                <c:pt idx="14594">
                  <c:v>15374</c:v>
                </c:pt>
                <c:pt idx="14595">
                  <c:v>15375</c:v>
                </c:pt>
                <c:pt idx="14596">
                  <c:v>15376</c:v>
                </c:pt>
                <c:pt idx="14597">
                  <c:v>15377</c:v>
                </c:pt>
                <c:pt idx="14598">
                  <c:v>15378</c:v>
                </c:pt>
                <c:pt idx="14599">
                  <c:v>15379</c:v>
                </c:pt>
                <c:pt idx="14600">
                  <c:v>15380</c:v>
                </c:pt>
                <c:pt idx="14601">
                  <c:v>15381</c:v>
                </c:pt>
                <c:pt idx="14602">
                  <c:v>15382</c:v>
                </c:pt>
                <c:pt idx="14603">
                  <c:v>15383</c:v>
                </c:pt>
                <c:pt idx="14604">
                  <c:v>15384</c:v>
                </c:pt>
                <c:pt idx="14605">
                  <c:v>15385</c:v>
                </c:pt>
                <c:pt idx="14606">
                  <c:v>15386</c:v>
                </c:pt>
                <c:pt idx="14607">
                  <c:v>15387</c:v>
                </c:pt>
                <c:pt idx="14608">
                  <c:v>15388</c:v>
                </c:pt>
                <c:pt idx="14609">
                  <c:v>15389</c:v>
                </c:pt>
                <c:pt idx="14610">
                  <c:v>15390</c:v>
                </c:pt>
                <c:pt idx="14611">
                  <c:v>15391</c:v>
                </c:pt>
                <c:pt idx="14612">
                  <c:v>15392</c:v>
                </c:pt>
                <c:pt idx="14613">
                  <c:v>15393</c:v>
                </c:pt>
                <c:pt idx="14614">
                  <c:v>15394</c:v>
                </c:pt>
                <c:pt idx="14615">
                  <c:v>15395</c:v>
                </c:pt>
                <c:pt idx="14616">
                  <c:v>15396</c:v>
                </c:pt>
                <c:pt idx="14617">
                  <c:v>15397</c:v>
                </c:pt>
                <c:pt idx="14618">
                  <c:v>15398</c:v>
                </c:pt>
                <c:pt idx="14619">
                  <c:v>15399</c:v>
                </c:pt>
                <c:pt idx="14620">
                  <c:v>15400</c:v>
                </c:pt>
                <c:pt idx="14621">
                  <c:v>15401</c:v>
                </c:pt>
                <c:pt idx="14622">
                  <c:v>15402</c:v>
                </c:pt>
                <c:pt idx="14623">
                  <c:v>15403</c:v>
                </c:pt>
                <c:pt idx="14624">
                  <c:v>15404</c:v>
                </c:pt>
                <c:pt idx="14625">
                  <c:v>15405</c:v>
                </c:pt>
                <c:pt idx="14626">
                  <c:v>15406</c:v>
                </c:pt>
                <c:pt idx="14627">
                  <c:v>15407</c:v>
                </c:pt>
                <c:pt idx="14628">
                  <c:v>15408</c:v>
                </c:pt>
                <c:pt idx="14629">
                  <c:v>15409</c:v>
                </c:pt>
                <c:pt idx="14630">
                  <c:v>15410</c:v>
                </c:pt>
                <c:pt idx="14631">
                  <c:v>15411</c:v>
                </c:pt>
                <c:pt idx="14632">
                  <c:v>15412</c:v>
                </c:pt>
                <c:pt idx="14633">
                  <c:v>15413</c:v>
                </c:pt>
                <c:pt idx="14634">
                  <c:v>15414</c:v>
                </c:pt>
                <c:pt idx="14635">
                  <c:v>15415</c:v>
                </c:pt>
                <c:pt idx="14636">
                  <c:v>15416</c:v>
                </c:pt>
                <c:pt idx="14637">
                  <c:v>15417</c:v>
                </c:pt>
                <c:pt idx="14638">
                  <c:v>15418</c:v>
                </c:pt>
                <c:pt idx="14639">
                  <c:v>15419</c:v>
                </c:pt>
                <c:pt idx="14640">
                  <c:v>15420</c:v>
                </c:pt>
                <c:pt idx="14641">
                  <c:v>15421</c:v>
                </c:pt>
                <c:pt idx="14642">
                  <c:v>15422</c:v>
                </c:pt>
                <c:pt idx="14643">
                  <c:v>15423</c:v>
                </c:pt>
                <c:pt idx="14644">
                  <c:v>15424</c:v>
                </c:pt>
                <c:pt idx="14645">
                  <c:v>15425</c:v>
                </c:pt>
                <c:pt idx="14646">
                  <c:v>15426</c:v>
                </c:pt>
                <c:pt idx="14647">
                  <c:v>15427</c:v>
                </c:pt>
                <c:pt idx="14648">
                  <c:v>15428</c:v>
                </c:pt>
                <c:pt idx="14649">
                  <c:v>15429</c:v>
                </c:pt>
                <c:pt idx="14650">
                  <c:v>15430</c:v>
                </c:pt>
                <c:pt idx="14651">
                  <c:v>15431</c:v>
                </c:pt>
                <c:pt idx="14652">
                  <c:v>15432</c:v>
                </c:pt>
                <c:pt idx="14653">
                  <c:v>15433</c:v>
                </c:pt>
                <c:pt idx="14654">
                  <c:v>15434</c:v>
                </c:pt>
                <c:pt idx="14655">
                  <c:v>15435</c:v>
                </c:pt>
                <c:pt idx="14656">
                  <c:v>15436</c:v>
                </c:pt>
                <c:pt idx="14657">
                  <c:v>15437</c:v>
                </c:pt>
                <c:pt idx="14658">
                  <c:v>15438</c:v>
                </c:pt>
                <c:pt idx="14659">
                  <c:v>15439</c:v>
                </c:pt>
                <c:pt idx="14660">
                  <c:v>15440</c:v>
                </c:pt>
                <c:pt idx="14661">
                  <c:v>15441</c:v>
                </c:pt>
                <c:pt idx="14662">
                  <c:v>15442</c:v>
                </c:pt>
                <c:pt idx="14663">
                  <c:v>15443</c:v>
                </c:pt>
                <c:pt idx="14664">
                  <c:v>15444</c:v>
                </c:pt>
                <c:pt idx="14665">
                  <c:v>15445</c:v>
                </c:pt>
                <c:pt idx="14666">
                  <c:v>15446</c:v>
                </c:pt>
                <c:pt idx="14667">
                  <c:v>15447</c:v>
                </c:pt>
                <c:pt idx="14668">
                  <c:v>15448</c:v>
                </c:pt>
                <c:pt idx="14669">
                  <c:v>15449</c:v>
                </c:pt>
                <c:pt idx="14670">
                  <c:v>15450</c:v>
                </c:pt>
                <c:pt idx="14671">
                  <c:v>15451</c:v>
                </c:pt>
                <c:pt idx="14672">
                  <c:v>15452</c:v>
                </c:pt>
                <c:pt idx="14673">
                  <c:v>15453</c:v>
                </c:pt>
                <c:pt idx="14674">
                  <c:v>15454</c:v>
                </c:pt>
                <c:pt idx="14675">
                  <c:v>15455</c:v>
                </c:pt>
                <c:pt idx="14676">
                  <c:v>15456</c:v>
                </c:pt>
                <c:pt idx="14677">
                  <c:v>15457</c:v>
                </c:pt>
                <c:pt idx="14678">
                  <c:v>15458</c:v>
                </c:pt>
                <c:pt idx="14679">
                  <c:v>15459</c:v>
                </c:pt>
                <c:pt idx="14680">
                  <c:v>15460</c:v>
                </c:pt>
                <c:pt idx="14681">
                  <c:v>15461</c:v>
                </c:pt>
                <c:pt idx="14682">
                  <c:v>15462</c:v>
                </c:pt>
                <c:pt idx="14683">
                  <c:v>15463</c:v>
                </c:pt>
                <c:pt idx="14684">
                  <c:v>15464</c:v>
                </c:pt>
                <c:pt idx="14685">
                  <c:v>15465</c:v>
                </c:pt>
                <c:pt idx="14686">
                  <c:v>15466</c:v>
                </c:pt>
                <c:pt idx="14687">
                  <c:v>15467</c:v>
                </c:pt>
                <c:pt idx="14688">
                  <c:v>15468</c:v>
                </c:pt>
                <c:pt idx="14689">
                  <c:v>15469</c:v>
                </c:pt>
                <c:pt idx="14690">
                  <c:v>15470</c:v>
                </c:pt>
                <c:pt idx="14691">
                  <c:v>15471</c:v>
                </c:pt>
                <c:pt idx="14692">
                  <c:v>15472</c:v>
                </c:pt>
                <c:pt idx="14693">
                  <c:v>15473</c:v>
                </c:pt>
                <c:pt idx="14694">
                  <c:v>15474</c:v>
                </c:pt>
                <c:pt idx="14695">
                  <c:v>15475</c:v>
                </c:pt>
                <c:pt idx="14696">
                  <c:v>15476</c:v>
                </c:pt>
                <c:pt idx="14697">
                  <c:v>15477</c:v>
                </c:pt>
                <c:pt idx="14698">
                  <c:v>15478</c:v>
                </c:pt>
                <c:pt idx="14699">
                  <c:v>15479</c:v>
                </c:pt>
                <c:pt idx="14700">
                  <c:v>15480</c:v>
                </c:pt>
                <c:pt idx="14701">
                  <c:v>15481</c:v>
                </c:pt>
                <c:pt idx="14702">
                  <c:v>15482</c:v>
                </c:pt>
                <c:pt idx="14703">
                  <c:v>15483</c:v>
                </c:pt>
                <c:pt idx="14704">
                  <c:v>15484</c:v>
                </c:pt>
                <c:pt idx="14705">
                  <c:v>15485</c:v>
                </c:pt>
                <c:pt idx="14706">
                  <c:v>15486</c:v>
                </c:pt>
                <c:pt idx="14707">
                  <c:v>15487</c:v>
                </c:pt>
                <c:pt idx="14708">
                  <c:v>15488</c:v>
                </c:pt>
                <c:pt idx="14709">
                  <c:v>15489</c:v>
                </c:pt>
                <c:pt idx="14710">
                  <c:v>15490</c:v>
                </c:pt>
                <c:pt idx="14711">
                  <c:v>15491</c:v>
                </c:pt>
                <c:pt idx="14712">
                  <c:v>15492</c:v>
                </c:pt>
                <c:pt idx="14713">
                  <c:v>15493</c:v>
                </c:pt>
                <c:pt idx="14714">
                  <c:v>15494</c:v>
                </c:pt>
                <c:pt idx="14715">
                  <c:v>15495</c:v>
                </c:pt>
                <c:pt idx="14716">
                  <c:v>15496</c:v>
                </c:pt>
                <c:pt idx="14717">
                  <c:v>15497</c:v>
                </c:pt>
                <c:pt idx="14718">
                  <c:v>15498</c:v>
                </c:pt>
                <c:pt idx="14719">
                  <c:v>15499</c:v>
                </c:pt>
                <c:pt idx="14720">
                  <c:v>15500</c:v>
                </c:pt>
                <c:pt idx="14721">
                  <c:v>15501</c:v>
                </c:pt>
                <c:pt idx="14722">
                  <c:v>15502</c:v>
                </c:pt>
                <c:pt idx="14723">
                  <c:v>15503</c:v>
                </c:pt>
                <c:pt idx="14724">
                  <c:v>15504</c:v>
                </c:pt>
                <c:pt idx="14725">
                  <c:v>15505</c:v>
                </c:pt>
                <c:pt idx="14726">
                  <c:v>15506</c:v>
                </c:pt>
                <c:pt idx="14727">
                  <c:v>15507</c:v>
                </c:pt>
                <c:pt idx="14728">
                  <c:v>15508</c:v>
                </c:pt>
                <c:pt idx="14729">
                  <c:v>15509</c:v>
                </c:pt>
                <c:pt idx="14730">
                  <c:v>15510</c:v>
                </c:pt>
                <c:pt idx="14731">
                  <c:v>15511</c:v>
                </c:pt>
                <c:pt idx="14732">
                  <c:v>15512</c:v>
                </c:pt>
                <c:pt idx="14733">
                  <c:v>15513</c:v>
                </c:pt>
                <c:pt idx="14734">
                  <c:v>15514</c:v>
                </c:pt>
                <c:pt idx="14735">
                  <c:v>15515</c:v>
                </c:pt>
                <c:pt idx="14736">
                  <c:v>15516</c:v>
                </c:pt>
                <c:pt idx="14737">
                  <c:v>15517</c:v>
                </c:pt>
                <c:pt idx="14738">
                  <c:v>15518</c:v>
                </c:pt>
                <c:pt idx="14739">
                  <c:v>15519</c:v>
                </c:pt>
                <c:pt idx="14740">
                  <c:v>15520</c:v>
                </c:pt>
                <c:pt idx="14741">
                  <c:v>15521</c:v>
                </c:pt>
                <c:pt idx="14742">
                  <c:v>15522</c:v>
                </c:pt>
                <c:pt idx="14743">
                  <c:v>15523</c:v>
                </c:pt>
                <c:pt idx="14744">
                  <c:v>15524</c:v>
                </c:pt>
                <c:pt idx="14745">
                  <c:v>15525</c:v>
                </c:pt>
                <c:pt idx="14746">
                  <c:v>15526</c:v>
                </c:pt>
                <c:pt idx="14747">
                  <c:v>15527</c:v>
                </c:pt>
                <c:pt idx="14748">
                  <c:v>15528</c:v>
                </c:pt>
                <c:pt idx="14749">
                  <c:v>15529</c:v>
                </c:pt>
                <c:pt idx="14750">
                  <c:v>15530</c:v>
                </c:pt>
                <c:pt idx="14751">
                  <c:v>15531</c:v>
                </c:pt>
                <c:pt idx="14752">
                  <c:v>15532</c:v>
                </c:pt>
                <c:pt idx="14753">
                  <c:v>15533</c:v>
                </c:pt>
                <c:pt idx="14754">
                  <c:v>15534</c:v>
                </c:pt>
                <c:pt idx="14755">
                  <c:v>15535</c:v>
                </c:pt>
                <c:pt idx="14756">
                  <c:v>15536</c:v>
                </c:pt>
                <c:pt idx="14757">
                  <c:v>15537</c:v>
                </c:pt>
                <c:pt idx="14758">
                  <c:v>15538</c:v>
                </c:pt>
                <c:pt idx="14759">
                  <c:v>15539</c:v>
                </c:pt>
                <c:pt idx="14760">
                  <c:v>15540</c:v>
                </c:pt>
                <c:pt idx="14761">
                  <c:v>15541</c:v>
                </c:pt>
                <c:pt idx="14762">
                  <c:v>15542</c:v>
                </c:pt>
                <c:pt idx="14763">
                  <c:v>15543</c:v>
                </c:pt>
                <c:pt idx="14764">
                  <c:v>15544</c:v>
                </c:pt>
                <c:pt idx="14765">
                  <c:v>15545</c:v>
                </c:pt>
                <c:pt idx="14766">
                  <c:v>15546</c:v>
                </c:pt>
                <c:pt idx="14767">
                  <c:v>15547</c:v>
                </c:pt>
                <c:pt idx="14768">
                  <c:v>15548</c:v>
                </c:pt>
                <c:pt idx="14769">
                  <c:v>15549</c:v>
                </c:pt>
                <c:pt idx="14770">
                  <c:v>15550</c:v>
                </c:pt>
                <c:pt idx="14771">
                  <c:v>15551</c:v>
                </c:pt>
                <c:pt idx="14772">
                  <c:v>15552</c:v>
                </c:pt>
                <c:pt idx="14773">
                  <c:v>15553</c:v>
                </c:pt>
                <c:pt idx="14774">
                  <c:v>15554</c:v>
                </c:pt>
                <c:pt idx="14775">
                  <c:v>15555</c:v>
                </c:pt>
                <c:pt idx="14776">
                  <c:v>15556</c:v>
                </c:pt>
                <c:pt idx="14777">
                  <c:v>15557</c:v>
                </c:pt>
                <c:pt idx="14778">
                  <c:v>15558</c:v>
                </c:pt>
                <c:pt idx="14779">
                  <c:v>15559</c:v>
                </c:pt>
                <c:pt idx="14780">
                  <c:v>15560</c:v>
                </c:pt>
                <c:pt idx="14781">
                  <c:v>15561</c:v>
                </c:pt>
                <c:pt idx="14782">
                  <c:v>15562</c:v>
                </c:pt>
                <c:pt idx="14783">
                  <c:v>15563</c:v>
                </c:pt>
                <c:pt idx="14784">
                  <c:v>15564</c:v>
                </c:pt>
                <c:pt idx="14785">
                  <c:v>15565</c:v>
                </c:pt>
                <c:pt idx="14786">
                  <c:v>15566</c:v>
                </c:pt>
                <c:pt idx="14787">
                  <c:v>15567</c:v>
                </c:pt>
                <c:pt idx="14788">
                  <c:v>15568</c:v>
                </c:pt>
                <c:pt idx="14789">
                  <c:v>15569</c:v>
                </c:pt>
                <c:pt idx="14790">
                  <c:v>15570</c:v>
                </c:pt>
                <c:pt idx="14791">
                  <c:v>15571</c:v>
                </c:pt>
                <c:pt idx="14792">
                  <c:v>15572</c:v>
                </c:pt>
                <c:pt idx="14793">
                  <c:v>15573</c:v>
                </c:pt>
                <c:pt idx="14794">
                  <c:v>15574</c:v>
                </c:pt>
                <c:pt idx="14795">
                  <c:v>15575</c:v>
                </c:pt>
                <c:pt idx="14796">
                  <c:v>15576</c:v>
                </c:pt>
                <c:pt idx="14797">
                  <c:v>15577</c:v>
                </c:pt>
                <c:pt idx="14798">
                  <c:v>15578</c:v>
                </c:pt>
                <c:pt idx="14799">
                  <c:v>15579</c:v>
                </c:pt>
                <c:pt idx="14800">
                  <c:v>15580</c:v>
                </c:pt>
                <c:pt idx="14801">
                  <c:v>15581</c:v>
                </c:pt>
                <c:pt idx="14802">
                  <c:v>15582</c:v>
                </c:pt>
                <c:pt idx="14803">
                  <c:v>15583</c:v>
                </c:pt>
                <c:pt idx="14804">
                  <c:v>15584</c:v>
                </c:pt>
                <c:pt idx="14805">
                  <c:v>15585</c:v>
                </c:pt>
                <c:pt idx="14806">
                  <c:v>15586</c:v>
                </c:pt>
                <c:pt idx="14807">
                  <c:v>15587</c:v>
                </c:pt>
                <c:pt idx="14808">
                  <c:v>15588</c:v>
                </c:pt>
                <c:pt idx="14809">
                  <c:v>15589</c:v>
                </c:pt>
                <c:pt idx="14810">
                  <c:v>15590</c:v>
                </c:pt>
                <c:pt idx="14811">
                  <c:v>15591</c:v>
                </c:pt>
                <c:pt idx="14812">
                  <c:v>15592</c:v>
                </c:pt>
                <c:pt idx="14813">
                  <c:v>15593</c:v>
                </c:pt>
                <c:pt idx="14814">
                  <c:v>15594</c:v>
                </c:pt>
                <c:pt idx="14815">
                  <c:v>15595</c:v>
                </c:pt>
                <c:pt idx="14816">
                  <c:v>15596</c:v>
                </c:pt>
                <c:pt idx="14817">
                  <c:v>15597</c:v>
                </c:pt>
                <c:pt idx="14818">
                  <c:v>15598</c:v>
                </c:pt>
                <c:pt idx="14819">
                  <c:v>15599</c:v>
                </c:pt>
                <c:pt idx="14820">
                  <c:v>15600</c:v>
                </c:pt>
                <c:pt idx="14821">
                  <c:v>15601</c:v>
                </c:pt>
                <c:pt idx="14822">
                  <c:v>15602</c:v>
                </c:pt>
                <c:pt idx="14823">
                  <c:v>15603</c:v>
                </c:pt>
                <c:pt idx="14824">
                  <c:v>15604</c:v>
                </c:pt>
                <c:pt idx="14825">
                  <c:v>15605</c:v>
                </c:pt>
                <c:pt idx="14826">
                  <c:v>15606</c:v>
                </c:pt>
                <c:pt idx="14827">
                  <c:v>15607</c:v>
                </c:pt>
                <c:pt idx="14828">
                  <c:v>15608</c:v>
                </c:pt>
                <c:pt idx="14829">
                  <c:v>15609</c:v>
                </c:pt>
                <c:pt idx="14830">
                  <c:v>15610</c:v>
                </c:pt>
                <c:pt idx="14831">
                  <c:v>15611</c:v>
                </c:pt>
                <c:pt idx="14832">
                  <c:v>15612</c:v>
                </c:pt>
                <c:pt idx="14833">
                  <c:v>15613</c:v>
                </c:pt>
                <c:pt idx="14834">
                  <c:v>15614</c:v>
                </c:pt>
                <c:pt idx="14835">
                  <c:v>15615</c:v>
                </c:pt>
                <c:pt idx="14836">
                  <c:v>15616</c:v>
                </c:pt>
                <c:pt idx="14837">
                  <c:v>15617</c:v>
                </c:pt>
                <c:pt idx="14838">
                  <c:v>15618</c:v>
                </c:pt>
                <c:pt idx="14839">
                  <c:v>15619</c:v>
                </c:pt>
                <c:pt idx="14840">
                  <c:v>15620</c:v>
                </c:pt>
                <c:pt idx="14841">
                  <c:v>15621</c:v>
                </c:pt>
                <c:pt idx="14842">
                  <c:v>15622</c:v>
                </c:pt>
                <c:pt idx="14843">
                  <c:v>15623</c:v>
                </c:pt>
                <c:pt idx="14844">
                  <c:v>15624</c:v>
                </c:pt>
                <c:pt idx="14845">
                  <c:v>15625</c:v>
                </c:pt>
                <c:pt idx="14846">
                  <c:v>15626</c:v>
                </c:pt>
                <c:pt idx="14847">
                  <c:v>15627</c:v>
                </c:pt>
                <c:pt idx="14848">
                  <c:v>15628</c:v>
                </c:pt>
                <c:pt idx="14849">
                  <c:v>15629</c:v>
                </c:pt>
                <c:pt idx="14850">
                  <c:v>15630</c:v>
                </c:pt>
                <c:pt idx="14851">
                  <c:v>15631</c:v>
                </c:pt>
                <c:pt idx="14852">
                  <c:v>15632</c:v>
                </c:pt>
                <c:pt idx="14853">
                  <c:v>15633</c:v>
                </c:pt>
                <c:pt idx="14854">
                  <c:v>15634</c:v>
                </c:pt>
                <c:pt idx="14855">
                  <c:v>15635</c:v>
                </c:pt>
                <c:pt idx="14856">
                  <c:v>15636</c:v>
                </c:pt>
                <c:pt idx="14857">
                  <c:v>15637</c:v>
                </c:pt>
                <c:pt idx="14858">
                  <c:v>15638</c:v>
                </c:pt>
                <c:pt idx="14859">
                  <c:v>15639</c:v>
                </c:pt>
                <c:pt idx="14860">
                  <c:v>15640</c:v>
                </c:pt>
                <c:pt idx="14861">
                  <c:v>15641</c:v>
                </c:pt>
                <c:pt idx="14862">
                  <c:v>15642</c:v>
                </c:pt>
                <c:pt idx="14863">
                  <c:v>15643</c:v>
                </c:pt>
                <c:pt idx="14864">
                  <c:v>15644</c:v>
                </c:pt>
                <c:pt idx="14865">
                  <c:v>15645</c:v>
                </c:pt>
                <c:pt idx="14866">
                  <c:v>15646</c:v>
                </c:pt>
                <c:pt idx="14867">
                  <c:v>15647</c:v>
                </c:pt>
                <c:pt idx="14868">
                  <c:v>15648</c:v>
                </c:pt>
                <c:pt idx="14869">
                  <c:v>15649</c:v>
                </c:pt>
                <c:pt idx="14870">
                  <c:v>15650</c:v>
                </c:pt>
                <c:pt idx="14871">
                  <c:v>15651</c:v>
                </c:pt>
                <c:pt idx="14872">
                  <c:v>15652</c:v>
                </c:pt>
                <c:pt idx="14873">
                  <c:v>15653</c:v>
                </c:pt>
                <c:pt idx="14874">
                  <c:v>15654</c:v>
                </c:pt>
                <c:pt idx="14875">
                  <c:v>15655</c:v>
                </c:pt>
                <c:pt idx="14876">
                  <c:v>15656</c:v>
                </c:pt>
                <c:pt idx="14877">
                  <c:v>15657</c:v>
                </c:pt>
                <c:pt idx="14878">
                  <c:v>15658</c:v>
                </c:pt>
                <c:pt idx="14879">
                  <c:v>15659</c:v>
                </c:pt>
                <c:pt idx="14880">
                  <c:v>15660</c:v>
                </c:pt>
                <c:pt idx="14881">
                  <c:v>15661</c:v>
                </c:pt>
                <c:pt idx="14882">
                  <c:v>15662</c:v>
                </c:pt>
                <c:pt idx="14883">
                  <c:v>15663</c:v>
                </c:pt>
                <c:pt idx="14884">
                  <c:v>15664</c:v>
                </c:pt>
                <c:pt idx="14885">
                  <c:v>15665</c:v>
                </c:pt>
                <c:pt idx="14886">
                  <c:v>15666</c:v>
                </c:pt>
                <c:pt idx="14887">
                  <c:v>15667</c:v>
                </c:pt>
                <c:pt idx="14888">
                  <c:v>15668</c:v>
                </c:pt>
                <c:pt idx="14889">
                  <c:v>15669</c:v>
                </c:pt>
                <c:pt idx="14890">
                  <c:v>15670</c:v>
                </c:pt>
                <c:pt idx="14891">
                  <c:v>15671</c:v>
                </c:pt>
                <c:pt idx="14892">
                  <c:v>15672</c:v>
                </c:pt>
                <c:pt idx="14893">
                  <c:v>15673</c:v>
                </c:pt>
                <c:pt idx="14894">
                  <c:v>15674</c:v>
                </c:pt>
                <c:pt idx="14895">
                  <c:v>15675</c:v>
                </c:pt>
                <c:pt idx="14896">
                  <c:v>15676</c:v>
                </c:pt>
                <c:pt idx="14897">
                  <c:v>15677</c:v>
                </c:pt>
                <c:pt idx="14898">
                  <c:v>15678</c:v>
                </c:pt>
                <c:pt idx="14899">
                  <c:v>15679</c:v>
                </c:pt>
                <c:pt idx="14900">
                  <c:v>15680</c:v>
                </c:pt>
                <c:pt idx="14901">
                  <c:v>15681</c:v>
                </c:pt>
                <c:pt idx="14902">
                  <c:v>15682</c:v>
                </c:pt>
                <c:pt idx="14903">
                  <c:v>15683</c:v>
                </c:pt>
                <c:pt idx="14904">
                  <c:v>15684</c:v>
                </c:pt>
                <c:pt idx="14905">
                  <c:v>15685</c:v>
                </c:pt>
                <c:pt idx="14906">
                  <c:v>15686</c:v>
                </c:pt>
                <c:pt idx="14907">
                  <c:v>15687</c:v>
                </c:pt>
                <c:pt idx="14908">
                  <c:v>15688</c:v>
                </c:pt>
                <c:pt idx="14909">
                  <c:v>15689</c:v>
                </c:pt>
                <c:pt idx="14910">
                  <c:v>15690</c:v>
                </c:pt>
                <c:pt idx="14911">
                  <c:v>15691</c:v>
                </c:pt>
                <c:pt idx="14912">
                  <c:v>15692</c:v>
                </c:pt>
                <c:pt idx="14913">
                  <c:v>15693</c:v>
                </c:pt>
                <c:pt idx="14914">
                  <c:v>15694</c:v>
                </c:pt>
                <c:pt idx="14915">
                  <c:v>15695</c:v>
                </c:pt>
                <c:pt idx="14916">
                  <c:v>15696</c:v>
                </c:pt>
                <c:pt idx="14917">
                  <c:v>15697</c:v>
                </c:pt>
                <c:pt idx="14918">
                  <c:v>15698</c:v>
                </c:pt>
                <c:pt idx="14919">
                  <c:v>15699</c:v>
                </c:pt>
                <c:pt idx="14920">
                  <c:v>15700</c:v>
                </c:pt>
                <c:pt idx="14921">
                  <c:v>15701</c:v>
                </c:pt>
                <c:pt idx="14922">
                  <c:v>15702</c:v>
                </c:pt>
                <c:pt idx="14923">
                  <c:v>15703</c:v>
                </c:pt>
                <c:pt idx="14924">
                  <c:v>15704</c:v>
                </c:pt>
                <c:pt idx="14925">
                  <c:v>15705</c:v>
                </c:pt>
                <c:pt idx="14926">
                  <c:v>15706</c:v>
                </c:pt>
                <c:pt idx="14927">
                  <c:v>15707</c:v>
                </c:pt>
                <c:pt idx="14928">
                  <c:v>15708</c:v>
                </c:pt>
                <c:pt idx="14929">
                  <c:v>15709</c:v>
                </c:pt>
                <c:pt idx="14930">
                  <c:v>15710</c:v>
                </c:pt>
                <c:pt idx="14931">
                  <c:v>15711</c:v>
                </c:pt>
                <c:pt idx="14932">
                  <c:v>15712</c:v>
                </c:pt>
                <c:pt idx="14933">
                  <c:v>15713</c:v>
                </c:pt>
                <c:pt idx="14934">
                  <c:v>15714</c:v>
                </c:pt>
                <c:pt idx="14935">
                  <c:v>15715</c:v>
                </c:pt>
                <c:pt idx="14936">
                  <c:v>15716</c:v>
                </c:pt>
                <c:pt idx="14937">
                  <c:v>15717</c:v>
                </c:pt>
                <c:pt idx="14938">
                  <c:v>15718</c:v>
                </c:pt>
                <c:pt idx="14939">
                  <c:v>15719</c:v>
                </c:pt>
                <c:pt idx="14940">
                  <c:v>15720</c:v>
                </c:pt>
                <c:pt idx="14941">
                  <c:v>15721</c:v>
                </c:pt>
                <c:pt idx="14942">
                  <c:v>15722</c:v>
                </c:pt>
                <c:pt idx="14943">
                  <c:v>15723</c:v>
                </c:pt>
                <c:pt idx="14944">
                  <c:v>15724</c:v>
                </c:pt>
                <c:pt idx="14945">
                  <c:v>15725</c:v>
                </c:pt>
                <c:pt idx="14946">
                  <c:v>15726</c:v>
                </c:pt>
                <c:pt idx="14947">
                  <c:v>15727</c:v>
                </c:pt>
                <c:pt idx="14948">
                  <c:v>15728</c:v>
                </c:pt>
                <c:pt idx="14949">
                  <c:v>15729</c:v>
                </c:pt>
                <c:pt idx="14950">
                  <c:v>15730</c:v>
                </c:pt>
                <c:pt idx="14951">
                  <c:v>15731</c:v>
                </c:pt>
                <c:pt idx="14952">
                  <c:v>15732</c:v>
                </c:pt>
                <c:pt idx="14953">
                  <c:v>15733</c:v>
                </c:pt>
                <c:pt idx="14954">
                  <c:v>15734</c:v>
                </c:pt>
                <c:pt idx="14955">
                  <c:v>15735</c:v>
                </c:pt>
                <c:pt idx="14956">
                  <c:v>15736</c:v>
                </c:pt>
                <c:pt idx="14957">
                  <c:v>15737</c:v>
                </c:pt>
                <c:pt idx="14958">
                  <c:v>15738</c:v>
                </c:pt>
                <c:pt idx="14959">
                  <c:v>15739</c:v>
                </c:pt>
                <c:pt idx="14960">
                  <c:v>15740</c:v>
                </c:pt>
                <c:pt idx="14961">
                  <c:v>15741</c:v>
                </c:pt>
                <c:pt idx="14962">
                  <c:v>15742</c:v>
                </c:pt>
                <c:pt idx="14963">
                  <c:v>15743</c:v>
                </c:pt>
                <c:pt idx="14964">
                  <c:v>15744</c:v>
                </c:pt>
                <c:pt idx="14965">
                  <c:v>15745</c:v>
                </c:pt>
                <c:pt idx="14966">
                  <c:v>15746</c:v>
                </c:pt>
                <c:pt idx="14967">
                  <c:v>15747</c:v>
                </c:pt>
                <c:pt idx="14968">
                  <c:v>15748</c:v>
                </c:pt>
                <c:pt idx="14969">
                  <c:v>15749</c:v>
                </c:pt>
                <c:pt idx="14970">
                  <c:v>15750</c:v>
                </c:pt>
                <c:pt idx="14971">
                  <c:v>15751</c:v>
                </c:pt>
                <c:pt idx="14972">
                  <c:v>15752</c:v>
                </c:pt>
                <c:pt idx="14973">
                  <c:v>15753</c:v>
                </c:pt>
                <c:pt idx="14974">
                  <c:v>15754</c:v>
                </c:pt>
                <c:pt idx="14975">
                  <c:v>15755</c:v>
                </c:pt>
                <c:pt idx="14976">
                  <c:v>15756</c:v>
                </c:pt>
                <c:pt idx="14977">
                  <c:v>15757</c:v>
                </c:pt>
                <c:pt idx="14978">
                  <c:v>15758</c:v>
                </c:pt>
                <c:pt idx="14979">
                  <c:v>15759</c:v>
                </c:pt>
                <c:pt idx="14980">
                  <c:v>15760</c:v>
                </c:pt>
                <c:pt idx="14981">
                  <c:v>15761</c:v>
                </c:pt>
                <c:pt idx="14982">
                  <c:v>15762</c:v>
                </c:pt>
                <c:pt idx="14983">
                  <c:v>15763</c:v>
                </c:pt>
                <c:pt idx="14984">
                  <c:v>15764</c:v>
                </c:pt>
                <c:pt idx="14985">
                  <c:v>15765</c:v>
                </c:pt>
                <c:pt idx="14986">
                  <c:v>15766</c:v>
                </c:pt>
                <c:pt idx="14987">
                  <c:v>15767</c:v>
                </c:pt>
                <c:pt idx="14988">
                  <c:v>15768</c:v>
                </c:pt>
                <c:pt idx="14989">
                  <c:v>15769</c:v>
                </c:pt>
                <c:pt idx="14990">
                  <c:v>15770</c:v>
                </c:pt>
                <c:pt idx="14991">
                  <c:v>15771</c:v>
                </c:pt>
                <c:pt idx="14992">
                  <c:v>15772</c:v>
                </c:pt>
                <c:pt idx="14993">
                  <c:v>15773</c:v>
                </c:pt>
                <c:pt idx="14994">
                  <c:v>15774</c:v>
                </c:pt>
                <c:pt idx="14995">
                  <c:v>15775</c:v>
                </c:pt>
                <c:pt idx="14996">
                  <c:v>15776</c:v>
                </c:pt>
                <c:pt idx="14997">
                  <c:v>15777</c:v>
                </c:pt>
                <c:pt idx="14998">
                  <c:v>15778</c:v>
                </c:pt>
                <c:pt idx="14999">
                  <c:v>15779</c:v>
                </c:pt>
                <c:pt idx="15000">
                  <c:v>15780</c:v>
                </c:pt>
                <c:pt idx="15001">
                  <c:v>15781</c:v>
                </c:pt>
                <c:pt idx="15002">
                  <c:v>15782</c:v>
                </c:pt>
                <c:pt idx="15003">
                  <c:v>15783</c:v>
                </c:pt>
                <c:pt idx="15004">
                  <c:v>15784</c:v>
                </c:pt>
                <c:pt idx="15005">
                  <c:v>15785</c:v>
                </c:pt>
                <c:pt idx="15006">
                  <c:v>15786</c:v>
                </c:pt>
                <c:pt idx="15007">
                  <c:v>15787</c:v>
                </c:pt>
                <c:pt idx="15008">
                  <c:v>15788</c:v>
                </c:pt>
                <c:pt idx="15009">
                  <c:v>15789</c:v>
                </c:pt>
                <c:pt idx="15010">
                  <c:v>15790</c:v>
                </c:pt>
                <c:pt idx="15011">
                  <c:v>15791</c:v>
                </c:pt>
                <c:pt idx="15012">
                  <c:v>15792</c:v>
                </c:pt>
                <c:pt idx="15013">
                  <c:v>15793</c:v>
                </c:pt>
                <c:pt idx="15014">
                  <c:v>15794</c:v>
                </c:pt>
                <c:pt idx="15015">
                  <c:v>15795</c:v>
                </c:pt>
                <c:pt idx="15016">
                  <c:v>15796</c:v>
                </c:pt>
                <c:pt idx="15017">
                  <c:v>15797</c:v>
                </c:pt>
                <c:pt idx="15018">
                  <c:v>15798</c:v>
                </c:pt>
                <c:pt idx="15019">
                  <c:v>15799</c:v>
                </c:pt>
                <c:pt idx="15020">
                  <c:v>15800</c:v>
                </c:pt>
                <c:pt idx="15021">
                  <c:v>15801</c:v>
                </c:pt>
                <c:pt idx="15022">
                  <c:v>15802</c:v>
                </c:pt>
                <c:pt idx="15023">
                  <c:v>15803</c:v>
                </c:pt>
                <c:pt idx="15024">
                  <c:v>15804</c:v>
                </c:pt>
                <c:pt idx="15025">
                  <c:v>15805</c:v>
                </c:pt>
                <c:pt idx="15026">
                  <c:v>15806</c:v>
                </c:pt>
                <c:pt idx="15027">
                  <c:v>15807</c:v>
                </c:pt>
                <c:pt idx="15028">
                  <c:v>15808</c:v>
                </c:pt>
                <c:pt idx="15029">
                  <c:v>15809</c:v>
                </c:pt>
                <c:pt idx="15030">
                  <c:v>15810</c:v>
                </c:pt>
                <c:pt idx="15031">
                  <c:v>15811</c:v>
                </c:pt>
                <c:pt idx="15032">
                  <c:v>15812</c:v>
                </c:pt>
                <c:pt idx="15033">
                  <c:v>15813</c:v>
                </c:pt>
                <c:pt idx="15034">
                  <c:v>15814</c:v>
                </c:pt>
                <c:pt idx="15035">
                  <c:v>15815</c:v>
                </c:pt>
                <c:pt idx="15036">
                  <c:v>15816</c:v>
                </c:pt>
                <c:pt idx="15037">
                  <c:v>15817</c:v>
                </c:pt>
                <c:pt idx="15038">
                  <c:v>15818</c:v>
                </c:pt>
                <c:pt idx="15039">
                  <c:v>15819</c:v>
                </c:pt>
                <c:pt idx="15040">
                  <c:v>15820</c:v>
                </c:pt>
                <c:pt idx="15041">
                  <c:v>15821</c:v>
                </c:pt>
                <c:pt idx="15042">
                  <c:v>15822</c:v>
                </c:pt>
                <c:pt idx="15043">
                  <c:v>15823</c:v>
                </c:pt>
                <c:pt idx="15044">
                  <c:v>15824</c:v>
                </c:pt>
                <c:pt idx="15045">
                  <c:v>15825</c:v>
                </c:pt>
                <c:pt idx="15046">
                  <c:v>15826</c:v>
                </c:pt>
                <c:pt idx="15047">
                  <c:v>15827</c:v>
                </c:pt>
                <c:pt idx="15048">
                  <c:v>15828</c:v>
                </c:pt>
                <c:pt idx="15049">
                  <c:v>15829</c:v>
                </c:pt>
                <c:pt idx="15050">
                  <c:v>15830</c:v>
                </c:pt>
                <c:pt idx="15051">
                  <c:v>15831</c:v>
                </c:pt>
                <c:pt idx="15052">
                  <c:v>15832</c:v>
                </c:pt>
                <c:pt idx="15053">
                  <c:v>15833</c:v>
                </c:pt>
                <c:pt idx="15054">
                  <c:v>15834</c:v>
                </c:pt>
                <c:pt idx="15055">
                  <c:v>15835</c:v>
                </c:pt>
                <c:pt idx="15056">
                  <c:v>15836</c:v>
                </c:pt>
                <c:pt idx="15057">
                  <c:v>15837</c:v>
                </c:pt>
                <c:pt idx="15058">
                  <c:v>15838</c:v>
                </c:pt>
                <c:pt idx="15059">
                  <c:v>15839</c:v>
                </c:pt>
                <c:pt idx="15060">
                  <c:v>15840</c:v>
                </c:pt>
                <c:pt idx="15061">
                  <c:v>15841</c:v>
                </c:pt>
                <c:pt idx="15062">
                  <c:v>15842</c:v>
                </c:pt>
                <c:pt idx="15063">
                  <c:v>15843</c:v>
                </c:pt>
                <c:pt idx="15064">
                  <c:v>15844</c:v>
                </c:pt>
                <c:pt idx="15065">
                  <c:v>15845</c:v>
                </c:pt>
                <c:pt idx="15066">
                  <c:v>15846</c:v>
                </c:pt>
                <c:pt idx="15067">
                  <c:v>15847</c:v>
                </c:pt>
                <c:pt idx="15068">
                  <c:v>15848</c:v>
                </c:pt>
                <c:pt idx="15069">
                  <c:v>15849</c:v>
                </c:pt>
                <c:pt idx="15070">
                  <c:v>15850</c:v>
                </c:pt>
                <c:pt idx="15071">
                  <c:v>15851</c:v>
                </c:pt>
                <c:pt idx="15072">
                  <c:v>15852</c:v>
                </c:pt>
                <c:pt idx="15073">
                  <c:v>15853</c:v>
                </c:pt>
                <c:pt idx="15074">
                  <c:v>15854</c:v>
                </c:pt>
                <c:pt idx="15075">
                  <c:v>15855</c:v>
                </c:pt>
                <c:pt idx="15076">
                  <c:v>15856</c:v>
                </c:pt>
                <c:pt idx="15077">
                  <c:v>15857</c:v>
                </c:pt>
                <c:pt idx="15078">
                  <c:v>15858</c:v>
                </c:pt>
                <c:pt idx="15079">
                  <c:v>15859</c:v>
                </c:pt>
                <c:pt idx="15080">
                  <c:v>15860</c:v>
                </c:pt>
                <c:pt idx="15081">
                  <c:v>15861</c:v>
                </c:pt>
                <c:pt idx="15082">
                  <c:v>15862</c:v>
                </c:pt>
                <c:pt idx="15083">
                  <c:v>15863</c:v>
                </c:pt>
                <c:pt idx="15084">
                  <c:v>15864</c:v>
                </c:pt>
                <c:pt idx="15085">
                  <c:v>15865</c:v>
                </c:pt>
                <c:pt idx="15086">
                  <c:v>15866</c:v>
                </c:pt>
                <c:pt idx="15087">
                  <c:v>15867</c:v>
                </c:pt>
                <c:pt idx="15088">
                  <c:v>15868</c:v>
                </c:pt>
                <c:pt idx="15089">
                  <c:v>15869</c:v>
                </c:pt>
                <c:pt idx="15090">
                  <c:v>15870</c:v>
                </c:pt>
                <c:pt idx="15091">
                  <c:v>15871</c:v>
                </c:pt>
                <c:pt idx="15092">
                  <c:v>15872</c:v>
                </c:pt>
                <c:pt idx="15093">
                  <c:v>15873</c:v>
                </c:pt>
                <c:pt idx="15094">
                  <c:v>15874</c:v>
                </c:pt>
                <c:pt idx="15095">
                  <c:v>15875</c:v>
                </c:pt>
                <c:pt idx="15096">
                  <c:v>15876</c:v>
                </c:pt>
                <c:pt idx="15097">
                  <c:v>15877</c:v>
                </c:pt>
                <c:pt idx="15098">
                  <c:v>15878</c:v>
                </c:pt>
                <c:pt idx="15099">
                  <c:v>15879</c:v>
                </c:pt>
                <c:pt idx="15100">
                  <c:v>15880</c:v>
                </c:pt>
                <c:pt idx="15101">
                  <c:v>15881</c:v>
                </c:pt>
                <c:pt idx="15102">
                  <c:v>15882</c:v>
                </c:pt>
                <c:pt idx="15103">
                  <c:v>15883</c:v>
                </c:pt>
                <c:pt idx="15104">
                  <c:v>15884</c:v>
                </c:pt>
                <c:pt idx="15105">
                  <c:v>15885</c:v>
                </c:pt>
                <c:pt idx="15106">
                  <c:v>15886</c:v>
                </c:pt>
                <c:pt idx="15107">
                  <c:v>15887</c:v>
                </c:pt>
                <c:pt idx="15108">
                  <c:v>15888</c:v>
                </c:pt>
                <c:pt idx="15109">
                  <c:v>15889</c:v>
                </c:pt>
                <c:pt idx="15110">
                  <c:v>15890</c:v>
                </c:pt>
                <c:pt idx="15111">
                  <c:v>15891</c:v>
                </c:pt>
                <c:pt idx="15112">
                  <c:v>15892</c:v>
                </c:pt>
                <c:pt idx="15113">
                  <c:v>15893</c:v>
                </c:pt>
                <c:pt idx="15114">
                  <c:v>15894</c:v>
                </c:pt>
                <c:pt idx="15115">
                  <c:v>15895</c:v>
                </c:pt>
                <c:pt idx="15116">
                  <c:v>15896</c:v>
                </c:pt>
                <c:pt idx="15117">
                  <c:v>15897</c:v>
                </c:pt>
                <c:pt idx="15118">
                  <c:v>15898</c:v>
                </c:pt>
                <c:pt idx="15119">
                  <c:v>15899</c:v>
                </c:pt>
                <c:pt idx="15120">
                  <c:v>15900</c:v>
                </c:pt>
                <c:pt idx="15121">
                  <c:v>15901</c:v>
                </c:pt>
                <c:pt idx="15122">
                  <c:v>15902</c:v>
                </c:pt>
                <c:pt idx="15123">
                  <c:v>15903</c:v>
                </c:pt>
                <c:pt idx="15124">
                  <c:v>15904</c:v>
                </c:pt>
                <c:pt idx="15125">
                  <c:v>15905</c:v>
                </c:pt>
                <c:pt idx="15126">
                  <c:v>15906</c:v>
                </c:pt>
                <c:pt idx="15127">
                  <c:v>15907</c:v>
                </c:pt>
                <c:pt idx="15128">
                  <c:v>15908</c:v>
                </c:pt>
                <c:pt idx="15129">
                  <c:v>15909</c:v>
                </c:pt>
                <c:pt idx="15130">
                  <c:v>15910</c:v>
                </c:pt>
                <c:pt idx="15131">
                  <c:v>15911</c:v>
                </c:pt>
                <c:pt idx="15132">
                  <c:v>15912</c:v>
                </c:pt>
                <c:pt idx="15133">
                  <c:v>15913</c:v>
                </c:pt>
                <c:pt idx="15134">
                  <c:v>15914</c:v>
                </c:pt>
                <c:pt idx="15135">
                  <c:v>15915</c:v>
                </c:pt>
                <c:pt idx="15136">
                  <c:v>15916</c:v>
                </c:pt>
                <c:pt idx="15137">
                  <c:v>15917</c:v>
                </c:pt>
                <c:pt idx="15138">
                  <c:v>15918</c:v>
                </c:pt>
                <c:pt idx="15139">
                  <c:v>15919</c:v>
                </c:pt>
                <c:pt idx="15140">
                  <c:v>15920</c:v>
                </c:pt>
                <c:pt idx="15141">
                  <c:v>15921</c:v>
                </c:pt>
                <c:pt idx="15142">
                  <c:v>15922</c:v>
                </c:pt>
                <c:pt idx="15143">
                  <c:v>15923</c:v>
                </c:pt>
                <c:pt idx="15144">
                  <c:v>15924</c:v>
                </c:pt>
                <c:pt idx="15145">
                  <c:v>15925</c:v>
                </c:pt>
                <c:pt idx="15146">
                  <c:v>15926</c:v>
                </c:pt>
                <c:pt idx="15147">
                  <c:v>15927</c:v>
                </c:pt>
                <c:pt idx="15148">
                  <c:v>15928</c:v>
                </c:pt>
                <c:pt idx="15149">
                  <c:v>15929</c:v>
                </c:pt>
                <c:pt idx="15150">
                  <c:v>15930</c:v>
                </c:pt>
                <c:pt idx="15151">
                  <c:v>15931</c:v>
                </c:pt>
                <c:pt idx="15152">
                  <c:v>15932</c:v>
                </c:pt>
                <c:pt idx="15153">
                  <c:v>15933</c:v>
                </c:pt>
                <c:pt idx="15154">
                  <c:v>15934</c:v>
                </c:pt>
                <c:pt idx="15155">
                  <c:v>15935</c:v>
                </c:pt>
                <c:pt idx="15156">
                  <c:v>15936</c:v>
                </c:pt>
                <c:pt idx="15157">
                  <c:v>15937</c:v>
                </c:pt>
                <c:pt idx="15158">
                  <c:v>15938</c:v>
                </c:pt>
                <c:pt idx="15159">
                  <c:v>15939</c:v>
                </c:pt>
                <c:pt idx="15160">
                  <c:v>15940</c:v>
                </c:pt>
                <c:pt idx="15161">
                  <c:v>15941</c:v>
                </c:pt>
                <c:pt idx="15162">
                  <c:v>15942</c:v>
                </c:pt>
                <c:pt idx="15163">
                  <c:v>15943</c:v>
                </c:pt>
                <c:pt idx="15164">
                  <c:v>15944</c:v>
                </c:pt>
                <c:pt idx="15165">
                  <c:v>15945</c:v>
                </c:pt>
                <c:pt idx="15166">
                  <c:v>15946</c:v>
                </c:pt>
                <c:pt idx="15167">
                  <c:v>15947</c:v>
                </c:pt>
                <c:pt idx="15168">
                  <c:v>15948</c:v>
                </c:pt>
                <c:pt idx="15169">
                  <c:v>15949</c:v>
                </c:pt>
                <c:pt idx="15170">
                  <c:v>15950</c:v>
                </c:pt>
                <c:pt idx="15171">
                  <c:v>15951</c:v>
                </c:pt>
                <c:pt idx="15172">
                  <c:v>15952</c:v>
                </c:pt>
                <c:pt idx="15173">
                  <c:v>15953</c:v>
                </c:pt>
                <c:pt idx="15174">
                  <c:v>15954</c:v>
                </c:pt>
                <c:pt idx="15175">
                  <c:v>15955</c:v>
                </c:pt>
                <c:pt idx="15176">
                  <c:v>15956</c:v>
                </c:pt>
                <c:pt idx="15177">
                  <c:v>15957</c:v>
                </c:pt>
                <c:pt idx="15178">
                  <c:v>15958</c:v>
                </c:pt>
                <c:pt idx="15179">
                  <c:v>15959</c:v>
                </c:pt>
                <c:pt idx="15180">
                  <c:v>15960</c:v>
                </c:pt>
                <c:pt idx="15181">
                  <c:v>15961</c:v>
                </c:pt>
                <c:pt idx="15182">
                  <c:v>15962</c:v>
                </c:pt>
                <c:pt idx="15183">
                  <c:v>15963</c:v>
                </c:pt>
                <c:pt idx="15184">
                  <c:v>15964</c:v>
                </c:pt>
                <c:pt idx="15185">
                  <c:v>15965</c:v>
                </c:pt>
                <c:pt idx="15186">
                  <c:v>15966</c:v>
                </c:pt>
                <c:pt idx="15187">
                  <c:v>15967</c:v>
                </c:pt>
                <c:pt idx="15188">
                  <c:v>15968</c:v>
                </c:pt>
                <c:pt idx="15189">
                  <c:v>15969</c:v>
                </c:pt>
                <c:pt idx="15190">
                  <c:v>15970</c:v>
                </c:pt>
                <c:pt idx="15191">
                  <c:v>15971</c:v>
                </c:pt>
                <c:pt idx="15192">
                  <c:v>15972</c:v>
                </c:pt>
                <c:pt idx="15193">
                  <c:v>15973</c:v>
                </c:pt>
                <c:pt idx="15194">
                  <c:v>15974</c:v>
                </c:pt>
                <c:pt idx="15195">
                  <c:v>15975</c:v>
                </c:pt>
                <c:pt idx="15196">
                  <c:v>15976</c:v>
                </c:pt>
                <c:pt idx="15197">
                  <c:v>15977</c:v>
                </c:pt>
                <c:pt idx="15198">
                  <c:v>15978</c:v>
                </c:pt>
                <c:pt idx="15199">
                  <c:v>15979</c:v>
                </c:pt>
                <c:pt idx="15200">
                  <c:v>15980</c:v>
                </c:pt>
                <c:pt idx="15201">
                  <c:v>15981</c:v>
                </c:pt>
                <c:pt idx="15202">
                  <c:v>15982</c:v>
                </c:pt>
                <c:pt idx="15203">
                  <c:v>15983</c:v>
                </c:pt>
                <c:pt idx="15204">
                  <c:v>15984</c:v>
                </c:pt>
                <c:pt idx="15205">
                  <c:v>15985</c:v>
                </c:pt>
                <c:pt idx="15206">
                  <c:v>15986</c:v>
                </c:pt>
                <c:pt idx="15207">
                  <c:v>15987</c:v>
                </c:pt>
                <c:pt idx="15208">
                  <c:v>15988</c:v>
                </c:pt>
                <c:pt idx="15209">
                  <c:v>15989</c:v>
                </c:pt>
                <c:pt idx="15210">
                  <c:v>15990</c:v>
                </c:pt>
                <c:pt idx="15211">
                  <c:v>15991</c:v>
                </c:pt>
                <c:pt idx="15212">
                  <c:v>15992</c:v>
                </c:pt>
                <c:pt idx="15213">
                  <c:v>15993</c:v>
                </c:pt>
                <c:pt idx="15214">
                  <c:v>15994</c:v>
                </c:pt>
                <c:pt idx="15215">
                  <c:v>15995</c:v>
                </c:pt>
                <c:pt idx="15216">
                  <c:v>15996</c:v>
                </c:pt>
                <c:pt idx="15217">
                  <c:v>15997</c:v>
                </c:pt>
                <c:pt idx="15218">
                  <c:v>15998</c:v>
                </c:pt>
                <c:pt idx="15219">
                  <c:v>15999</c:v>
                </c:pt>
                <c:pt idx="15220">
                  <c:v>16000</c:v>
                </c:pt>
                <c:pt idx="15221">
                  <c:v>16001</c:v>
                </c:pt>
                <c:pt idx="15222">
                  <c:v>16002</c:v>
                </c:pt>
                <c:pt idx="15223">
                  <c:v>16003</c:v>
                </c:pt>
                <c:pt idx="15224">
                  <c:v>16004</c:v>
                </c:pt>
                <c:pt idx="15225">
                  <c:v>16005</c:v>
                </c:pt>
                <c:pt idx="15226">
                  <c:v>16006</c:v>
                </c:pt>
                <c:pt idx="15227">
                  <c:v>16007</c:v>
                </c:pt>
                <c:pt idx="15228">
                  <c:v>16008</c:v>
                </c:pt>
                <c:pt idx="15229">
                  <c:v>16009</c:v>
                </c:pt>
                <c:pt idx="15230">
                  <c:v>16010</c:v>
                </c:pt>
                <c:pt idx="15231">
                  <c:v>16011</c:v>
                </c:pt>
                <c:pt idx="15232">
                  <c:v>16012</c:v>
                </c:pt>
                <c:pt idx="15233">
                  <c:v>16013</c:v>
                </c:pt>
                <c:pt idx="15234">
                  <c:v>16014</c:v>
                </c:pt>
                <c:pt idx="15235">
                  <c:v>16015</c:v>
                </c:pt>
                <c:pt idx="15236">
                  <c:v>16016</c:v>
                </c:pt>
                <c:pt idx="15237">
                  <c:v>16017</c:v>
                </c:pt>
                <c:pt idx="15238">
                  <c:v>16018</c:v>
                </c:pt>
                <c:pt idx="15239">
                  <c:v>16019</c:v>
                </c:pt>
                <c:pt idx="15240">
                  <c:v>16020</c:v>
                </c:pt>
                <c:pt idx="15241">
                  <c:v>16021</c:v>
                </c:pt>
                <c:pt idx="15242">
                  <c:v>16022</c:v>
                </c:pt>
                <c:pt idx="15243">
                  <c:v>16023</c:v>
                </c:pt>
                <c:pt idx="15244">
                  <c:v>16024</c:v>
                </c:pt>
                <c:pt idx="15245">
                  <c:v>16025</c:v>
                </c:pt>
                <c:pt idx="15246">
                  <c:v>16026</c:v>
                </c:pt>
                <c:pt idx="15247">
                  <c:v>16027</c:v>
                </c:pt>
                <c:pt idx="15248">
                  <c:v>16028</c:v>
                </c:pt>
                <c:pt idx="15249">
                  <c:v>16029</c:v>
                </c:pt>
                <c:pt idx="15250">
                  <c:v>16030</c:v>
                </c:pt>
                <c:pt idx="15251">
                  <c:v>16031</c:v>
                </c:pt>
                <c:pt idx="15252">
                  <c:v>16032</c:v>
                </c:pt>
                <c:pt idx="15253">
                  <c:v>16033</c:v>
                </c:pt>
                <c:pt idx="15254">
                  <c:v>16034</c:v>
                </c:pt>
                <c:pt idx="15255">
                  <c:v>16035</c:v>
                </c:pt>
                <c:pt idx="15256">
                  <c:v>16036</c:v>
                </c:pt>
                <c:pt idx="15257">
                  <c:v>16037</c:v>
                </c:pt>
                <c:pt idx="15258">
                  <c:v>16038</c:v>
                </c:pt>
                <c:pt idx="15259">
                  <c:v>16039</c:v>
                </c:pt>
                <c:pt idx="15260">
                  <c:v>16040</c:v>
                </c:pt>
                <c:pt idx="15261">
                  <c:v>16041</c:v>
                </c:pt>
                <c:pt idx="15262">
                  <c:v>16042</c:v>
                </c:pt>
                <c:pt idx="15263">
                  <c:v>16043</c:v>
                </c:pt>
                <c:pt idx="15264">
                  <c:v>16044</c:v>
                </c:pt>
                <c:pt idx="15265">
                  <c:v>16045</c:v>
                </c:pt>
                <c:pt idx="15266">
                  <c:v>16046</c:v>
                </c:pt>
                <c:pt idx="15267">
                  <c:v>16047</c:v>
                </c:pt>
                <c:pt idx="15268">
                  <c:v>16048</c:v>
                </c:pt>
                <c:pt idx="15269">
                  <c:v>16049</c:v>
                </c:pt>
                <c:pt idx="15270">
                  <c:v>16050</c:v>
                </c:pt>
                <c:pt idx="15271">
                  <c:v>16051</c:v>
                </c:pt>
                <c:pt idx="15272">
                  <c:v>16052</c:v>
                </c:pt>
                <c:pt idx="15273">
                  <c:v>16053</c:v>
                </c:pt>
                <c:pt idx="15274">
                  <c:v>16054</c:v>
                </c:pt>
                <c:pt idx="15275">
                  <c:v>16055</c:v>
                </c:pt>
                <c:pt idx="15276">
                  <c:v>16056</c:v>
                </c:pt>
                <c:pt idx="15277">
                  <c:v>16057</c:v>
                </c:pt>
                <c:pt idx="15278">
                  <c:v>16058</c:v>
                </c:pt>
                <c:pt idx="15279">
                  <c:v>16059</c:v>
                </c:pt>
                <c:pt idx="15280">
                  <c:v>16060</c:v>
                </c:pt>
                <c:pt idx="15281">
                  <c:v>16061</c:v>
                </c:pt>
                <c:pt idx="15282">
                  <c:v>16062</c:v>
                </c:pt>
                <c:pt idx="15283">
                  <c:v>16063</c:v>
                </c:pt>
                <c:pt idx="15284">
                  <c:v>16064</c:v>
                </c:pt>
                <c:pt idx="15285">
                  <c:v>16065</c:v>
                </c:pt>
                <c:pt idx="15286">
                  <c:v>16066</c:v>
                </c:pt>
                <c:pt idx="15287">
                  <c:v>16067</c:v>
                </c:pt>
                <c:pt idx="15288">
                  <c:v>16068</c:v>
                </c:pt>
                <c:pt idx="15289">
                  <c:v>16069</c:v>
                </c:pt>
                <c:pt idx="15290">
                  <c:v>16070</c:v>
                </c:pt>
                <c:pt idx="15291">
                  <c:v>16071</c:v>
                </c:pt>
                <c:pt idx="15292">
                  <c:v>16072</c:v>
                </c:pt>
                <c:pt idx="15293">
                  <c:v>16073</c:v>
                </c:pt>
                <c:pt idx="15294">
                  <c:v>16074</c:v>
                </c:pt>
                <c:pt idx="15295">
                  <c:v>16075</c:v>
                </c:pt>
                <c:pt idx="15296">
                  <c:v>16076</c:v>
                </c:pt>
                <c:pt idx="15297">
                  <c:v>16077</c:v>
                </c:pt>
                <c:pt idx="15298">
                  <c:v>16078</c:v>
                </c:pt>
                <c:pt idx="15299">
                  <c:v>16079</c:v>
                </c:pt>
                <c:pt idx="15300">
                  <c:v>16080</c:v>
                </c:pt>
                <c:pt idx="15301">
                  <c:v>16081</c:v>
                </c:pt>
                <c:pt idx="15302">
                  <c:v>16082</c:v>
                </c:pt>
                <c:pt idx="15303">
                  <c:v>16083</c:v>
                </c:pt>
                <c:pt idx="15304">
                  <c:v>16084</c:v>
                </c:pt>
                <c:pt idx="15305">
                  <c:v>16085</c:v>
                </c:pt>
                <c:pt idx="15306">
                  <c:v>16086</c:v>
                </c:pt>
                <c:pt idx="15307">
                  <c:v>16087</c:v>
                </c:pt>
                <c:pt idx="15308">
                  <c:v>16088</c:v>
                </c:pt>
                <c:pt idx="15309">
                  <c:v>16089</c:v>
                </c:pt>
                <c:pt idx="15310">
                  <c:v>16090</c:v>
                </c:pt>
                <c:pt idx="15311">
                  <c:v>16091</c:v>
                </c:pt>
                <c:pt idx="15312">
                  <c:v>16092</c:v>
                </c:pt>
                <c:pt idx="15313">
                  <c:v>16093</c:v>
                </c:pt>
                <c:pt idx="15314">
                  <c:v>16094</c:v>
                </c:pt>
                <c:pt idx="15315">
                  <c:v>16095</c:v>
                </c:pt>
                <c:pt idx="15316">
                  <c:v>16096</c:v>
                </c:pt>
                <c:pt idx="15317">
                  <c:v>16097</c:v>
                </c:pt>
                <c:pt idx="15318">
                  <c:v>16098</c:v>
                </c:pt>
                <c:pt idx="15319">
                  <c:v>16099</c:v>
                </c:pt>
                <c:pt idx="15320">
                  <c:v>16100</c:v>
                </c:pt>
                <c:pt idx="15321">
                  <c:v>16101</c:v>
                </c:pt>
                <c:pt idx="15322">
                  <c:v>16102</c:v>
                </c:pt>
                <c:pt idx="15323">
                  <c:v>16103</c:v>
                </c:pt>
                <c:pt idx="15324">
                  <c:v>16104</c:v>
                </c:pt>
                <c:pt idx="15325">
                  <c:v>16105</c:v>
                </c:pt>
                <c:pt idx="15326">
                  <c:v>16106</c:v>
                </c:pt>
                <c:pt idx="15327">
                  <c:v>16107</c:v>
                </c:pt>
                <c:pt idx="15328">
                  <c:v>16108</c:v>
                </c:pt>
                <c:pt idx="15329">
                  <c:v>16109</c:v>
                </c:pt>
                <c:pt idx="15330">
                  <c:v>16110</c:v>
                </c:pt>
                <c:pt idx="15331">
                  <c:v>16111</c:v>
                </c:pt>
                <c:pt idx="15332">
                  <c:v>16112</c:v>
                </c:pt>
                <c:pt idx="15333">
                  <c:v>16113</c:v>
                </c:pt>
                <c:pt idx="15334">
                  <c:v>16114</c:v>
                </c:pt>
                <c:pt idx="15335">
                  <c:v>16115</c:v>
                </c:pt>
                <c:pt idx="15336">
                  <c:v>16116</c:v>
                </c:pt>
                <c:pt idx="15337">
                  <c:v>16117</c:v>
                </c:pt>
                <c:pt idx="15338">
                  <c:v>16118</c:v>
                </c:pt>
                <c:pt idx="15339">
                  <c:v>16119</c:v>
                </c:pt>
                <c:pt idx="15340">
                  <c:v>16120</c:v>
                </c:pt>
                <c:pt idx="15341">
                  <c:v>16121</c:v>
                </c:pt>
                <c:pt idx="15342">
                  <c:v>16122</c:v>
                </c:pt>
                <c:pt idx="15343">
                  <c:v>16123</c:v>
                </c:pt>
                <c:pt idx="15344">
                  <c:v>16124</c:v>
                </c:pt>
                <c:pt idx="15345">
                  <c:v>16125</c:v>
                </c:pt>
                <c:pt idx="15346">
                  <c:v>16126</c:v>
                </c:pt>
                <c:pt idx="15347">
                  <c:v>16127</c:v>
                </c:pt>
                <c:pt idx="15348">
                  <c:v>16128</c:v>
                </c:pt>
                <c:pt idx="15349">
                  <c:v>16129</c:v>
                </c:pt>
                <c:pt idx="15350">
                  <c:v>16130</c:v>
                </c:pt>
                <c:pt idx="15351">
                  <c:v>16131</c:v>
                </c:pt>
                <c:pt idx="15352">
                  <c:v>16132</c:v>
                </c:pt>
                <c:pt idx="15353">
                  <c:v>16133</c:v>
                </c:pt>
                <c:pt idx="15354">
                  <c:v>16134</c:v>
                </c:pt>
                <c:pt idx="15355">
                  <c:v>16135</c:v>
                </c:pt>
                <c:pt idx="15356">
                  <c:v>16136</c:v>
                </c:pt>
                <c:pt idx="15357">
                  <c:v>16137</c:v>
                </c:pt>
                <c:pt idx="15358">
                  <c:v>16138</c:v>
                </c:pt>
                <c:pt idx="15359">
                  <c:v>16139</c:v>
                </c:pt>
                <c:pt idx="15360">
                  <c:v>16140</c:v>
                </c:pt>
                <c:pt idx="15361">
                  <c:v>16141</c:v>
                </c:pt>
                <c:pt idx="15362">
                  <c:v>16142</c:v>
                </c:pt>
                <c:pt idx="15363">
                  <c:v>16143</c:v>
                </c:pt>
                <c:pt idx="15364">
                  <c:v>16144</c:v>
                </c:pt>
                <c:pt idx="15365">
                  <c:v>16145</c:v>
                </c:pt>
                <c:pt idx="15366">
                  <c:v>16146</c:v>
                </c:pt>
                <c:pt idx="15367">
                  <c:v>16147</c:v>
                </c:pt>
                <c:pt idx="15368">
                  <c:v>16148</c:v>
                </c:pt>
                <c:pt idx="15369">
                  <c:v>16149</c:v>
                </c:pt>
                <c:pt idx="15370">
                  <c:v>16150</c:v>
                </c:pt>
                <c:pt idx="15371">
                  <c:v>16151</c:v>
                </c:pt>
                <c:pt idx="15372">
                  <c:v>16152</c:v>
                </c:pt>
                <c:pt idx="15373">
                  <c:v>16153</c:v>
                </c:pt>
                <c:pt idx="15374">
                  <c:v>16154</c:v>
                </c:pt>
                <c:pt idx="15375">
                  <c:v>16155</c:v>
                </c:pt>
                <c:pt idx="15376">
                  <c:v>16156</c:v>
                </c:pt>
                <c:pt idx="15377">
                  <c:v>16157</c:v>
                </c:pt>
                <c:pt idx="15378">
                  <c:v>16158</c:v>
                </c:pt>
                <c:pt idx="15379">
                  <c:v>16159</c:v>
                </c:pt>
                <c:pt idx="15380">
                  <c:v>16160</c:v>
                </c:pt>
                <c:pt idx="15381">
                  <c:v>16161</c:v>
                </c:pt>
                <c:pt idx="15382">
                  <c:v>16162</c:v>
                </c:pt>
                <c:pt idx="15383">
                  <c:v>16163</c:v>
                </c:pt>
                <c:pt idx="15384">
                  <c:v>16164</c:v>
                </c:pt>
                <c:pt idx="15385">
                  <c:v>16165</c:v>
                </c:pt>
                <c:pt idx="15386">
                  <c:v>16166</c:v>
                </c:pt>
                <c:pt idx="15387">
                  <c:v>16167</c:v>
                </c:pt>
                <c:pt idx="15388">
                  <c:v>16168</c:v>
                </c:pt>
                <c:pt idx="15389">
                  <c:v>16169</c:v>
                </c:pt>
                <c:pt idx="15390">
                  <c:v>16170</c:v>
                </c:pt>
                <c:pt idx="15391">
                  <c:v>16171</c:v>
                </c:pt>
                <c:pt idx="15392">
                  <c:v>16172</c:v>
                </c:pt>
                <c:pt idx="15393">
                  <c:v>16173</c:v>
                </c:pt>
                <c:pt idx="15394">
                  <c:v>16174</c:v>
                </c:pt>
                <c:pt idx="15395">
                  <c:v>16175</c:v>
                </c:pt>
                <c:pt idx="15396">
                  <c:v>16176</c:v>
                </c:pt>
                <c:pt idx="15397">
                  <c:v>16177</c:v>
                </c:pt>
                <c:pt idx="15398">
                  <c:v>16178</c:v>
                </c:pt>
                <c:pt idx="15399">
                  <c:v>16179</c:v>
                </c:pt>
                <c:pt idx="15400">
                  <c:v>16180</c:v>
                </c:pt>
                <c:pt idx="15401">
                  <c:v>16181</c:v>
                </c:pt>
                <c:pt idx="15402">
                  <c:v>16182</c:v>
                </c:pt>
                <c:pt idx="15403">
                  <c:v>16183</c:v>
                </c:pt>
                <c:pt idx="15404">
                  <c:v>16184</c:v>
                </c:pt>
                <c:pt idx="15405">
                  <c:v>16185</c:v>
                </c:pt>
                <c:pt idx="15406">
                  <c:v>16186</c:v>
                </c:pt>
                <c:pt idx="15407">
                  <c:v>16187</c:v>
                </c:pt>
                <c:pt idx="15408">
                  <c:v>16188</c:v>
                </c:pt>
                <c:pt idx="15409">
                  <c:v>16189</c:v>
                </c:pt>
                <c:pt idx="15410">
                  <c:v>16190</c:v>
                </c:pt>
                <c:pt idx="15411">
                  <c:v>16191</c:v>
                </c:pt>
                <c:pt idx="15412">
                  <c:v>16192</c:v>
                </c:pt>
                <c:pt idx="15413">
                  <c:v>16193</c:v>
                </c:pt>
                <c:pt idx="15414">
                  <c:v>16194</c:v>
                </c:pt>
                <c:pt idx="15415">
                  <c:v>16195</c:v>
                </c:pt>
                <c:pt idx="15416">
                  <c:v>16196</c:v>
                </c:pt>
                <c:pt idx="15417">
                  <c:v>16197</c:v>
                </c:pt>
                <c:pt idx="15418">
                  <c:v>16198</c:v>
                </c:pt>
                <c:pt idx="15419">
                  <c:v>16199</c:v>
                </c:pt>
                <c:pt idx="15420">
                  <c:v>16200</c:v>
                </c:pt>
                <c:pt idx="15421">
                  <c:v>16201</c:v>
                </c:pt>
                <c:pt idx="15422">
                  <c:v>16202</c:v>
                </c:pt>
                <c:pt idx="15423">
                  <c:v>16203</c:v>
                </c:pt>
                <c:pt idx="15424">
                  <c:v>16204</c:v>
                </c:pt>
                <c:pt idx="15425">
                  <c:v>16205</c:v>
                </c:pt>
                <c:pt idx="15426">
                  <c:v>16206</c:v>
                </c:pt>
                <c:pt idx="15427">
                  <c:v>16207</c:v>
                </c:pt>
                <c:pt idx="15428">
                  <c:v>16208</c:v>
                </c:pt>
                <c:pt idx="15429">
                  <c:v>16209</c:v>
                </c:pt>
                <c:pt idx="15430">
                  <c:v>16210</c:v>
                </c:pt>
                <c:pt idx="15431">
                  <c:v>16211</c:v>
                </c:pt>
                <c:pt idx="15432">
                  <c:v>16212</c:v>
                </c:pt>
                <c:pt idx="15433">
                  <c:v>16213</c:v>
                </c:pt>
                <c:pt idx="15434">
                  <c:v>16214</c:v>
                </c:pt>
                <c:pt idx="15435">
                  <c:v>16215</c:v>
                </c:pt>
                <c:pt idx="15436">
                  <c:v>16216</c:v>
                </c:pt>
                <c:pt idx="15437">
                  <c:v>16217</c:v>
                </c:pt>
                <c:pt idx="15438">
                  <c:v>16218</c:v>
                </c:pt>
                <c:pt idx="15439">
                  <c:v>16219</c:v>
                </c:pt>
                <c:pt idx="15440">
                  <c:v>16220</c:v>
                </c:pt>
                <c:pt idx="15441">
                  <c:v>16221</c:v>
                </c:pt>
                <c:pt idx="15442">
                  <c:v>16222</c:v>
                </c:pt>
                <c:pt idx="15443">
                  <c:v>16223</c:v>
                </c:pt>
                <c:pt idx="15444">
                  <c:v>16224</c:v>
                </c:pt>
                <c:pt idx="15445">
                  <c:v>16225</c:v>
                </c:pt>
                <c:pt idx="15446">
                  <c:v>16226</c:v>
                </c:pt>
                <c:pt idx="15447">
                  <c:v>16227</c:v>
                </c:pt>
                <c:pt idx="15448">
                  <c:v>16228</c:v>
                </c:pt>
                <c:pt idx="15449">
                  <c:v>16229</c:v>
                </c:pt>
                <c:pt idx="15450">
                  <c:v>16230</c:v>
                </c:pt>
                <c:pt idx="15451">
                  <c:v>16231</c:v>
                </c:pt>
                <c:pt idx="15452">
                  <c:v>16232</c:v>
                </c:pt>
                <c:pt idx="15453">
                  <c:v>16233</c:v>
                </c:pt>
                <c:pt idx="15454">
                  <c:v>16234</c:v>
                </c:pt>
                <c:pt idx="15455">
                  <c:v>16235</c:v>
                </c:pt>
                <c:pt idx="15456">
                  <c:v>16236</c:v>
                </c:pt>
                <c:pt idx="15457">
                  <c:v>16237</c:v>
                </c:pt>
                <c:pt idx="15458">
                  <c:v>16238</c:v>
                </c:pt>
                <c:pt idx="15459">
                  <c:v>16239</c:v>
                </c:pt>
                <c:pt idx="15460">
                  <c:v>16240</c:v>
                </c:pt>
                <c:pt idx="15461">
                  <c:v>16241</c:v>
                </c:pt>
                <c:pt idx="15462">
                  <c:v>16242</c:v>
                </c:pt>
                <c:pt idx="15463">
                  <c:v>16243</c:v>
                </c:pt>
                <c:pt idx="15464">
                  <c:v>16244</c:v>
                </c:pt>
                <c:pt idx="15465">
                  <c:v>16245</c:v>
                </c:pt>
                <c:pt idx="15466">
                  <c:v>16246</c:v>
                </c:pt>
                <c:pt idx="15467">
                  <c:v>16247</c:v>
                </c:pt>
                <c:pt idx="15468">
                  <c:v>16248</c:v>
                </c:pt>
                <c:pt idx="15469">
                  <c:v>16249</c:v>
                </c:pt>
                <c:pt idx="15470">
                  <c:v>16250</c:v>
                </c:pt>
                <c:pt idx="15471">
                  <c:v>16251</c:v>
                </c:pt>
                <c:pt idx="15472">
                  <c:v>16252</c:v>
                </c:pt>
                <c:pt idx="15473">
                  <c:v>16253</c:v>
                </c:pt>
                <c:pt idx="15474">
                  <c:v>16254</c:v>
                </c:pt>
                <c:pt idx="15475">
                  <c:v>16255</c:v>
                </c:pt>
                <c:pt idx="15476">
                  <c:v>16256</c:v>
                </c:pt>
                <c:pt idx="15477">
                  <c:v>16257</c:v>
                </c:pt>
                <c:pt idx="15478">
                  <c:v>16258</c:v>
                </c:pt>
                <c:pt idx="15479">
                  <c:v>16259</c:v>
                </c:pt>
                <c:pt idx="15480">
                  <c:v>16260</c:v>
                </c:pt>
                <c:pt idx="15481">
                  <c:v>16261</c:v>
                </c:pt>
                <c:pt idx="15482">
                  <c:v>16262</c:v>
                </c:pt>
                <c:pt idx="15483">
                  <c:v>16263</c:v>
                </c:pt>
                <c:pt idx="15484">
                  <c:v>16264</c:v>
                </c:pt>
                <c:pt idx="15485">
                  <c:v>16265</c:v>
                </c:pt>
                <c:pt idx="15486">
                  <c:v>16266</c:v>
                </c:pt>
                <c:pt idx="15487">
                  <c:v>16267</c:v>
                </c:pt>
                <c:pt idx="15488">
                  <c:v>16268</c:v>
                </c:pt>
                <c:pt idx="15489">
                  <c:v>16269</c:v>
                </c:pt>
                <c:pt idx="15490">
                  <c:v>16270</c:v>
                </c:pt>
                <c:pt idx="15491">
                  <c:v>16271</c:v>
                </c:pt>
                <c:pt idx="15492">
                  <c:v>16272</c:v>
                </c:pt>
                <c:pt idx="15493">
                  <c:v>16273</c:v>
                </c:pt>
                <c:pt idx="15494">
                  <c:v>16274</c:v>
                </c:pt>
                <c:pt idx="15495">
                  <c:v>16275</c:v>
                </c:pt>
                <c:pt idx="15496">
                  <c:v>16276</c:v>
                </c:pt>
                <c:pt idx="15497">
                  <c:v>16277</c:v>
                </c:pt>
                <c:pt idx="15498">
                  <c:v>16278</c:v>
                </c:pt>
                <c:pt idx="15499">
                  <c:v>16279</c:v>
                </c:pt>
                <c:pt idx="15500">
                  <c:v>16280</c:v>
                </c:pt>
                <c:pt idx="15501">
                  <c:v>16281</c:v>
                </c:pt>
                <c:pt idx="15502">
                  <c:v>16282</c:v>
                </c:pt>
                <c:pt idx="15503">
                  <c:v>16283</c:v>
                </c:pt>
                <c:pt idx="15504">
                  <c:v>16284</c:v>
                </c:pt>
                <c:pt idx="15505">
                  <c:v>16285</c:v>
                </c:pt>
                <c:pt idx="15506">
                  <c:v>16286</c:v>
                </c:pt>
                <c:pt idx="15507">
                  <c:v>16287</c:v>
                </c:pt>
                <c:pt idx="15508">
                  <c:v>16288</c:v>
                </c:pt>
                <c:pt idx="15509">
                  <c:v>16289</c:v>
                </c:pt>
                <c:pt idx="15510">
                  <c:v>16290</c:v>
                </c:pt>
                <c:pt idx="15511">
                  <c:v>16291</c:v>
                </c:pt>
                <c:pt idx="15512">
                  <c:v>16292</c:v>
                </c:pt>
                <c:pt idx="15513">
                  <c:v>16293</c:v>
                </c:pt>
                <c:pt idx="15514">
                  <c:v>16294</c:v>
                </c:pt>
                <c:pt idx="15515">
                  <c:v>16295</c:v>
                </c:pt>
                <c:pt idx="15516">
                  <c:v>16296</c:v>
                </c:pt>
                <c:pt idx="15517">
                  <c:v>16297</c:v>
                </c:pt>
                <c:pt idx="15518">
                  <c:v>16298</c:v>
                </c:pt>
                <c:pt idx="15519">
                  <c:v>16299</c:v>
                </c:pt>
                <c:pt idx="15520">
                  <c:v>16300</c:v>
                </c:pt>
                <c:pt idx="15521">
                  <c:v>16301</c:v>
                </c:pt>
                <c:pt idx="15522">
                  <c:v>16302</c:v>
                </c:pt>
                <c:pt idx="15523">
                  <c:v>16303</c:v>
                </c:pt>
                <c:pt idx="15524">
                  <c:v>16304</c:v>
                </c:pt>
                <c:pt idx="15525">
                  <c:v>16305</c:v>
                </c:pt>
                <c:pt idx="15526">
                  <c:v>16306</c:v>
                </c:pt>
                <c:pt idx="15527">
                  <c:v>16307</c:v>
                </c:pt>
                <c:pt idx="15528">
                  <c:v>16308</c:v>
                </c:pt>
                <c:pt idx="15529">
                  <c:v>16309</c:v>
                </c:pt>
                <c:pt idx="15530">
                  <c:v>16310</c:v>
                </c:pt>
                <c:pt idx="15531">
                  <c:v>16311</c:v>
                </c:pt>
                <c:pt idx="15532">
                  <c:v>16312</c:v>
                </c:pt>
                <c:pt idx="15533">
                  <c:v>16313</c:v>
                </c:pt>
                <c:pt idx="15534">
                  <c:v>16314</c:v>
                </c:pt>
                <c:pt idx="15535">
                  <c:v>16315</c:v>
                </c:pt>
                <c:pt idx="15536">
                  <c:v>16316</c:v>
                </c:pt>
                <c:pt idx="15537">
                  <c:v>16317</c:v>
                </c:pt>
                <c:pt idx="15538">
                  <c:v>16318</c:v>
                </c:pt>
                <c:pt idx="15539">
                  <c:v>16319</c:v>
                </c:pt>
                <c:pt idx="15540">
                  <c:v>16320</c:v>
                </c:pt>
                <c:pt idx="15541">
                  <c:v>16321</c:v>
                </c:pt>
                <c:pt idx="15542">
                  <c:v>16322</c:v>
                </c:pt>
                <c:pt idx="15543">
                  <c:v>16323</c:v>
                </c:pt>
                <c:pt idx="15544">
                  <c:v>16324</c:v>
                </c:pt>
                <c:pt idx="15545">
                  <c:v>16325</c:v>
                </c:pt>
                <c:pt idx="15546">
                  <c:v>16326</c:v>
                </c:pt>
                <c:pt idx="15547">
                  <c:v>16327</c:v>
                </c:pt>
                <c:pt idx="15548">
                  <c:v>16328</c:v>
                </c:pt>
                <c:pt idx="15549">
                  <c:v>16329</c:v>
                </c:pt>
                <c:pt idx="15550">
                  <c:v>16330</c:v>
                </c:pt>
                <c:pt idx="15551">
                  <c:v>16331</c:v>
                </c:pt>
                <c:pt idx="15552">
                  <c:v>16332</c:v>
                </c:pt>
                <c:pt idx="15553">
                  <c:v>16333</c:v>
                </c:pt>
                <c:pt idx="15554">
                  <c:v>16334</c:v>
                </c:pt>
                <c:pt idx="15555">
                  <c:v>16335</c:v>
                </c:pt>
                <c:pt idx="15556">
                  <c:v>16336</c:v>
                </c:pt>
                <c:pt idx="15557">
                  <c:v>16337</c:v>
                </c:pt>
                <c:pt idx="15558">
                  <c:v>16338</c:v>
                </c:pt>
                <c:pt idx="15559">
                  <c:v>16339</c:v>
                </c:pt>
                <c:pt idx="15560">
                  <c:v>16340</c:v>
                </c:pt>
                <c:pt idx="15561">
                  <c:v>16341</c:v>
                </c:pt>
                <c:pt idx="15562">
                  <c:v>16342</c:v>
                </c:pt>
                <c:pt idx="15563">
                  <c:v>16343</c:v>
                </c:pt>
                <c:pt idx="15564">
                  <c:v>16344</c:v>
                </c:pt>
                <c:pt idx="15565">
                  <c:v>16345</c:v>
                </c:pt>
                <c:pt idx="15566">
                  <c:v>16346</c:v>
                </c:pt>
                <c:pt idx="15567">
                  <c:v>16347</c:v>
                </c:pt>
                <c:pt idx="15568">
                  <c:v>16348</c:v>
                </c:pt>
                <c:pt idx="15569">
                  <c:v>16349</c:v>
                </c:pt>
                <c:pt idx="15570">
                  <c:v>16350</c:v>
                </c:pt>
                <c:pt idx="15571">
                  <c:v>16351</c:v>
                </c:pt>
                <c:pt idx="15572">
                  <c:v>16352</c:v>
                </c:pt>
                <c:pt idx="15573">
                  <c:v>16353</c:v>
                </c:pt>
                <c:pt idx="15574">
                  <c:v>16354</c:v>
                </c:pt>
                <c:pt idx="15575">
                  <c:v>16355</c:v>
                </c:pt>
                <c:pt idx="15576">
                  <c:v>16356</c:v>
                </c:pt>
                <c:pt idx="15577">
                  <c:v>16357</c:v>
                </c:pt>
                <c:pt idx="15578">
                  <c:v>16358</c:v>
                </c:pt>
                <c:pt idx="15579">
                  <c:v>16359</c:v>
                </c:pt>
                <c:pt idx="15580">
                  <c:v>16360</c:v>
                </c:pt>
                <c:pt idx="15581">
                  <c:v>16361</c:v>
                </c:pt>
                <c:pt idx="15582">
                  <c:v>16362</c:v>
                </c:pt>
                <c:pt idx="15583">
                  <c:v>16363</c:v>
                </c:pt>
                <c:pt idx="15584">
                  <c:v>16364</c:v>
                </c:pt>
                <c:pt idx="15585">
                  <c:v>16365</c:v>
                </c:pt>
                <c:pt idx="15586">
                  <c:v>16366</c:v>
                </c:pt>
                <c:pt idx="15587">
                  <c:v>16367</c:v>
                </c:pt>
                <c:pt idx="15588">
                  <c:v>16368</c:v>
                </c:pt>
                <c:pt idx="15589">
                  <c:v>16369</c:v>
                </c:pt>
                <c:pt idx="15590">
                  <c:v>16370</c:v>
                </c:pt>
                <c:pt idx="15591">
                  <c:v>16371</c:v>
                </c:pt>
                <c:pt idx="15592">
                  <c:v>16372</c:v>
                </c:pt>
                <c:pt idx="15593">
                  <c:v>16373</c:v>
                </c:pt>
                <c:pt idx="15594">
                  <c:v>16374</c:v>
                </c:pt>
                <c:pt idx="15595">
                  <c:v>16375</c:v>
                </c:pt>
                <c:pt idx="15596">
                  <c:v>16376</c:v>
                </c:pt>
                <c:pt idx="15597">
                  <c:v>16377</c:v>
                </c:pt>
                <c:pt idx="15598">
                  <c:v>16378</c:v>
                </c:pt>
                <c:pt idx="15599">
                  <c:v>16379</c:v>
                </c:pt>
                <c:pt idx="15600">
                  <c:v>16380</c:v>
                </c:pt>
                <c:pt idx="15601">
                  <c:v>16381</c:v>
                </c:pt>
                <c:pt idx="15602">
                  <c:v>16382</c:v>
                </c:pt>
                <c:pt idx="15603">
                  <c:v>16383</c:v>
                </c:pt>
                <c:pt idx="15604">
                  <c:v>16384</c:v>
                </c:pt>
                <c:pt idx="15605">
                  <c:v>16385</c:v>
                </c:pt>
                <c:pt idx="15606">
                  <c:v>16386</c:v>
                </c:pt>
                <c:pt idx="15607">
                  <c:v>16387</c:v>
                </c:pt>
                <c:pt idx="15608">
                  <c:v>16388</c:v>
                </c:pt>
                <c:pt idx="15609">
                  <c:v>16389</c:v>
                </c:pt>
                <c:pt idx="15610">
                  <c:v>16390</c:v>
                </c:pt>
                <c:pt idx="15611">
                  <c:v>16391</c:v>
                </c:pt>
                <c:pt idx="15612">
                  <c:v>16392</c:v>
                </c:pt>
                <c:pt idx="15613">
                  <c:v>16393</c:v>
                </c:pt>
                <c:pt idx="15614">
                  <c:v>16394</c:v>
                </c:pt>
                <c:pt idx="15615">
                  <c:v>16395</c:v>
                </c:pt>
                <c:pt idx="15616">
                  <c:v>16396</c:v>
                </c:pt>
                <c:pt idx="15617">
                  <c:v>16397</c:v>
                </c:pt>
                <c:pt idx="15618">
                  <c:v>16398</c:v>
                </c:pt>
                <c:pt idx="15619">
                  <c:v>16399</c:v>
                </c:pt>
                <c:pt idx="15620">
                  <c:v>16400</c:v>
                </c:pt>
                <c:pt idx="15621">
                  <c:v>16401</c:v>
                </c:pt>
                <c:pt idx="15622">
                  <c:v>16402</c:v>
                </c:pt>
                <c:pt idx="15623">
                  <c:v>16403</c:v>
                </c:pt>
                <c:pt idx="15624">
                  <c:v>16404</c:v>
                </c:pt>
                <c:pt idx="15625">
                  <c:v>16405</c:v>
                </c:pt>
                <c:pt idx="15626">
                  <c:v>16406</c:v>
                </c:pt>
                <c:pt idx="15627">
                  <c:v>16407</c:v>
                </c:pt>
                <c:pt idx="15628">
                  <c:v>16408</c:v>
                </c:pt>
                <c:pt idx="15629">
                  <c:v>16409</c:v>
                </c:pt>
                <c:pt idx="15630">
                  <c:v>16410</c:v>
                </c:pt>
                <c:pt idx="15631">
                  <c:v>16411</c:v>
                </c:pt>
                <c:pt idx="15632">
                  <c:v>16412</c:v>
                </c:pt>
                <c:pt idx="15633">
                  <c:v>16413</c:v>
                </c:pt>
                <c:pt idx="15634">
                  <c:v>16414</c:v>
                </c:pt>
                <c:pt idx="15635">
                  <c:v>16415</c:v>
                </c:pt>
                <c:pt idx="15636">
                  <c:v>16416</c:v>
                </c:pt>
                <c:pt idx="15637">
                  <c:v>16417</c:v>
                </c:pt>
                <c:pt idx="15638">
                  <c:v>16418</c:v>
                </c:pt>
                <c:pt idx="15639">
                  <c:v>16419</c:v>
                </c:pt>
                <c:pt idx="15640">
                  <c:v>16420</c:v>
                </c:pt>
                <c:pt idx="15641">
                  <c:v>16421</c:v>
                </c:pt>
                <c:pt idx="15642">
                  <c:v>16422</c:v>
                </c:pt>
                <c:pt idx="15643">
                  <c:v>16423</c:v>
                </c:pt>
                <c:pt idx="15644">
                  <c:v>16424</c:v>
                </c:pt>
                <c:pt idx="15645">
                  <c:v>16425</c:v>
                </c:pt>
                <c:pt idx="15646">
                  <c:v>16426</c:v>
                </c:pt>
                <c:pt idx="15647">
                  <c:v>16427</c:v>
                </c:pt>
                <c:pt idx="15648">
                  <c:v>16428</c:v>
                </c:pt>
                <c:pt idx="15649">
                  <c:v>16429</c:v>
                </c:pt>
                <c:pt idx="15650">
                  <c:v>16430</c:v>
                </c:pt>
                <c:pt idx="15651">
                  <c:v>16431</c:v>
                </c:pt>
                <c:pt idx="15652">
                  <c:v>16432</c:v>
                </c:pt>
                <c:pt idx="15653">
                  <c:v>16433</c:v>
                </c:pt>
                <c:pt idx="15654">
                  <c:v>16434</c:v>
                </c:pt>
                <c:pt idx="15655">
                  <c:v>16435</c:v>
                </c:pt>
                <c:pt idx="15656">
                  <c:v>16436</c:v>
                </c:pt>
                <c:pt idx="15657">
                  <c:v>16437</c:v>
                </c:pt>
                <c:pt idx="15658">
                  <c:v>16438</c:v>
                </c:pt>
                <c:pt idx="15659">
                  <c:v>16439</c:v>
                </c:pt>
                <c:pt idx="15660">
                  <c:v>16440</c:v>
                </c:pt>
                <c:pt idx="15661">
                  <c:v>16441</c:v>
                </c:pt>
                <c:pt idx="15662">
                  <c:v>16442</c:v>
                </c:pt>
                <c:pt idx="15663">
                  <c:v>16443</c:v>
                </c:pt>
                <c:pt idx="15664">
                  <c:v>16444</c:v>
                </c:pt>
                <c:pt idx="15665">
                  <c:v>16445</c:v>
                </c:pt>
                <c:pt idx="15666">
                  <c:v>16446</c:v>
                </c:pt>
                <c:pt idx="15667">
                  <c:v>16447</c:v>
                </c:pt>
                <c:pt idx="15668">
                  <c:v>16448</c:v>
                </c:pt>
                <c:pt idx="15669">
                  <c:v>16449</c:v>
                </c:pt>
                <c:pt idx="15670">
                  <c:v>16450</c:v>
                </c:pt>
                <c:pt idx="15671">
                  <c:v>16451</c:v>
                </c:pt>
                <c:pt idx="15672">
                  <c:v>16452</c:v>
                </c:pt>
                <c:pt idx="15673">
                  <c:v>16453</c:v>
                </c:pt>
                <c:pt idx="15674">
                  <c:v>16454</c:v>
                </c:pt>
                <c:pt idx="15675">
                  <c:v>16455</c:v>
                </c:pt>
                <c:pt idx="15676">
                  <c:v>16456</c:v>
                </c:pt>
                <c:pt idx="15677">
                  <c:v>16457</c:v>
                </c:pt>
                <c:pt idx="15678">
                  <c:v>16458</c:v>
                </c:pt>
                <c:pt idx="15679">
                  <c:v>16459</c:v>
                </c:pt>
                <c:pt idx="15680">
                  <c:v>16460</c:v>
                </c:pt>
                <c:pt idx="15681">
                  <c:v>16461</c:v>
                </c:pt>
                <c:pt idx="15682">
                  <c:v>16462</c:v>
                </c:pt>
                <c:pt idx="15683">
                  <c:v>16463</c:v>
                </c:pt>
                <c:pt idx="15684">
                  <c:v>16464</c:v>
                </c:pt>
                <c:pt idx="15685">
                  <c:v>16465</c:v>
                </c:pt>
                <c:pt idx="15686">
                  <c:v>16466</c:v>
                </c:pt>
                <c:pt idx="15687">
                  <c:v>16467</c:v>
                </c:pt>
                <c:pt idx="15688">
                  <c:v>16468</c:v>
                </c:pt>
                <c:pt idx="15689">
                  <c:v>16469</c:v>
                </c:pt>
                <c:pt idx="15690">
                  <c:v>16470</c:v>
                </c:pt>
                <c:pt idx="15691">
                  <c:v>16471</c:v>
                </c:pt>
                <c:pt idx="15692">
                  <c:v>16472</c:v>
                </c:pt>
                <c:pt idx="15693">
                  <c:v>16473</c:v>
                </c:pt>
                <c:pt idx="15694">
                  <c:v>16474</c:v>
                </c:pt>
                <c:pt idx="15695">
                  <c:v>16475</c:v>
                </c:pt>
                <c:pt idx="15696">
                  <c:v>16476</c:v>
                </c:pt>
                <c:pt idx="15697">
                  <c:v>16477</c:v>
                </c:pt>
                <c:pt idx="15698">
                  <c:v>16478</c:v>
                </c:pt>
                <c:pt idx="15699">
                  <c:v>16479</c:v>
                </c:pt>
                <c:pt idx="15700">
                  <c:v>16480</c:v>
                </c:pt>
                <c:pt idx="15701">
                  <c:v>16481</c:v>
                </c:pt>
                <c:pt idx="15702">
                  <c:v>16482</c:v>
                </c:pt>
                <c:pt idx="15703">
                  <c:v>16483</c:v>
                </c:pt>
                <c:pt idx="15704">
                  <c:v>16484</c:v>
                </c:pt>
                <c:pt idx="15705">
                  <c:v>16485</c:v>
                </c:pt>
                <c:pt idx="15706">
                  <c:v>16486</c:v>
                </c:pt>
                <c:pt idx="15707">
                  <c:v>16487</c:v>
                </c:pt>
                <c:pt idx="15708">
                  <c:v>16488</c:v>
                </c:pt>
                <c:pt idx="15709">
                  <c:v>16489</c:v>
                </c:pt>
                <c:pt idx="15710">
                  <c:v>16490</c:v>
                </c:pt>
                <c:pt idx="15711">
                  <c:v>16491</c:v>
                </c:pt>
                <c:pt idx="15712">
                  <c:v>16492</c:v>
                </c:pt>
                <c:pt idx="15713">
                  <c:v>16493</c:v>
                </c:pt>
                <c:pt idx="15714">
                  <c:v>16494</c:v>
                </c:pt>
                <c:pt idx="15715">
                  <c:v>16495</c:v>
                </c:pt>
                <c:pt idx="15716">
                  <c:v>16496</c:v>
                </c:pt>
                <c:pt idx="15717">
                  <c:v>16497</c:v>
                </c:pt>
                <c:pt idx="15718">
                  <c:v>16498</c:v>
                </c:pt>
                <c:pt idx="15719">
                  <c:v>16499</c:v>
                </c:pt>
                <c:pt idx="15720">
                  <c:v>16500</c:v>
                </c:pt>
                <c:pt idx="15721">
                  <c:v>16501</c:v>
                </c:pt>
                <c:pt idx="15722">
                  <c:v>16502</c:v>
                </c:pt>
                <c:pt idx="15723">
                  <c:v>16503</c:v>
                </c:pt>
                <c:pt idx="15724">
                  <c:v>16504</c:v>
                </c:pt>
                <c:pt idx="15725">
                  <c:v>16505</c:v>
                </c:pt>
                <c:pt idx="15726">
                  <c:v>16506</c:v>
                </c:pt>
                <c:pt idx="15727">
                  <c:v>16507</c:v>
                </c:pt>
                <c:pt idx="15728">
                  <c:v>16508</c:v>
                </c:pt>
                <c:pt idx="15729">
                  <c:v>16509</c:v>
                </c:pt>
                <c:pt idx="15730">
                  <c:v>16510</c:v>
                </c:pt>
                <c:pt idx="15731">
                  <c:v>16511</c:v>
                </c:pt>
                <c:pt idx="15732">
                  <c:v>16512</c:v>
                </c:pt>
                <c:pt idx="15733">
                  <c:v>16513</c:v>
                </c:pt>
                <c:pt idx="15734">
                  <c:v>16514</c:v>
                </c:pt>
                <c:pt idx="15735">
                  <c:v>16515</c:v>
                </c:pt>
                <c:pt idx="15736">
                  <c:v>16516</c:v>
                </c:pt>
                <c:pt idx="15737">
                  <c:v>16517</c:v>
                </c:pt>
                <c:pt idx="15738">
                  <c:v>16518</c:v>
                </c:pt>
                <c:pt idx="15739">
                  <c:v>16519</c:v>
                </c:pt>
                <c:pt idx="15740">
                  <c:v>16520</c:v>
                </c:pt>
                <c:pt idx="15741">
                  <c:v>16521</c:v>
                </c:pt>
                <c:pt idx="15742">
                  <c:v>16522</c:v>
                </c:pt>
                <c:pt idx="15743">
                  <c:v>16523</c:v>
                </c:pt>
                <c:pt idx="15744">
                  <c:v>16524</c:v>
                </c:pt>
                <c:pt idx="15745">
                  <c:v>16525</c:v>
                </c:pt>
                <c:pt idx="15746">
                  <c:v>16526</c:v>
                </c:pt>
                <c:pt idx="15747">
                  <c:v>16527</c:v>
                </c:pt>
                <c:pt idx="15748">
                  <c:v>16528</c:v>
                </c:pt>
                <c:pt idx="15749">
                  <c:v>16529</c:v>
                </c:pt>
                <c:pt idx="15750">
                  <c:v>16530</c:v>
                </c:pt>
                <c:pt idx="15751">
                  <c:v>16531</c:v>
                </c:pt>
                <c:pt idx="15752">
                  <c:v>16532</c:v>
                </c:pt>
                <c:pt idx="15753">
                  <c:v>16533</c:v>
                </c:pt>
                <c:pt idx="15754">
                  <c:v>16534</c:v>
                </c:pt>
                <c:pt idx="15755">
                  <c:v>16535</c:v>
                </c:pt>
                <c:pt idx="15756">
                  <c:v>16536</c:v>
                </c:pt>
                <c:pt idx="15757">
                  <c:v>16537</c:v>
                </c:pt>
                <c:pt idx="15758">
                  <c:v>16538</c:v>
                </c:pt>
                <c:pt idx="15759">
                  <c:v>16539</c:v>
                </c:pt>
                <c:pt idx="15760">
                  <c:v>16540</c:v>
                </c:pt>
                <c:pt idx="15761">
                  <c:v>16541</c:v>
                </c:pt>
                <c:pt idx="15762">
                  <c:v>16542</c:v>
                </c:pt>
                <c:pt idx="15763">
                  <c:v>16543</c:v>
                </c:pt>
                <c:pt idx="15764">
                  <c:v>16544</c:v>
                </c:pt>
                <c:pt idx="15765">
                  <c:v>16545</c:v>
                </c:pt>
                <c:pt idx="15766">
                  <c:v>16546</c:v>
                </c:pt>
                <c:pt idx="15767">
                  <c:v>16547</c:v>
                </c:pt>
                <c:pt idx="15768">
                  <c:v>16548</c:v>
                </c:pt>
                <c:pt idx="15769">
                  <c:v>16549</c:v>
                </c:pt>
                <c:pt idx="15770">
                  <c:v>16550</c:v>
                </c:pt>
                <c:pt idx="15771">
                  <c:v>16551</c:v>
                </c:pt>
                <c:pt idx="15772">
                  <c:v>16552</c:v>
                </c:pt>
                <c:pt idx="15773">
                  <c:v>16553</c:v>
                </c:pt>
                <c:pt idx="15774">
                  <c:v>16554</c:v>
                </c:pt>
                <c:pt idx="15775">
                  <c:v>16555</c:v>
                </c:pt>
                <c:pt idx="15776">
                  <c:v>16556</c:v>
                </c:pt>
                <c:pt idx="15777">
                  <c:v>16557</c:v>
                </c:pt>
                <c:pt idx="15778">
                  <c:v>16558</c:v>
                </c:pt>
                <c:pt idx="15779">
                  <c:v>16559</c:v>
                </c:pt>
                <c:pt idx="15780">
                  <c:v>16560</c:v>
                </c:pt>
                <c:pt idx="15781">
                  <c:v>16561</c:v>
                </c:pt>
                <c:pt idx="15782">
                  <c:v>16562</c:v>
                </c:pt>
                <c:pt idx="15783">
                  <c:v>16563</c:v>
                </c:pt>
                <c:pt idx="15784">
                  <c:v>16564</c:v>
                </c:pt>
                <c:pt idx="15785">
                  <c:v>16565</c:v>
                </c:pt>
                <c:pt idx="15786">
                  <c:v>16566</c:v>
                </c:pt>
                <c:pt idx="15787">
                  <c:v>16567</c:v>
                </c:pt>
                <c:pt idx="15788">
                  <c:v>16568</c:v>
                </c:pt>
                <c:pt idx="15789">
                  <c:v>16569</c:v>
                </c:pt>
                <c:pt idx="15790">
                  <c:v>16570</c:v>
                </c:pt>
                <c:pt idx="15791">
                  <c:v>16571</c:v>
                </c:pt>
                <c:pt idx="15792">
                  <c:v>16572</c:v>
                </c:pt>
                <c:pt idx="15793">
                  <c:v>16573</c:v>
                </c:pt>
                <c:pt idx="15794">
                  <c:v>16574</c:v>
                </c:pt>
                <c:pt idx="15795">
                  <c:v>16575</c:v>
                </c:pt>
                <c:pt idx="15796">
                  <c:v>16576</c:v>
                </c:pt>
                <c:pt idx="15797">
                  <c:v>16577</c:v>
                </c:pt>
                <c:pt idx="15798">
                  <c:v>16578</c:v>
                </c:pt>
                <c:pt idx="15799">
                  <c:v>16579</c:v>
                </c:pt>
                <c:pt idx="15800">
                  <c:v>16580</c:v>
                </c:pt>
                <c:pt idx="15801">
                  <c:v>16581</c:v>
                </c:pt>
                <c:pt idx="15802">
                  <c:v>16582</c:v>
                </c:pt>
                <c:pt idx="15803">
                  <c:v>16583</c:v>
                </c:pt>
                <c:pt idx="15804">
                  <c:v>16584</c:v>
                </c:pt>
                <c:pt idx="15805">
                  <c:v>16585</c:v>
                </c:pt>
                <c:pt idx="15806">
                  <c:v>16586</c:v>
                </c:pt>
                <c:pt idx="15807">
                  <c:v>16587</c:v>
                </c:pt>
                <c:pt idx="15808">
                  <c:v>16588</c:v>
                </c:pt>
                <c:pt idx="15809">
                  <c:v>16589</c:v>
                </c:pt>
                <c:pt idx="15810">
                  <c:v>16590</c:v>
                </c:pt>
                <c:pt idx="15811">
                  <c:v>16591</c:v>
                </c:pt>
                <c:pt idx="15812">
                  <c:v>16592</c:v>
                </c:pt>
                <c:pt idx="15813">
                  <c:v>16593</c:v>
                </c:pt>
                <c:pt idx="15814">
                  <c:v>16594</c:v>
                </c:pt>
                <c:pt idx="15815">
                  <c:v>16595</c:v>
                </c:pt>
                <c:pt idx="15816">
                  <c:v>16596</c:v>
                </c:pt>
                <c:pt idx="15817">
                  <c:v>16597</c:v>
                </c:pt>
                <c:pt idx="15818">
                  <c:v>16598</c:v>
                </c:pt>
                <c:pt idx="15819">
                  <c:v>16599</c:v>
                </c:pt>
                <c:pt idx="15820">
                  <c:v>16600</c:v>
                </c:pt>
                <c:pt idx="15821">
                  <c:v>16601</c:v>
                </c:pt>
                <c:pt idx="15822">
                  <c:v>16602</c:v>
                </c:pt>
                <c:pt idx="15823">
                  <c:v>16603</c:v>
                </c:pt>
                <c:pt idx="15824">
                  <c:v>16604</c:v>
                </c:pt>
                <c:pt idx="15825">
                  <c:v>16605</c:v>
                </c:pt>
                <c:pt idx="15826">
                  <c:v>16606</c:v>
                </c:pt>
                <c:pt idx="15827">
                  <c:v>16607</c:v>
                </c:pt>
                <c:pt idx="15828">
                  <c:v>16608</c:v>
                </c:pt>
                <c:pt idx="15829">
                  <c:v>16609</c:v>
                </c:pt>
                <c:pt idx="15830">
                  <c:v>16610</c:v>
                </c:pt>
                <c:pt idx="15831">
                  <c:v>16611</c:v>
                </c:pt>
                <c:pt idx="15832">
                  <c:v>16612</c:v>
                </c:pt>
                <c:pt idx="15833">
                  <c:v>16613</c:v>
                </c:pt>
                <c:pt idx="15834">
                  <c:v>16614</c:v>
                </c:pt>
                <c:pt idx="15835">
                  <c:v>16615</c:v>
                </c:pt>
                <c:pt idx="15836">
                  <c:v>16616</c:v>
                </c:pt>
                <c:pt idx="15837">
                  <c:v>16617</c:v>
                </c:pt>
                <c:pt idx="15838">
                  <c:v>16618</c:v>
                </c:pt>
                <c:pt idx="15839">
                  <c:v>16619</c:v>
                </c:pt>
                <c:pt idx="15840">
                  <c:v>16620</c:v>
                </c:pt>
                <c:pt idx="15841">
                  <c:v>16621</c:v>
                </c:pt>
                <c:pt idx="15842">
                  <c:v>16622</c:v>
                </c:pt>
                <c:pt idx="15843">
                  <c:v>16623</c:v>
                </c:pt>
                <c:pt idx="15844">
                  <c:v>16624</c:v>
                </c:pt>
                <c:pt idx="15845">
                  <c:v>16625</c:v>
                </c:pt>
                <c:pt idx="15846">
                  <c:v>16626</c:v>
                </c:pt>
                <c:pt idx="15847">
                  <c:v>16627</c:v>
                </c:pt>
                <c:pt idx="15848">
                  <c:v>16628</c:v>
                </c:pt>
                <c:pt idx="15849">
                  <c:v>16629</c:v>
                </c:pt>
                <c:pt idx="15850">
                  <c:v>16630</c:v>
                </c:pt>
                <c:pt idx="15851">
                  <c:v>16631</c:v>
                </c:pt>
                <c:pt idx="15852">
                  <c:v>16632</c:v>
                </c:pt>
                <c:pt idx="15853">
                  <c:v>16633</c:v>
                </c:pt>
                <c:pt idx="15854">
                  <c:v>16634</c:v>
                </c:pt>
                <c:pt idx="15855">
                  <c:v>16635</c:v>
                </c:pt>
                <c:pt idx="15856">
                  <c:v>16636</c:v>
                </c:pt>
                <c:pt idx="15857">
                  <c:v>16637</c:v>
                </c:pt>
                <c:pt idx="15858">
                  <c:v>16638</c:v>
                </c:pt>
                <c:pt idx="15859">
                  <c:v>16639</c:v>
                </c:pt>
                <c:pt idx="15860">
                  <c:v>16640</c:v>
                </c:pt>
                <c:pt idx="15861">
                  <c:v>16641</c:v>
                </c:pt>
                <c:pt idx="15862">
                  <c:v>16642</c:v>
                </c:pt>
                <c:pt idx="15863">
                  <c:v>16643</c:v>
                </c:pt>
                <c:pt idx="15864">
                  <c:v>16644</c:v>
                </c:pt>
                <c:pt idx="15865">
                  <c:v>16645</c:v>
                </c:pt>
                <c:pt idx="15866">
                  <c:v>16646</c:v>
                </c:pt>
                <c:pt idx="15867">
                  <c:v>16647</c:v>
                </c:pt>
                <c:pt idx="15868">
                  <c:v>16648</c:v>
                </c:pt>
                <c:pt idx="15869">
                  <c:v>16649</c:v>
                </c:pt>
                <c:pt idx="15870">
                  <c:v>16650</c:v>
                </c:pt>
                <c:pt idx="15871">
                  <c:v>16651</c:v>
                </c:pt>
                <c:pt idx="15872">
                  <c:v>16652</c:v>
                </c:pt>
                <c:pt idx="15873">
                  <c:v>16653</c:v>
                </c:pt>
                <c:pt idx="15874">
                  <c:v>16654</c:v>
                </c:pt>
                <c:pt idx="15875">
                  <c:v>16655</c:v>
                </c:pt>
                <c:pt idx="15876">
                  <c:v>16656</c:v>
                </c:pt>
                <c:pt idx="15877">
                  <c:v>16657</c:v>
                </c:pt>
                <c:pt idx="15878">
                  <c:v>16658</c:v>
                </c:pt>
                <c:pt idx="15879">
                  <c:v>16659</c:v>
                </c:pt>
                <c:pt idx="15880">
                  <c:v>16660</c:v>
                </c:pt>
                <c:pt idx="15881">
                  <c:v>16661</c:v>
                </c:pt>
                <c:pt idx="15882">
                  <c:v>16662</c:v>
                </c:pt>
                <c:pt idx="15883">
                  <c:v>16663</c:v>
                </c:pt>
                <c:pt idx="15884">
                  <c:v>16664</c:v>
                </c:pt>
                <c:pt idx="15885">
                  <c:v>16665</c:v>
                </c:pt>
                <c:pt idx="15886">
                  <c:v>16666</c:v>
                </c:pt>
                <c:pt idx="15887">
                  <c:v>16667</c:v>
                </c:pt>
                <c:pt idx="15888">
                  <c:v>16668</c:v>
                </c:pt>
                <c:pt idx="15889">
                  <c:v>16669</c:v>
                </c:pt>
                <c:pt idx="15890">
                  <c:v>16670</c:v>
                </c:pt>
                <c:pt idx="15891">
                  <c:v>16671</c:v>
                </c:pt>
                <c:pt idx="15892">
                  <c:v>16672</c:v>
                </c:pt>
                <c:pt idx="15893">
                  <c:v>16673</c:v>
                </c:pt>
                <c:pt idx="15894">
                  <c:v>16674</c:v>
                </c:pt>
                <c:pt idx="15895">
                  <c:v>16675</c:v>
                </c:pt>
                <c:pt idx="15896">
                  <c:v>16676</c:v>
                </c:pt>
                <c:pt idx="15897">
                  <c:v>16677</c:v>
                </c:pt>
                <c:pt idx="15898">
                  <c:v>16678</c:v>
                </c:pt>
                <c:pt idx="15899">
                  <c:v>16679</c:v>
                </c:pt>
                <c:pt idx="15900">
                  <c:v>16680</c:v>
                </c:pt>
                <c:pt idx="15901">
                  <c:v>16681</c:v>
                </c:pt>
                <c:pt idx="15902">
                  <c:v>16682</c:v>
                </c:pt>
                <c:pt idx="15903">
                  <c:v>16683</c:v>
                </c:pt>
                <c:pt idx="15904">
                  <c:v>16684</c:v>
                </c:pt>
                <c:pt idx="15905">
                  <c:v>16685</c:v>
                </c:pt>
                <c:pt idx="15906">
                  <c:v>16686</c:v>
                </c:pt>
                <c:pt idx="15907">
                  <c:v>16687</c:v>
                </c:pt>
                <c:pt idx="15908">
                  <c:v>16688</c:v>
                </c:pt>
                <c:pt idx="15909">
                  <c:v>16689</c:v>
                </c:pt>
                <c:pt idx="15910">
                  <c:v>16690</c:v>
                </c:pt>
                <c:pt idx="15911">
                  <c:v>16691</c:v>
                </c:pt>
                <c:pt idx="15912">
                  <c:v>16692</c:v>
                </c:pt>
                <c:pt idx="15913">
                  <c:v>16693</c:v>
                </c:pt>
                <c:pt idx="15914">
                  <c:v>16694</c:v>
                </c:pt>
                <c:pt idx="15915">
                  <c:v>16695</c:v>
                </c:pt>
                <c:pt idx="15916">
                  <c:v>16696</c:v>
                </c:pt>
                <c:pt idx="15917">
                  <c:v>16697</c:v>
                </c:pt>
                <c:pt idx="15918">
                  <c:v>16698</c:v>
                </c:pt>
                <c:pt idx="15919">
                  <c:v>16699</c:v>
                </c:pt>
                <c:pt idx="15920">
                  <c:v>16700</c:v>
                </c:pt>
                <c:pt idx="15921">
                  <c:v>16701</c:v>
                </c:pt>
                <c:pt idx="15922">
                  <c:v>16702</c:v>
                </c:pt>
                <c:pt idx="15923">
                  <c:v>16703</c:v>
                </c:pt>
                <c:pt idx="15924">
                  <c:v>16704</c:v>
                </c:pt>
                <c:pt idx="15925">
                  <c:v>16705</c:v>
                </c:pt>
                <c:pt idx="15926">
                  <c:v>16706</c:v>
                </c:pt>
                <c:pt idx="15927">
                  <c:v>16707</c:v>
                </c:pt>
                <c:pt idx="15928">
                  <c:v>16708</c:v>
                </c:pt>
                <c:pt idx="15929">
                  <c:v>16709</c:v>
                </c:pt>
                <c:pt idx="15930">
                  <c:v>16710</c:v>
                </c:pt>
                <c:pt idx="15931">
                  <c:v>16711</c:v>
                </c:pt>
                <c:pt idx="15932">
                  <c:v>16712</c:v>
                </c:pt>
                <c:pt idx="15933">
                  <c:v>16713</c:v>
                </c:pt>
                <c:pt idx="15934">
                  <c:v>16714</c:v>
                </c:pt>
                <c:pt idx="15935">
                  <c:v>16715</c:v>
                </c:pt>
                <c:pt idx="15936">
                  <c:v>16716</c:v>
                </c:pt>
                <c:pt idx="15937">
                  <c:v>16717</c:v>
                </c:pt>
                <c:pt idx="15938">
                  <c:v>16718</c:v>
                </c:pt>
                <c:pt idx="15939">
                  <c:v>16719</c:v>
                </c:pt>
                <c:pt idx="15940">
                  <c:v>16720</c:v>
                </c:pt>
                <c:pt idx="15941">
                  <c:v>16721</c:v>
                </c:pt>
                <c:pt idx="15942">
                  <c:v>16722</c:v>
                </c:pt>
                <c:pt idx="15943">
                  <c:v>16723</c:v>
                </c:pt>
                <c:pt idx="15944">
                  <c:v>16724</c:v>
                </c:pt>
                <c:pt idx="15945">
                  <c:v>16725</c:v>
                </c:pt>
                <c:pt idx="15946">
                  <c:v>16726</c:v>
                </c:pt>
                <c:pt idx="15947">
                  <c:v>16727</c:v>
                </c:pt>
                <c:pt idx="15948">
                  <c:v>16728</c:v>
                </c:pt>
                <c:pt idx="15949">
                  <c:v>16729</c:v>
                </c:pt>
                <c:pt idx="15950">
                  <c:v>16730</c:v>
                </c:pt>
                <c:pt idx="15951">
                  <c:v>16731</c:v>
                </c:pt>
                <c:pt idx="15952">
                  <c:v>16732</c:v>
                </c:pt>
                <c:pt idx="15953">
                  <c:v>16733</c:v>
                </c:pt>
                <c:pt idx="15954">
                  <c:v>16734</c:v>
                </c:pt>
                <c:pt idx="15955">
                  <c:v>16735</c:v>
                </c:pt>
                <c:pt idx="15956">
                  <c:v>16736</c:v>
                </c:pt>
                <c:pt idx="15957">
                  <c:v>16737</c:v>
                </c:pt>
                <c:pt idx="15958">
                  <c:v>16738</c:v>
                </c:pt>
                <c:pt idx="15959">
                  <c:v>16739</c:v>
                </c:pt>
                <c:pt idx="15960">
                  <c:v>16740</c:v>
                </c:pt>
                <c:pt idx="15961">
                  <c:v>16741</c:v>
                </c:pt>
                <c:pt idx="15962">
                  <c:v>16742</c:v>
                </c:pt>
                <c:pt idx="15963">
                  <c:v>16743</c:v>
                </c:pt>
                <c:pt idx="15964">
                  <c:v>16744</c:v>
                </c:pt>
                <c:pt idx="15965">
                  <c:v>16745</c:v>
                </c:pt>
                <c:pt idx="15966">
                  <c:v>16746</c:v>
                </c:pt>
                <c:pt idx="15967">
                  <c:v>16747</c:v>
                </c:pt>
                <c:pt idx="15968">
                  <c:v>16748</c:v>
                </c:pt>
                <c:pt idx="15969">
                  <c:v>16749</c:v>
                </c:pt>
                <c:pt idx="15970">
                  <c:v>16750</c:v>
                </c:pt>
                <c:pt idx="15971">
                  <c:v>16751</c:v>
                </c:pt>
                <c:pt idx="15972">
                  <c:v>16752</c:v>
                </c:pt>
                <c:pt idx="15973">
                  <c:v>16753</c:v>
                </c:pt>
                <c:pt idx="15974">
                  <c:v>16754</c:v>
                </c:pt>
                <c:pt idx="15975">
                  <c:v>16755</c:v>
                </c:pt>
                <c:pt idx="15976">
                  <c:v>16756</c:v>
                </c:pt>
                <c:pt idx="15977">
                  <c:v>16757</c:v>
                </c:pt>
                <c:pt idx="15978">
                  <c:v>16758</c:v>
                </c:pt>
                <c:pt idx="15979">
                  <c:v>16759</c:v>
                </c:pt>
                <c:pt idx="15980">
                  <c:v>16760</c:v>
                </c:pt>
                <c:pt idx="15981">
                  <c:v>16761</c:v>
                </c:pt>
                <c:pt idx="15982">
                  <c:v>16762</c:v>
                </c:pt>
                <c:pt idx="15983">
                  <c:v>16763</c:v>
                </c:pt>
                <c:pt idx="15984">
                  <c:v>16764</c:v>
                </c:pt>
                <c:pt idx="15985">
                  <c:v>16765</c:v>
                </c:pt>
                <c:pt idx="15986">
                  <c:v>16766</c:v>
                </c:pt>
                <c:pt idx="15987">
                  <c:v>16767</c:v>
                </c:pt>
                <c:pt idx="15988">
                  <c:v>16768</c:v>
                </c:pt>
                <c:pt idx="15989">
                  <c:v>16769</c:v>
                </c:pt>
                <c:pt idx="15990">
                  <c:v>16770</c:v>
                </c:pt>
                <c:pt idx="15991">
                  <c:v>16771</c:v>
                </c:pt>
                <c:pt idx="15992">
                  <c:v>16772</c:v>
                </c:pt>
                <c:pt idx="15993">
                  <c:v>16773</c:v>
                </c:pt>
                <c:pt idx="15994">
                  <c:v>16774</c:v>
                </c:pt>
                <c:pt idx="15995">
                  <c:v>16775</c:v>
                </c:pt>
                <c:pt idx="15996">
                  <c:v>16776</c:v>
                </c:pt>
                <c:pt idx="15997">
                  <c:v>16777</c:v>
                </c:pt>
                <c:pt idx="15998">
                  <c:v>16778</c:v>
                </c:pt>
                <c:pt idx="15999">
                  <c:v>16779</c:v>
                </c:pt>
                <c:pt idx="16000">
                  <c:v>16780</c:v>
                </c:pt>
                <c:pt idx="16001">
                  <c:v>16781</c:v>
                </c:pt>
                <c:pt idx="16002">
                  <c:v>16782</c:v>
                </c:pt>
                <c:pt idx="16003">
                  <c:v>16783</c:v>
                </c:pt>
                <c:pt idx="16004">
                  <c:v>16784</c:v>
                </c:pt>
                <c:pt idx="16005">
                  <c:v>16785</c:v>
                </c:pt>
                <c:pt idx="16006">
                  <c:v>16786</c:v>
                </c:pt>
                <c:pt idx="16007">
                  <c:v>16787</c:v>
                </c:pt>
                <c:pt idx="16008">
                  <c:v>16788</c:v>
                </c:pt>
                <c:pt idx="16009">
                  <c:v>16789</c:v>
                </c:pt>
                <c:pt idx="16010">
                  <c:v>16790</c:v>
                </c:pt>
                <c:pt idx="16011">
                  <c:v>16791</c:v>
                </c:pt>
                <c:pt idx="16012">
                  <c:v>16792</c:v>
                </c:pt>
                <c:pt idx="16013">
                  <c:v>16793</c:v>
                </c:pt>
                <c:pt idx="16014">
                  <c:v>16794</c:v>
                </c:pt>
                <c:pt idx="16015">
                  <c:v>16795</c:v>
                </c:pt>
                <c:pt idx="16016">
                  <c:v>16796</c:v>
                </c:pt>
                <c:pt idx="16017">
                  <c:v>16797</c:v>
                </c:pt>
                <c:pt idx="16018">
                  <c:v>16798</c:v>
                </c:pt>
                <c:pt idx="16019">
                  <c:v>16799</c:v>
                </c:pt>
                <c:pt idx="16020">
                  <c:v>16800</c:v>
                </c:pt>
                <c:pt idx="16021">
                  <c:v>16801</c:v>
                </c:pt>
                <c:pt idx="16022">
                  <c:v>16802</c:v>
                </c:pt>
                <c:pt idx="16023">
                  <c:v>16803</c:v>
                </c:pt>
                <c:pt idx="16024">
                  <c:v>16804</c:v>
                </c:pt>
                <c:pt idx="16025">
                  <c:v>16805</c:v>
                </c:pt>
                <c:pt idx="16026">
                  <c:v>16806</c:v>
                </c:pt>
                <c:pt idx="16027">
                  <c:v>16807</c:v>
                </c:pt>
                <c:pt idx="16028">
                  <c:v>16808</c:v>
                </c:pt>
                <c:pt idx="16029">
                  <c:v>16809</c:v>
                </c:pt>
                <c:pt idx="16030">
                  <c:v>16810</c:v>
                </c:pt>
                <c:pt idx="16031">
                  <c:v>16811</c:v>
                </c:pt>
                <c:pt idx="16032">
                  <c:v>16812</c:v>
                </c:pt>
                <c:pt idx="16033">
                  <c:v>16813</c:v>
                </c:pt>
                <c:pt idx="16034">
                  <c:v>16814</c:v>
                </c:pt>
                <c:pt idx="16035">
                  <c:v>16815</c:v>
                </c:pt>
                <c:pt idx="16036">
                  <c:v>16816</c:v>
                </c:pt>
                <c:pt idx="16037">
                  <c:v>16817</c:v>
                </c:pt>
                <c:pt idx="16038">
                  <c:v>16818</c:v>
                </c:pt>
                <c:pt idx="16039">
                  <c:v>16819</c:v>
                </c:pt>
                <c:pt idx="16040">
                  <c:v>16820</c:v>
                </c:pt>
                <c:pt idx="16041">
                  <c:v>16821</c:v>
                </c:pt>
                <c:pt idx="16042">
                  <c:v>16822</c:v>
                </c:pt>
                <c:pt idx="16043">
                  <c:v>16823</c:v>
                </c:pt>
                <c:pt idx="16044">
                  <c:v>16824</c:v>
                </c:pt>
                <c:pt idx="16045">
                  <c:v>16825</c:v>
                </c:pt>
                <c:pt idx="16046">
                  <c:v>16826</c:v>
                </c:pt>
                <c:pt idx="16047">
                  <c:v>16827</c:v>
                </c:pt>
                <c:pt idx="16048">
                  <c:v>16828</c:v>
                </c:pt>
                <c:pt idx="16049">
                  <c:v>16829</c:v>
                </c:pt>
                <c:pt idx="16050">
                  <c:v>16830</c:v>
                </c:pt>
                <c:pt idx="16051">
                  <c:v>16831</c:v>
                </c:pt>
                <c:pt idx="16052">
                  <c:v>16832</c:v>
                </c:pt>
                <c:pt idx="16053">
                  <c:v>16833</c:v>
                </c:pt>
                <c:pt idx="16054">
                  <c:v>16834</c:v>
                </c:pt>
                <c:pt idx="16055">
                  <c:v>16835</c:v>
                </c:pt>
                <c:pt idx="16056">
                  <c:v>16836</c:v>
                </c:pt>
                <c:pt idx="16057">
                  <c:v>16837</c:v>
                </c:pt>
                <c:pt idx="16058">
                  <c:v>16838</c:v>
                </c:pt>
                <c:pt idx="16059">
                  <c:v>16839</c:v>
                </c:pt>
                <c:pt idx="16060">
                  <c:v>16840</c:v>
                </c:pt>
                <c:pt idx="16061">
                  <c:v>16841</c:v>
                </c:pt>
                <c:pt idx="16062">
                  <c:v>16842</c:v>
                </c:pt>
                <c:pt idx="16063">
                  <c:v>16843</c:v>
                </c:pt>
                <c:pt idx="16064">
                  <c:v>16844</c:v>
                </c:pt>
                <c:pt idx="16065">
                  <c:v>16845</c:v>
                </c:pt>
                <c:pt idx="16066">
                  <c:v>16846</c:v>
                </c:pt>
                <c:pt idx="16067">
                  <c:v>16847</c:v>
                </c:pt>
                <c:pt idx="16068">
                  <c:v>16848</c:v>
                </c:pt>
                <c:pt idx="16069">
                  <c:v>16849</c:v>
                </c:pt>
                <c:pt idx="16070">
                  <c:v>16850</c:v>
                </c:pt>
                <c:pt idx="16071">
                  <c:v>16851</c:v>
                </c:pt>
                <c:pt idx="16072">
                  <c:v>16852</c:v>
                </c:pt>
                <c:pt idx="16073">
                  <c:v>16853</c:v>
                </c:pt>
                <c:pt idx="16074">
                  <c:v>16854</c:v>
                </c:pt>
                <c:pt idx="16075">
                  <c:v>16855</c:v>
                </c:pt>
                <c:pt idx="16076">
                  <c:v>16856</c:v>
                </c:pt>
                <c:pt idx="16077">
                  <c:v>16857</c:v>
                </c:pt>
                <c:pt idx="16078">
                  <c:v>16858</c:v>
                </c:pt>
                <c:pt idx="16079">
                  <c:v>16859</c:v>
                </c:pt>
                <c:pt idx="16080">
                  <c:v>16860</c:v>
                </c:pt>
                <c:pt idx="16081">
                  <c:v>16861</c:v>
                </c:pt>
                <c:pt idx="16082">
                  <c:v>16862</c:v>
                </c:pt>
                <c:pt idx="16083">
                  <c:v>16863</c:v>
                </c:pt>
                <c:pt idx="16084">
                  <c:v>16864</c:v>
                </c:pt>
                <c:pt idx="16085">
                  <c:v>16865</c:v>
                </c:pt>
                <c:pt idx="16086">
                  <c:v>16866</c:v>
                </c:pt>
                <c:pt idx="16087">
                  <c:v>16867</c:v>
                </c:pt>
                <c:pt idx="16088">
                  <c:v>16868</c:v>
                </c:pt>
                <c:pt idx="16089">
                  <c:v>16869</c:v>
                </c:pt>
                <c:pt idx="16090">
                  <c:v>16870</c:v>
                </c:pt>
                <c:pt idx="16091">
                  <c:v>16871</c:v>
                </c:pt>
                <c:pt idx="16092">
                  <c:v>16872</c:v>
                </c:pt>
                <c:pt idx="16093">
                  <c:v>16873</c:v>
                </c:pt>
                <c:pt idx="16094">
                  <c:v>16874</c:v>
                </c:pt>
                <c:pt idx="16095">
                  <c:v>16875</c:v>
                </c:pt>
                <c:pt idx="16096">
                  <c:v>16876</c:v>
                </c:pt>
                <c:pt idx="16097">
                  <c:v>16877</c:v>
                </c:pt>
                <c:pt idx="16098">
                  <c:v>16878</c:v>
                </c:pt>
                <c:pt idx="16099">
                  <c:v>16879</c:v>
                </c:pt>
                <c:pt idx="16100">
                  <c:v>16880</c:v>
                </c:pt>
                <c:pt idx="16101">
                  <c:v>16881</c:v>
                </c:pt>
                <c:pt idx="16102">
                  <c:v>16882</c:v>
                </c:pt>
                <c:pt idx="16103">
                  <c:v>16883</c:v>
                </c:pt>
                <c:pt idx="16104">
                  <c:v>16884</c:v>
                </c:pt>
                <c:pt idx="16105">
                  <c:v>16885</c:v>
                </c:pt>
                <c:pt idx="16106">
                  <c:v>16886</c:v>
                </c:pt>
                <c:pt idx="16107">
                  <c:v>16887</c:v>
                </c:pt>
                <c:pt idx="16108">
                  <c:v>16888</c:v>
                </c:pt>
                <c:pt idx="16109">
                  <c:v>16889</c:v>
                </c:pt>
                <c:pt idx="16110">
                  <c:v>16890</c:v>
                </c:pt>
                <c:pt idx="16111">
                  <c:v>16891</c:v>
                </c:pt>
                <c:pt idx="16112">
                  <c:v>16892</c:v>
                </c:pt>
                <c:pt idx="16113">
                  <c:v>16893</c:v>
                </c:pt>
                <c:pt idx="16114">
                  <c:v>16894</c:v>
                </c:pt>
                <c:pt idx="16115">
                  <c:v>16895</c:v>
                </c:pt>
                <c:pt idx="16116">
                  <c:v>16896</c:v>
                </c:pt>
                <c:pt idx="16117">
                  <c:v>16897</c:v>
                </c:pt>
                <c:pt idx="16118">
                  <c:v>16898</c:v>
                </c:pt>
                <c:pt idx="16119">
                  <c:v>16899</c:v>
                </c:pt>
                <c:pt idx="16120">
                  <c:v>16900</c:v>
                </c:pt>
                <c:pt idx="16121">
                  <c:v>16901</c:v>
                </c:pt>
                <c:pt idx="16122">
                  <c:v>16902</c:v>
                </c:pt>
                <c:pt idx="16123">
                  <c:v>16903</c:v>
                </c:pt>
                <c:pt idx="16124">
                  <c:v>16904</c:v>
                </c:pt>
                <c:pt idx="16125">
                  <c:v>16905</c:v>
                </c:pt>
                <c:pt idx="16126">
                  <c:v>16906</c:v>
                </c:pt>
                <c:pt idx="16127">
                  <c:v>16907</c:v>
                </c:pt>
                <c:pt idx="16128">
                  <c:v>16908</c:v>
                </c:pt>
                <c:pt idx="16129">
                  <c:v>16909</c:v>
                </c:pt>
                <c:pt idx="16130">
                  <c:v>16910</c:v>
                </c:pt>
                <c:pt idx="16131">
                  <c:v>16911</c:v>
                </c:pt>
                <c:pt idx="16132">
                  <c:v>16912</c:v>
                </c:pt>
                <c:pt idx="16133">
                  <c:v>16913</c:v>
                </c:pt>
                <c:pt idx="16134">
                  <c:v>16914</c:v>
                </c:pt>
                <c:pt idx="16135">
                  <c:v>16915</c:v>
                </c:pt>
                <c:pt idx="16136">
                  <c:v>16916</c:v>
                </c:pt>
                <c:pt idx="16137">
                  <c:v>16917</c:v>
                </c:pt>
                <c:pt idx="16138">
                  <c:v>16918</c:v>
                </c:pt>
                <c:pt idx="16139">
                  <c:v>16919</c:v>
                </c:pt>
                <c:pt idx="16140">
                  <c:v>16920</c:v>
                </c:pt>
                <c:pt idx="16141">
                  <c:v>16921</c:v>
                </c:pt>
                <c:pt idx="16142">
                  <c:v>16922</c:v>
                </c:pt>
                <c:pt idx="16143">
                  <c:v>16923</c:v>
                </c:pt>
                <c:pt idx="16144">
                  <c:v>16924</c:v>
                </c:pt>
                <c:pt idx="16145">
                  <c:v>16925</c:v>
                </c:pt>
                <c:pt idx="16146">
                  <c:v>16926</c:v>
                </c:pt>
                <c:pt idx="16147">
                  <c:v>16927</c:v>
                </c:pt>
                <c:pt idx="16148">
                  <c:v>16928</c:v>
                </c:pt>
                <c:pt idx="16149">
                  <c:v>16929</c:v>
                </c:pt>
                <c:pt idx="16150">
                  <c:v>16930</c:v>
                </c:pt>
                <c:pt idx="16151">
                  <c:v>16931</c:v>
                </c:pt>
                <c:pt idx="16152">
                  <c:v>16932</c:v>
                </c:pt>
                <c:pt idx="16153">
                  <c:v>16933</c:v>
                </c:pt>
                <c:pt idx="16154">
                  <c:v>16934</c:v>
                </c:pt>
                <c:pt idx="16155">
                  <c:v>16935</c:v>
                </c:pt>
                <c:pt idx="16156">
                  <c:v>16936</c:v>
                </c:pt>
                <c:pt idx="16157">
                  <c:v>16937</c:v>
                </c:pt>
                <c:pt idx="16158">
                  <c:v>16938</c:v>
                </c:pt>
                <c:pt idx="16159">
                  <c:v>16939</c:v>
                </c:pt>
                <c:pt idx="16160">
                  <c:v>16940</c:v>
                </c:pt>
                <c:pt idx="16161">
                  <c:v>16941</c:v>
                </c:pt>
                <c:pt idx="16162">
                  <c:v>16942</c:v>
                </c:pt>
                <c:pt idx="16163">
                  <c:v>16943</c:v>
                </c:pt>
                <c:pt idx="16164">
                  <c:v>16944</c:v>
                </c:pt>
                <c:pt idx="16165">
                  <c:v>16945</c:v>
                </c:pt>
                <c:pt idx="16166">
                  <c:v>16946</c:v>
                </c:pt>
                <c:pt idx="16167">
                  <c:v>16947</c:v>
                </c:pt>
                <c:pt idx="16168">
                  <c:v>16948</c:v>
                </c:pt>
                <c:pt idx="16169">
                  <c:v>16949</c:v>
                </c:pt>
                <c:pt idx="16170">
                  <c:v>16950</c:v>
                </c:pt>
                <c:pt idx="16171">
                  <c:v>16951</c:v>
                </c:pt>
                <c:pt idx="16172">
                  <c:v>16952</c:v>
                </c:pt>
                <c:pt idx="16173">
                  <c:v>16953</c:v>
                </c:pt>
                <c:pt idx="16174">
                  <c:v>16954</c:v>
                </c:pt>
                <c:pt idx="16175">
                  <c:v>16955</c:v>
                </c:pt>
                <c:pt idx="16176">
                  <c:v>16956</c:v>
                </c:pt>
                <c:pt idx="16177">
                  <c:v>16957</c:v>
                </c:pt>
                <c:pt idx="16178">
                  <c:v>16958</c:v>
                </c:pt>
                <c:pt idx="16179">
                  <c:v>16959</c:v>
                </c:pt>
                <c:pt idx="16180">
                  <c:v>16960</c:v>
                </c:pt>
                <c:pt idx="16181">
                  <c:v>16961</c:v>
                </c:pt>
                <c:pt idx="16182">
                  <c:v>16962</c:v>
                </c:pt>
                <c:pt idx="16183">
                  <c:v>16963</c:v>
                </c:pt>
                <c:pt idx="16184">
                  <c:v>16964</c:v>
                </c:pt>
                <c:pt idx="16185">
                  <c:v>16965</c:v>
                </c:pt>
                <c:pt idx="16186">
                  <c:v>16966</c:v>
                </c:pt>
                <c:pt idx="16187">
                  <c:v>16967</c:v>
                </c:pt>
                <c:pt idx="16188">
                  <c:v>16968</c:v>
                </c:pt>
                <c:pt idx="16189">
                  <c:v>16969</c:v>
                </c:pt>
                <c:pt idx="16190">
                  <c:v>16970</c:v>
                </c:pt>
                <c:pt idx="16191">
                  <c:v>16971</c:v>
                </c:pt>
                <c:pt idx="16192">
                  <c:v>16972</c:v>
                </c:pt>
                <c:pt idx="16193">
                  <c:v>16973</c:v>
                </c:pt>
                <c:pt idx="16194">
                  <c:v>16974</c:v>
                </c:pt>
                <c:pt idx="16195">
                  <c:v>16975</c:v>
                </c:pt>
                <c:pt idx="16196">
                  <c:v>16976</c:v>
                </c:pt>
                <c:pt idx="16197">
                  <c:v>16977</c:v>
                </c:pt>
                <c:pt idx="16198">
                  <c:v>16978</c:v>
                </c:pt>
                <c:pt idx="16199">
                  <c:v>16979</c:v>
                </c:pt>
                <c:pt idx="16200">
                  <c:v>16980</c:v>
                </c:pt>
                <c:pt idx="16201">
                  <c:v>16981</c:v>
                </c:pt>
                <c:pt idx="16202">
                  <c:v>16982</c:v>
                </c:pt>
                <c:pt idx="16203">
                  <c:v>16983</c:v>
                </c:pt>
                <c:pt idx="16204">
                  <c:v>16984</c:v>
                </c:pt>
                <c:pt idx="16205">
                  <c:v>16985</c:v>
                </c:pt>
                <c:pt idx="16206">
                  <c:v>16986</c:v>
                </c:pt>
                <c:pt idx="16207">
                  <c:v>16987</c:v>
                </c:pt>
                <c:pt idx="16208">
                  <c:v>16988</c:v>
                </c:pt>
                <c:pt idx="16209">
                  <c:v>16989</c:v>
                </c:pt>
                <c:pt idx="16210">
                  <c:v>16990</c:v>
                </c:pt>
                <c:pt idx="16211">
                  <c:v>16991</c:v>
                </c:pt>
                <c:pt idx="16212">
                  <c:v>16992</c:v>
                </c:pt>
                <c:pt idx="16213">
                  <c:v>16993</c:v>
                </c:pt>
                <c:pt idx="16214">
                  <c:v>16994</c:v>
                </c:pt>
                <c:pt idx="16215">
                  <c:v>16995</c:v>
                </c:pt>
                <c:pt idx="16216">
                  <c:v>16996</c:v>
                </c:pt>
                <c:pt idx="16217">
                  <c:v>16997</c:v>
                </c:pt>
                <c:pt idx="16218">
                  <c:v>16998</c:v>
                </c:pt>
                <c:pt idx="16219">
                  <c:v>16999</c:v>
                </c:pt>
                <c:pt idx="16220">
                  <c:v>17000</c:v>
                </c:pt>
                <c:pt idx="16221">
                  <c:v>17001</c:v>
                </c:pt>
                <c:pt idx="16222">
                  <c:v>17002</c:v>
                </c:pt>
                <c:pt idx="16223">
                  <c:v>17003</c:v>
                </c:pt>
                <c:pt idx="16224">
                  <c:v>17004</c:v>
                </c:pt>
                <c:pt idx="16225">
                  <c:v>17005</c:v>
                </c:pt>
                <c:pt idx="16226">
                  <c:v>17006</c:v>
                </c:pt>
                <c:pt idx="16227">
                  <c:v>17007</c:v>
                </c:pt>
                <c:pt idx="16228">
                  <c:v>17008</c:v>
                </c:pt>
                <c:pt idx="16229">
                  <c:v>17009</c:v>
                </c:pt>
                <c:pt idx="16230">
                  <c:v>17010</c:v>
                </c:pt>
                <c:pt idx="16231">
                  <c:v>17011</c:v>
                </c:pt>
                <c:pt idx="16232">
                  <c:v>17012</c:v>
                </c:pt>
                <c:pt idx="16233">
                  <c:v>17013</c:v>
                </c:pt>
                <c:pt idx="16234">
                  <c:v>17014</c:v>
                </c:pt>
                <c:pt idx="16235">
                  <c:v>17015</c:v>
                </c:pt>
                <c:pt idx="16236">
                  <c:v>17016</c:v>
                </c:pt>
                <c:pt idx="16237">
                  <c:v>17017</c:v>
                </c:pt>
                <c:pt idx="16238">
                  <c:v>17018</c:v>
                </c:pt>
                <c:pt idx="16239">
                  <c:v>17019</c:v>
                </c:pt>
                <c:pt idx="16240">
                  <c:v>17020</c:v>
                </c:pt>
                <c:pt idx="16241">
                  <c:v>17021</c:v>
                </c:pt>
                <c:pt idx="16242">
                  <c:v>17022</c:v>
                </c:pt>
                <c:pt idx="16243">
                  <c:v>17023</c:v>
                </c:pt>
                <c:pt idx="16244">
                  <c:v>17024</c:v>
                </c:pt>
                <c:pt idx="16245">
                  <c:v>17025</c:v>
                </c:pt>
                <c:pt idx="16246">
                  <c:v>17026</c:v>
                </c:pt>
                <c:pt idx="16247">
                  <c:v>17027</c:v>
                </c:pt>
                <c:pt idx="16248">
                  <c:v>17028</c:v>
                </c:pt>
                <c:pt idx="16249">
                  <c:v>17029</c:v>
                </c:pt>
                <c:pt idx="16250">
                  <c:v>17030</c:v>
                </c:pt>
                <c:pt idx="16251">
                  <c:v>17031</c:v>
                </c:pt>
                <c:pt idx="16252">
                  <c:v>17032</c:v>
                </c:pt>
                <c:pt idx="16253">
                  <c:v>17033</c:v>
                </c:pt>
                <c:pt idx="16254">
                  <c:v>17034</c:v>
                </c:pt>
                <c:pt idx="16255">
                  <c:v>17035</c:v>
                </c:pt>
                <c:pt idx="16256">
                  <c:v>17036</c:v>
                </c:pt>
                <c:pt idx="16257">
                  <c:v>17037</c:v>
                </c:pt>
                <c:pt idx="16258">
                  <c:v>17038</c:v>
                </c:pt>
                <c:pt idx="16259">
                  <c:v>17039</c:v>
                </c:pt>
                <c:pt idx="16260">
                  <c:v>17040</c:v>
                </c:pt>
                <c:pt idx="16261">
                  <c:v>17041</c:v>
                </c:pt>
                <c:pt idx="16262">
                  <c:v>17042</c:v>
                </c:pt>
                <c:pt idx="16263">
                  <c:v>17043</c:v>
                </c:pt>
                <c:pt idx="16264">
                  <c:v>17044</c:v>
                </c:pt>
                <c:pt idx="16265">
                  <c:v>17045</c:v>
                </c:pt>
                <c:pt idx="16266">
                  <c:v>17046</c:v>
                </c:pt>
                <c:pt idx="16267">
                  <c:v>17047</c:v>
                </c:pt>
                <c:pt idx="16268">
                  <c:v>17048</c:v>
                </c:pt>
                <c:pt idx="16269">
                  <c:v>17049</c:v>
                </c:pt>
                <c:pt idx="16270">
                  <c:v>17050</c:v>
                </c:pt>
                <c:pt idx="16271">
                  <c:v>17051</c:v>
                </c:pt>
                <c:pt idx="16272">
                  <c:v>17052</c:v>
                </c:pt>
                <c:pt idx="16273">
                  <c:v>17053</c:v>
                </c:pt>
                <c:pt idx="16274">
                  <c:v>17054</c:v>
                </c:pt>
                <c:pt idx="16275">
                  <c:v>17055</c:v>
                </c:pt>
                <c:pt idx="16276">
                  <c:v>17056</c:v>
                </c:pt>
                <c:pt idx="16277">
                  <c:v>17057</c:v>
                </c:pt>
                <c:pt idx="16278">
                  <c:v>17058</c:v>
                </c:pt>
                <c:pt idx="16279">
                  <c:v>17059</c:v>
                </c:pt>
                <c:pt idx="16280">
                  <c:v>17060</c:v>
                </c:pt>
                <c:pt idx="16281">
                  <c:v>17061</c:v>
                </c:pt>
                <c:pt idx="16282">
                  <c:v>17062</c:v>
                </c:pt>
                <c:pt idx="16283">
                  <c:v>17063</c:v>
                </c:pt>
                <c:pt idx="16284">
                  <c:v>17064</c:v>
                </c:pt>
                <c:pt idx="16285">
                  <c:v>17065</c:v>
                </c:pt>
                <c:pt idx="16286">
                  <c:v>17066</c:v>
                </c:pt>
                <c:pt idx="16287">
                  <c:v>17067</c:v>
                </c:pt>
                <c:pt idx="16288">
                  <c:v>17068</c:v>
                </c:pt>
                <c:pt idx="16289">
                  <c:v>17069</c:v>
                </c:pt>
                <c:pt idx="16290">
                  <c:v>17070</c:v>
                </c:pt>
                <c:pt idx="16291">
                  <c:v>17071</c:v>
                </c:pt>
                <c:pt idx="16292">
                  <c:v>17072</c:v>
                </c:pt>
                <c:pt idx="16293">
                  <c:v>17073</c:v>
                </c:pt>
                <c:pt idx="16294">
                  <c:v>17074</c:v>
                </c:pt>
                <c:pt idx="16295">
                  <c:v>17075</c:v>
                </c:pt>
                <c:pt idx="16296">
                  <c:v>17076</c:v>
                </c:pt>
                <c:pt idx="16297">
                  <c:v>17077</c:v>
                </c:pt>
                <c:pt idx="16298">
                  <c:v>17078</c:v>
                </c:pt>
                <c:pt idx="16299">
                  <c:v>17079</c:v>
                </c:pt>
                <c:pt idx="16300">
                  <c:v>17080</c:v>
                </c:pt>
                <c:pt idx="16301">
                  <c:v>17081</c:v>
                </c:pt>
                <c:pt idx="16302">
                  <c:v>17082</c:v>
                </c:pt>
                <c:pt idx="16303">
                  <c:v>17083</c:v>
                </c:pt>
                <c:pt idx="16304">
                  <c:v>17084</c:v>
                </c:pt>
                <c:pt idx="16305">
                  <c:v>17085</c:v>
                </c:pt>
                <c:pt idx="16306">
                  <c:v>17086</c:v>
                </c:pt>
                <c:pt idx="16307">
                  <c:v>17087</c:v>
                </c:pt>
                <c:pt idx="16308">
                  <c:v>17088</c:v>
                </c:pt>
                <c:pt idx="16309">
                  <c:v>17089</c:v>
                </c:pt>
                <c:pt idx="16310">
                  <c:v>17090</c:v>
                </c:pt>
                <c:pt idx="16311">
                  <c:v>17091</c:v>
                </c:pt>
                <c:pt idx="16312">
                  <c:v>17092</c:v>
                </c:pt>
                <c:pt idx="16313">
                  <c:v>17093</c:v>
                </c:pt>
                <c:pt idx="16314">
                  <c:v>17094</c:v>
                </c:pt>
                <c:pt idx="16315">
                  <c:v>17095</c:v>
                </c:pt>
                <c:pt idx="16316">
                  <c:v>17096</c:v>
                </c:pt>
                <c:pt idx="16317">
                  <c:v>17097</c:v>
                </c:pt>
                <c:pt idx="16318">
                  <c:v>17098</c:v>
                </c:pt>
                <c:pt idx="16319">
                  <c:v>17099</c:v>
                </c:pt>
                <c:pt idx="16320">
                  <c:v>17100</c:v>
                </c:pt>
                <c:pt idx="16321">
                  <c:v>17101</c:v>
                </c:pt>
                <c:pt idx="16322">
                  <c:v>17102</c:v>
                </c:pt>
                <c:pt idx="16323">
                  <c:v>17103</c:v>
                </c:pt>
                <c:pt idx="16324">
                  <c:v>17104</c:v>
                </c:pt>
                <c:pt idx="16325">
                  <c:v>17105</c:v>
                </c:pt>
                <c:pt idx="16326">
                  <c:v>17106</c:v>
                </c:pt>
                <c:pt idx="16327">
                  <c:v>17107</c:v>
                </c:pt>
                <c:pt idx="16328">
                  <c:v>17108</c:v>
                </c:pt>
                <c:pt idx="16329">
                  <c:v>17109</c:v>
                </c:pt>
                <c:pt idx="16330">
                  <c:v>17110</c:v>
                </c:pt>
                <c:pt idx="16331">
                  <c:v>17111</c:v>
                </c:pt>
                <c:pt idx="16332">
                  <c:v>17112</c:v>
                </c:pt>
                <c:pt idx="16333">
                  <c:v>17113</c:v>
                </c:pt>
                <c:pt idx="16334">
                  <c:v>17114</c:v>
                </c:pt>
                <c:pt idx="16335">
                  <c:v>17115</c:v>
                </c:pt>
                <c:pt idx="16336">
                  <c:v>17116</c:v>
                </c:pt>
                <c:pt idx="16337">
                  <c:v>17117</c:v>
                </c:pt>
                <c:pt idx="16338">
                  <c:v>17118</c:v>
                </c:pt>
                <c:pt idx="16339">
                  <c:v>17119</c:v>
                </c:pt>
                <c:pt idx="16340">
                  <c:v>17120</c:v>
                </c:pt>
                <c:pt idx="16341">
                  <c:v>17121</c:v>
                </c:pt>
                <c:pt idx="16342">
                  <c:v>17122</c:v>
                </c:pt>
                <c:pt idx="16343">
                  <c:v>17123</c:v>
                </c:pt>
                <c:pt idx="16344">
                  <c:v>17124</c:v>
                </c:pt>
                <c:pt idx="16345">
                  <c:v>17125</c:v>
                </c:pt>
                <c:pt idx="16346">
                  <c:v>17126</c:v>
                </c:pt>
                <c:pt idx="16347">
                  <c:v>17127</c:v>
                </c:pt>
                <c:pt idx="16348">
                  <c:v>17128</c:v>
                </c:pt>
                <c:pt idx="16349">
                  <c:v>17129</c:v>
                </c:pt>
                <c:pt idx="16350">
                  <c:v>17130</c:v>
                </c:pt>
                <c:pt idx="16351">
                  <c:v>17131</c:v>
                </c:pt>
                <c:pt idx="16352">
                  <c:v>17132</c:v>
                </c:pt>
                <c:pt idx="16353">
                  <c:v>17133</c:v>
                </c:pt>
                <c:pt idx="16354">
                  <c:v>17134</c:v>
                </c:pt>
                <c:pt idx="16355">
                  <c:v>17135</c:v>
                </c:pt>
                <c:pt idx="16356">
                  <c:v>17136</c:v>
                </c:pt>
                <c:pt idx="16357">
                  <c:v>17137</c:v>
                </c:pt>
                <c:pt idx="16358">
                  <c:v>17138</c:v>
                </c:pt>
                <c:pt idx="16359">
                  <c:v>17139</c:v>
                </c:pt>
                <c:pt idx="16360">
                  <c:v>17140</c:v>
                </c:pt>
                <c:pt idx="16361">
                  <c:v>17141</c:v>
                </c:pt>
                <c:pt idx="16362">
                  <c:v>17142</c:v>
                </c:pt>
                <c:pt idx="16363">
                  <c:v>17143</c:v>
                </c:pt>
                <c:pt idx="16364">
                  <c:v>17144</c:v>
                </c:pt>
                <c:pt idx="16365">
                  <c:v>17145</c:v>
                </c:pt>
                <c:pt idx="16366">
                  <c:v>17146</c:v>
                </c:pt>
                <c:pt idx="16367">
                  <c:v>17147</c:v>
                </c:pt>
                <c:pt idx="16368">
                  <c:v>17148</c:v>
                </c:pt>
                <c:pt idx="16369">
                  <c:v>17149</c:v>
                </c:pt>
                <c:pt idx="16370">
                  <c:v>17150</c:v>
                </c:pt>
                <c:pt idx="16371">
                  <c:v>17151</c:v>
                </c:pt>
                <c:pt idx="16372">
                  <c:v>17152</c:v>
                </c:pt>
                <c:pt idx="16373">
                  <c:v>17153</c:v>
                </c:pt>
                <c:pt idx="16374">
                  <c:v>17154</c:v>
                </c:pt>
                <c:pt idx="16375">
                  <c:v>17155</c:v>
                </c:pt>
                <c:pt idx="16376">
                  <c:v>17156</c:v>
                </c:pt>
                <c:pt idx="16377">
                  <c:v>17157</c:v>
                </c:pt>
                <c:pt idx="16378">
                  <c:v>17158</c:v>
                </c:pt>
                <c:pt idx="16379">
                  <c:v>17159</c:v>
                </c:pt>
                <c:pt idx="16380">
                  <c:v>17160</c:v>
                </c:pt>
                <c:pt idx="16381">
                  <c:v>17161</c:v>
                </c:pt>
                <c:pt idx="16382">
                  <c:v>17162</c:v>
                </c:pt>
                <c:pt idx="16383">
                  <c:v>17163</c:v>
                </c:pt>
                <c:pt idx="16384">
                  <c:v>17164</c:v>
                </c:pt>
                <c:pt idx="16385">
                  <c:v>17165</c:v>
                </c:pt>
                <c:pt idx="16386">
                  <c:v>17166</c:v>
                </c:pt>
                <c:pt idx="16387">
                  <c:v>17167</c:v>
                </c:pt>
                <c:pt idx="16388">
                  <c:v>17168</c:v>
                </c:pt>
                <c:pt idx="16389">
                  <c:v>17169</c:v>
                </c:pt>
                <c:pt idx="16390">
                  <c:v>17170</c:v>
                </c:pt>
                <c:pt idx="16391">
                  <c:v>17171</c:v>
                </c:pt>
                <c:pt idx="16392">
                  <c:v>17172</c:v>
                </c:pt>
                <c:pt idx="16393">
                  <c:v>17173</c:v>
                </c:pt>
                <c:pt idx="16394">
                  <c:v>17174</c:v>
                </c:pt>
                <c:pt idx="16395">
                  <c:v>17175</c:v>
                </c:pt>
                <c:pt idx="16396">
                  <c:v>17176</c:v>
                </c:pt>
                <c:pt idx="16397">
                  <c:v>17177</c:v>
                </c:pt>
                <c:pt idx="16398">
                  <c:v>17178</c:v>
                </c:pt>
                <c:pt idx="16399">
                  <c:v>17179</c:v>
                </c:pt>
                <c:pt idx="16400">
                  <c:v>17180</c:v>
                </c:pt>
                <c:pt idx="16401">
                  <c:v>17181</c:v>
                </c:pt>
                <c:pt idx="16402">
                  <c:v>17182</c:v>
                </c:pt>
                <c:pt idx="16403">
                  <c:v>17183</c:v>
                </c:pt>
                <c:pt idx="16404">
                  <c:v>17184</c:v>
                </c:pt>
                <c:pt idx="16405">
                  <c:v>17185</c:v>
                </c:pt>
                <c:pt idx="16406">
                  <c:v>17186</c:v>
                </c:pt>
                <c:pt idx="16407">
                  <c:v>17187</c:v>
                </c:pt>
                <c:pt idx="16408">
                  <c:v>17188</c:v>
                </c:pt>
                <c:pt idx="16409">
                  <c:v>17189</c:v>
                </c:pt>
                <c:pt idx="16410">
                  <c:v>17190</c:v>
                </c:pt>
                <c:pt idx="16411">
                  <c:v>17191</c:v>
                </c:pt>
                <c:pt idx="16412">
                  <c:v>17192</c:v>
                </c:pt>
                <c:pt idx="16413">
                  <c:v>17193</c:v>
                </c:pt>
                <c:pt idx="16414">
                  <c:v>17194</c:v>
                </c:pt>
                <c:pt idx="16415">
                  <c:v>17195</c:v>
                </c:pt>
                <c:pt idx="16416">
                  <c:v>17196</c:v>
                </c:pt>
                <c:pt idx="16417">
                  <c:v>17197</c:v>
                </c:pt>
                <c:pt idx="16418">
                  <c:v>17198</c:v>
                </c:pt>
                <c:pt idx="16419">
                  <c:v>17199</c:v>
                </c:pt>
                <c:pt idx="16420">
                  <c:v>17200</c:v>
                </c:pt>
                <c:pt idx="16421">
                  <c:v>17201</c:v>
                </c:pt>
                <c:pt idx="16422">
                  <c:v>17202</c:v>
                </c:pt>
                <c:pt idx="16423">
                  <c:v>17203</c:v>
                </c:pt>
                <c:pt idx="16424">
                  <c:v>17204</c:v>
                </c:pt>
                <c:pt idx="16425">
                  <c:v>17205</c:v>
                </c:pt>
                <c:pt idx="16426">
                  <c:v>17206</c:v>
                </c:pt>
                <c:pt idx="16427">
                  <c:v>17207</c:v>
                </c:pt>
                <c:pt idx="16428">
                  <c:v>17208</c:v>
                </c:pt>
                <c:pt idx="16429">
                  <c:v>17209</c:v>
                </c:pt>
                <c:pt idx="16430">
                  <c:v>17210</c:v>
                </c:pt>
                <c:pt idx="16431">
                  <c:v>17211</c:v>
                </c:pt>
                <c:pt idx="16432">
                  <c:v>17212</c:v>
                </c:pt>
                <c:pt idx="16433">
                  <c:v>17213</c:v>
                </c:pt>
                <c:pt idx="16434">
                  <c:v>17214</c:v>
                </c:pt>
                <c:pt idx="16435">
                  <c:v>17215</c:v>
                </c:pt>
                <c:pt idx="16436">
                  <c:v>17216</c:v>
                </c:pt>
                <c:pt idx="16437">
                  <c:v>17217</c:v>
                </c:pt>
                <c:pt idx="16438">
                  <c:v>17218</c:v>
                </c:pt>
                <c:pt idx="16439">
                  <c:v>17219</c:v>
                </c:pt>
                <c:pt idx="16440">
                  <c:v>17220</c:v>
                </c:pt>
                <c:pt idx="16441">
                  <c:v>17221</c:v>
                </c:pt>
                <c:pt idx="16442">
                  <c:v>17222</c:v>
                </c:pt>
                <c:pt idx="16443">
                  <c:v>17223</c:v>
                </c:pt>
                <c:pt idx="16444">
                  <c:v>17224</c:v>
                </c:pt>
                <c:pt idx="16445">
                  <c:v>17225</c:v>
                </c:pt>
                <c:pt idx="16446">
                  <c:v>17226</c:v>
                </c:pt>
                <c:pt idx="16447">
                  <c:v>17227</c:v>
                </c:pt>
                <c:pt idx="16448">
                  <c:v>17228</c:v>
                </c:pt>
                <c:pt idx="16449">
                  <c:v>17229</c:v>
                </c:pt>
                <c:pt idx="16450">
                  <c:v>17230</c:v>
                </c:pt>
                <c:pt idx="16451">
                  <c:v>17231</c:v>
                </c:pt>
                <c:pt idx="16452">
                  <c:v>17232</c:v>
                </c:pt>
                <c:pt idx="16453">
                  <c:v>17233</c:v>
                </c:pt>
                <c:pt idx="16454">
                  <c:v>17234</c:v>
                </c:pt>
                <c:pt idx="16455">
                  <c:v>17235</c:v>
                </c:pt>
                <c:pt idx="16456">
                  <c:v>17236</c:v>
                </c:pt>
                <c:pt idx="16457">
                  <c:v>17237</c:v>
                </c:pt>
                <c:pt idx="16458">
                  <c:v>17238</c:v>
                </c:pt>
                <c:pt idx="16459">
                  <c:v>17239</c:v>
                </c:pt>
                <c:pt idx="16460">
                  <c:v>17240</c:v>
                </c:pt>
                <c:pt idx="16461">
                  <c:v>17241</c:v>
                </c:pt>
                <c:pt idx="16462">
                  <c:v>17242</c:v>
                </c:pt>
                <c:pt idx="16463">
                  <c:v>17243</c:v>
                </c:pt>
                <c:pt idx="16464">
                  <c:v>17244</c:v>
                </c:pt>
                <c:pt idx="16465">
                  <c:v>17245</c:v>
                </c:pt>
                <c:pt idx="16466">
                  <c:v>17246</c:v>
                </c:pt>
                <c:pt idx="16467">
                  <c:v>17247</c:v>
                </c:pt>
                <c:pt idx="16468">
                  <c:v>17248</c:v>
                </c:pt>
                <c:pt idx="16469">
                  <c:v>17249</c:v>
                </c:pt>
                <c:pt idx="16470">
                  <c:v>17250</c:v>
                </c:pt>
                <c:pt idx="16471">
                  <c:v>17251</c:v>
                </c:pt>
                <c:pt idx="16472">
                  <c:v>17252</c:v>
                </c:pt>
                <c:pt idx="16473">
                  <c:v>17253</c:v>
                </c:pt>
                <c:pt idx="16474">
                  <c:v>17254</c:v>
                </c:pt>
                <c:pt idx="16475">
                  <c:v>17255</c:v>
                </c:pt>
                <c:pt idx="16476">
                  <c:v>17256</c:v>
                </c:pt>
                <c:pt idx="16477">
                  <c:v>17257</c:v>
                </c:pt>
                <c:pt idx="16478">
                  <c:v>17258</c:v>
                </c:pt>
                <c:pt idx="16479">
                  <c:v>17259</c:v>
                </c:pt>
                <c:pt idx="16480">
                  <c:v>17260</c:v>
                </c:pt>
                <c:pt idx="16481">
                  <c:v>17261</c:v>
                </c:pt>
                <c:pt idx="16482">
                  <c:v>17262</c:v>
                </c:pt>
                <c:pt idx="16483">
                  <c:v>17263</c:v>
                </c:pt>
                <c:pt idx="16484">
                  <c:v>17264</c:v>
                </c:pt>
                <c:pt idx="16485">
                  <c:v>17265</c:v>
                </c:pt>
                <c:pt idx="16486">
                  <c:v>17266</c:v>
                </c:pt>
                <c:pt idx="16487">
                  <c:v>17267</c:v>
                </c:pt>
                <c:pt idx="16488">
                  <c:v>17268</c:v>
                </c:pt>
                <c:pt idx="16489">
                  <c:v>17269</c:v>
                </c:pt>
                <c:pt idx="16490">
                  <c:v>17270</c:v>
                </c:pt>
                <c:pt idx="16491">
                  <c:v>17271</c:v>
                </c:pt>
                <c:pt idx="16492">
                  <c:v>17272</c:v>
                </c:pt>
                <c:pt idx="16493">
                  <c:v>17273</c:v>
                </c:pt>
                <c:pt idx="16494">
                  <c:v>17274</c:v>
                </c:pt>
                <c:pt idx="16495">
                  <c:v>17275</c:v>
                </c:pt>
                <c:pt idx="16496">
                  <c:v>17276</c:v>
                </c:pt>
                <c:pt idx="16497">
                  <c:v>17277</c:v>
                </c:pt>
                <c:pt idx="16498">
                  <c:v>17278</c:v>
                </c:pt>
                <c:pt idx="16499">
                  <c:v>17279</c:v>
                </c:pt>
                <c:pt idx="16500">
                  <c:v>17280</c:v>
                </c:pt>
                <c:pt idx="16501">
                  <c:v>17281</c:v>
                </c:pt>
                <c:pt idx="16502">
                  <c:v>17282</c:v>
                </c:pt>
                <c:pt idx="16503">
                  <c:v>17283</c:v>
                </c:pt>
                <c:pt idx="16504">
                  <c:v>17284</c:v>
                </c:pt>
                <c:pt idx="16505">
                  <c:v>17285</c:v>
                </c:pt>
                <c:pt idx="16506">
                  <c:v>17286</c:v>
                </c:pt>
                <c:pt idx="16507">
                  <c:v>17287</c:v>
                </c:pt>
                <c:pt idx="16508">
                  <c:v>17288</c:v>
                </c:pt>
                <c:pt idx="16509">
                  <c:v>17289</c:v>
                </c:pt>
                <c:pt idx="16510">
                  <c:v>17290</c:v>
                </c:pt>
                <c:pt idx="16511">
                  <c:v>17291</c:v>
                </c:pt>
                <c:pt idx="16512">
                  <c:v>17292</c:v>
                </c:pt>
                <c:pt idx="16513">
                  <c:v>17293</c:v>
                </c:pt>
                <c:pt idx="16514">
                  <c:v>17294</c:v>
                </c:pt>
                <c:pt idx="16515">
                  <c:v>17295</c:v>
                </c:pt>
                <c:pt idx="16516">
                  <c:v>17296</c:v>
                </c:pt>
                <c:pt idx="16517">
                  <c:v>17297</c:v>
                </c:pt>
                <c:pt idx="16518">
                  <c:v>17298</c:v>
                </c:pt>
                <c:pt idx="16519">
                  <c:v>17299</c:v>
                </c:pt>
                <c:pt idx="16520">
                  <c:v>17300</c:v>
                </c:pt>
                <c:pt idx="16521">
                  <c:v>17301</c:v>
                </c:pt>
                <c:pt idx="16522">
                  <c:v>17302</c:v>
                </c:pt>
                <c:pt idx="16523">
                  <c:v>17303</c:v>
                </c:pt>
                <c:pt idx="16524">
                  <c:v>17304</c:v>
                </c:pt>
                <c:pt idx="16525">
                  <c:v>17305</c:v>
                </c:pt>
                <c:pt idx="16526">
                  <c:v>17306</c:v>
                </c:pt>
                <c:pt idx="16527">
                  <c:v>17307</c:v>
                </c:pt>
                <c:pt idx="16528">
                  <c:v>17308</c:v>
                </c:pt>
                <c:pt idx="16529">
                  <c:v>17309</c:v>
                </c:pt>
                <c:pt idx="16530">
                  <c:v>17310</c:v>
                </c:pt>
                <c:pt idx="16531">
                  <c:v>17311</c:v>
                </c:pt>
                <c:pt idx="16532">
                  <c:v>17312</c:v>
                </c:pt>
                <c:pt idx="16533">
                  <c:v>17313</c:v>
                </c:pt>
                <c:pt idx="16534">
                  <c:v>17314</c:v>
                </c:pt>
                <c:pt idx="16535">
                  <c:v>17315</c:v>
                </c:pt>
                <c:pt idx="16536">
                  <c:v>17316</c:v>
                </c:pt>
                <c:pt idx="16537">
                  <c:v>17317</c:v>
                </c:pt>
                <c:pt idx="16538">
                  <c:v>17318</c:v>
                </c:pt>
                <c:pt idx="16539">
                  <c:v>17319</c:v>
                </c:pt>
                <c:pt idx="16540">
                  <c:v>17320</c:v>
                </c:pt>
                <c:pt idx="16541">
                  <c:v>17321</c:v>
                </c:pt>
                <c:pt idx="16542">
                  <c:v>17322</c:v>
                </c:pt>
                <c:pt idx="16543">
                  <c:v>17323</c:v>
                </c:pt>
                <c:pt idx="16544">
                  <c:v>17324</c:v>
                </c:pt>
                <c:pt idx="16545">
                  <c:v>17325</c:v>
                </c:pt>
                <c:pt idx="16546">
                  <c:v>17326</c:v>
                </c:pt>
                <c:pt idx="16547">
                  <c:v>17327</c:v>
                </c:pt>
                <c:pt idx="16548">
                  <c:v>17328</c:v>
                </c:pt>
                <c:pt idx="16549">
                  <c:v>17329</c:v>
                </c:pt>
                <c:pt idx="16550">
                  <c:v>17330</c:v>
                </c:pt>
                <c:pt idx="16551">
                  <c:v>17331</c:v>
                </c:pt>
                <c:pt idx="16552">
                  <c:v>17332</c:v>
                </c:pt>
                <c:pt idx="16553">
                  <c:v>17333</c:v>
                </c:pt>
                <c:pt idx="16554">
                  <c:v>17334</c:v>
                </c:pt>
                <c:pt idx="16555">
                  <c:v>17335</c:v>
                </c:pt>
                <c:pt idx="16556">
                  <c:v>17336</c:v>
                </c:pt>
                <c:pt idx="16557">
                  <c:v>17337</c:v>
                </c:pt>
                <c:pt idx="16558">
                  <c:v>17338</c:v>
                </c:pt>
                <c:pt idx="16559">
                  <c:v>17339</c:v>
                </c:pt>
                <c:pt idx="16560">
                  <c:v>17340</c:v>
                </c:pt>
                <c:pt idx="16561">
                  <c:v>17341</c:v>
                </c:pt>
                <c:pt idx="16562">
                  <c:v>17342</c:v>
                </c:pt>
                <c:pt idx="16563">
                  <c:v>17343</c:v>
                </c:pt>
                <c:pt idx="16564">
                  <c:v>17344</c:v>
                </c:pt>
                <c:pt idx="16565">
                  <c:v>17345</c:v>
                </c:pt>
                <c:pt idx="16566">
                  <c:v>17346</c:v>
                </c:pt>
                <c:pt idx="16567">
                  <c:v>17347</c:v>
                </c:pt>
                <c:pt idx="16568">
                  <c:v>17348</c:v>
                </c:pt>
                <c:pt idx="16569">
                  <c:v>17349</c:v>
                </c:pt>
                <c:pt idx="16570">
                  <c:v>17350</c:v>
                </c:pt>
                <c:pt idx="16571">
                  <c:v>17351</c:v>
                </c:pt>
                <c:pt idx="16572">
                  <c:v>17352</c:v>
                </c:pt>
                <c:pt idx="16573">
                  <c:v>17353</c:v>
                </c:pt>
                <c:pt idx="16574">
                  <c:v>17354</c:v>
                </c:pt>
                <c:pt idx="16575">
                  <c:v>17355</c:v>
                </c:pt>
                <c:pt idx="16576">
                  <c:v>17356</c:v>
                </c:pt>
                <c:pt idx="16577">
                  <c:v>17357</c:v>
                </c:pt>
                <c:pt idx="16578">
                  <c:v>17358</c:v>
                </c:pt>
                <c:pt idx="16579">
                  <c:v>17359</c:v>
                </c:pt>
                <c:pt idx="16580">
                  <c:v>17360</c:v>
                </c:pt>
                <c:pt idx="16581">
                  <c:v>17361</c:v>
                </c:pt>
                <c:pt idx="16582">
                  <c:v>17362</c:v>
                </c:pt>
                <c:pt idx="16583">
                  <c:v>17363</c:v>
                </c:pt>
                <c:pt idx="16584">
                  <c:v>17364</c:v>
                </c:pt>
                <c:pt idx="16585">
                  <c:v>17365</c:v>
                </c:pt>
                <c:pt idx="16586">
                  <c:v>17366</c:v>
                </c:pt>
                <c:pt idx="16587">
                  <c:v>17367</c:v>
                </c:pt>
                <c:pt idx="16588">
                  <c:v>17368</c:v>
                </c:pt>
                <c:pt idx="16589">
                  <c:v>17369</c:v>
                </c:pt>
                <c:pt idx="16590">
                  <c:v>17370</c:v>
                </c:pt>
                <c:pt idx="16591">
                  <c:v>17371</c:v>
                </c:pt>
                <c:pt idx="16592">
                  <c:v>17372</c:v>
                </c:pt>
                <c:pt idx="16593">
                  <c:v>17373</c:v>
                </c:pt>
                <c:pt idx="16594">
                  <c:v>17374</c:v>
                </c:pt>
                <c:pt idx="16595">
                  <c:v>17375</c:v>
                </c:pt>
                <c:pt idx="16596">
                  <c:v>17376</c:v>
                </c:pt>
                <c:pt idx="16597">
                  <c:v>17377</c:v>
                </c:pt>
                <c:pt idx="16598">
                  <c:v>17378</c:v>
                </c:pt>
                <c:pt idx="16599">
                  <c:v>17379</c:v>
                </c:pt>
                <c:pt idx="16600">
                  <c:v>17380</c:v>
                </c:pt>
                <c:pt idx="16601">
                  <c:v>17381</c:v>
                </c:pt>
                <c:pt idx="16602">
                  <c:v>17382</c:v>
                </c:pt>
                <c:pt idx="16603">
                  <c:v>17383</c:v>
                </c:pt>
                <c:pt idx="16604">
                  <c:v>17384</c:v>
                </c:pt>
                <c:pt idx="16605">
                  <c:v>17385</c:v>
                </c:pt>
                <c:pt idx="16606">
                  <c:v>17386</c:v>
                </c:pt>
                <c:pt idx="16607">
                  <c:v>17387</c:v>
                </c:pt>
                <c:pt idx="16608">
                  <c:v>17388</c:v>
                </c:pt>
                <c:pt idx="16609">
                  <c:v>17389</c:v>
                </c:pt>
                <c:pt idx="16610">
                  <c:v>17390</c:v>
                </c:pt>
                <c:pt idx="16611">
                  <c:v>17391</c:v>
                </c:pt>
                <c:pt idx="16612">
                  <c:v>17392</c:v>
                </c:pt>
                <c:pt idx="16613">
                  <c:v>17393</c:v>
                </c:pt>
                <c:pt idx="16614">
                  <c:v>17394</c:v>
                </c:pt>
                <c:pt idx="16615">
                  <c:v>17395</c:v>
                </c:pt>
                <c:pt idx="16616">
                  <c:v>17396</c:v>
                </c:pt>
                <c:pt idx="16617">
                  <c:v>17397</c:v>
                </c:pt>
                <c:pt idx="16618">
                  <c:v>17398</c:v>
                </c:pt>
                <c:pt idx="16619">
                  <c:v>17399</c:v>
                </c:pt>
                <c:pt idx="16620">
                  <c:v>17400</c:v>
                </c:pt>
                <c:pt idx="16621">
                  <c:v>17401</c:v>
                </c:pt>
                <c:pt idx="16622">
                  <c:v>17402</c:v>
                </c:pt>
                <c:pt idx="16623">
                  <c:v>17403</c:v>
                </c:pt>
                <c:pt idx="16624">
                  <c:v>17404</c:v>
                </c:pt>
                <c:pt idx="16625">
                  <c:v>17405</c:v>
                </c:pt>
                <c:pt idx="16626">
                  <c:v>17406</c:v>
                </c:pt>
                <c:pt idx="16627">
                  <c:v>17407</c:v>
                </c:pt>
                <c:pt idx="16628">
                  <c:v>17408</c:v>
                </c:pt>
                <c:pt idx="16629">
                  <c:v>17409</c:v>
                </c:pt>
                <c:pt idx="16630">
                  <c:v>17410</c:v>
                </c:pt>
                <c:pt idx="16631">
                  <c:v>17411</c:v>
                </c:pt>
                <c:pt idx="16632">
                  <c:v>17412</c:v>
                </c:pt>
                <c:pt idx="16633">
                  <c:v>17413</c:v>
                </c:pt>
                <c:pt idx="16634">
                  <c:v>17414</c:v>
                </c:pt>
                <c:pt idx="16635">
                  <c:v>17415</c:v>
                </c:pt>
                <c:pt idx="16636">
                  <c:v>17416</c:v>
                </c:pt>
                <c:pt idx="16637">
                  <c:v>17417</c:v>
                </c:pt>
                <c:pt idx="16638">
                  <c:v>17418</c:v>
                </c:pt>
                <c:pt idx="16639">
                  <c:v>17419</c:v>
                </c:pt>
                <c:pt idx="16640">
                  <c:v>17420</c:v>
                </c:pt>
                <c:pt idx="16641">
                  <c:v>17421</c:v>
                </c:pt>
                <c:pt idx="16642">
                  <c:v>17422</c:v>
                </c:pt>
                <c:pt idx="16643">
                  <c:v>17423</c:v>
                </c:pt>
                <c:pt idx="16644">
                  <c:v>17424</c:v>
                </c:pt>
                <c:pt idx="16645">
                  <c:v>17425</c:v>
                </c:pt>
                <c:pt idx="16646">
                  <c:v>17426</c:v>
                </c:pt>
                <c:pt idx="16647">
                  <c:v>17427</c:v>
                </c:pt>
                <c:pt idx="16648">
                  <c:v>17428</c:v>
                </c:pt>
                <c:pt idx="16649">
                  <c:v>17429</c:v>
                </c:pt>
                <c:pt idx="16650">
                  <c:v>17430</c:v>
                </c:pt>
                <c:pt idx="16651">
                  <c:v>17431</c:v>
                </c:pt>
                <c:pt idx="16652">
                  <c:v>17432</c:v>
                </c:pt>
                <c:pt idx="16653">
                  <c:v>17433</c:v>
                </c:pt>
                <c:pt idx="16654">
                  <c:v>17434</c:v>
                </c:pt>
                <c:pt idx="16655">
                  <c:v>17435</c:v>
                </c:pt>
                <c:pt idx="16656">
                  <c:v>17436</c:v>
                </c:pt>
                <c:pt idx="16657">
                  <c:v>17437</c:v>
                </c:pt>
                <c:pt idx="16658">
                  <c:v>17438</c:v>
                </c:pt>
                <c:pt idx="16659">
                  <c:v>17439</c:v>
                </c:pt>
                <c:pt idx="16660">
                  <c:v>17440</c:v>
                </c:pt>
                <c:pt idx="16661">
                  <c:v>17441</c:v>
                </c:pt>
                <c:pt idx="16662">
                  <c:v>17442</c:v>
                </c:pt>
                <c:pt idx="16663">
                  <c:v>17443</c:v>
                </c:pt>
                <c:pt idx="16664">
                  <c:v>17444</c:v>
                </c:pt>
                <c:pt idx="16665">
                  <c:v>17445</c:v>
                </c:pt>
                <c:pt idx="16666">
                  <c:v>17446</c:v>
                </c:pt>
                <c:pt idx="16667">
                  <c:v>17447</c:v>
                </c:pt>
                <c:pt idx="16668">
                  <c:v>17448</c:v>
                </c:pt>
                <c:pt idx="16669">
                  <c:v>17449</c:v>
                </c:pt>
                <c:pt idx="16670">
                  <c:v>17450</c:v>
                </c:pt>
                <c:pt idx="16671">
                  <c:v>17451</c:v>
                </c:pt>
                <c:pt idx="16672">
                  <c:v>17452</c:v>
                </c:pt>
                <c:pt idx="16673">
                  <c:v>17453</c:v>
                </c:pt>
                <c:pt idx="16674">
                  <c:v>17454</c:v>
                </c:pt>
                <c:pt idx="16675">
                  <c:v>17455</c:v>
                </c:pt>
                <c:pt idx="16676">
                  <c:v>17456</c:v>
                </c:pt>
                <c:pt idx="16677">
                  <c:v>17457</c:v>
                </c:pt>
                <c:pt idx="16678">
                  <c:v>17458</c:v>
                </c:pt>
                <c:pt idx="16679">
                  <c:v>17459</c:v>
                </c:pt>
                <c:pt idx="16680">
                  <c:v>17460</c:v>
                </c:pt>
                <c:pt idx="16681">
                  <c:v>17461</c:v>
                </c:pt>
                <c:pt idx="16682">
                  <c:v>17462</c:v>
                </c:pt>
                <c:pt idx="16683">
                  <c:v>17463</c:v>
                </c:pt>
                <c:pt idx="16684">
                  <c:v>17464</c:v>
                </c:pt>
                <c:pt idx="16685">
                  <c:v>17465</c:v>
                </c:pt>
                <c:pt idx="16686">
                  <c:v>17466</c:v>
                </c:pt>
                <c:pt idx="16687">
                  <c:v>17467</c:v>
                </c:pt>
                <c:pt idx="16688">
                  <c:v>17468</c:v>
                </c:pt>
                <c:pt idx="16689">
                  <c:v>17469</c:v>
                </c:pt>
                <c:pt idx="16690">
                  <c:v>17470</c:v>
                </c:pt>
                <c:pt idx="16691">
                  <c:v>17471</c:v>
                </c:pt>
                <c:pt idx="16692">
                  <c:v>17472</c:v>
                </c:pt>
                <c:pt idx="16693">
                  <c:v>17473</c:v>
                </c:pt>
                <c:pt idx="16694">
                  <c:v>17474</c:v>
                </c:pt>
                <c:pt idx="16695">
                  <c:v>17475</c:v>
                </c:pt>
                <c:pt idx="16696">
                  <c:v>17476</c:v>
                </c:pt>
                <c:pt idx="16697">
                  <c:v>17477</c:v>
                </c:pt>
                <c:pt idx="16698">
                  <c:v>17478</c:v>
                </c:pt>
                <c:pt idx="16699">
                  <c:v>17479</c:v>
                </c:pt>
                <c:pt idx="16700">
                  <c:v>17480</c:v>
                </c:pt>
                <c:pt idx="16701">
                  <c:v>17481</c:v>
                </c:pt>
                <c:pt idx="16702">
                  <c:v>17482</c:v>
                </c:pt>
                <c:pt idx="16703">
                  <c:v>17483</c:v>
                </c:pt>
                <c:pt idx="16704">
                  <c:v>17484</c:v>
                </c:pt>
                <c:pt idx="16705">
                  <c:v>17485</c:v>
                </c:pt>
                <c:pt idx="16706">
                  <c:v>17486</c:v>
                </c:pt>
                <c:pt idx="16707">
                  <c:v>17487</c:v>
                </c:pt>
                <c:pt idx="16708">
                  <c:v>17488</c:v>
                </c:pt>
                <c:pt idx="16709">
                  <c:v>17489</c:v>
                </c:pt>
                <c:pt idx="16710">
                  <c:v>17490</c:v>
                </c:pt>
                <c:pt idx="16711">
                  <c:v>17491</c:v>
                </c:pt>
                <c:pt idx="16712">
                  <c:v>17492</c:v>
                </c:pt>
                <c:pt idx="16713">
                  <c:v>17493</c:v>
                </c:pt>
                <c:pt idx="16714">
                  <c:v>17494</c:v>
                </c:pt>
                <c:pt idx="16715">
                  <c:v>17495</c:v>
                </c:pt>
                <c:pt idx="16716">
                  <c:v>17496</c:v>
                </c:pt>
                <c:pt idx="16717">
                  <c:v>17497</c:v>
                </c:pt>
                <c:pt idx="16718">
                  <c:v>17498</c:v>
                </c:pt>
                <c:pt idx="16719">
                  <c:v>17499</c:v>
                </c:pt>
                <c:pt idx="16720">
                  <c:v>17500</c:v>
                </c:pt>
                <c:pt idx="16721">
                  <c:v>17501</c:v>
                </c:pt>
                <c:pt idx="16722">
                  <c:v>17502</c:v>
                </c:pt>
                <c:pt idx="16723">
                  <c:v>17503</c:v>
                </c:pt>
                <c:pt idx="16724">
                  <c:v>17504</c:v>
                </c:pt>
                <c:pt idx="16725">
                  <c:v>17505</c:v>
                </c:pt>
                <c:pt idx="16726">
                  <c:v>17506</c:v>
                </c:pt>
                <c:pt idx="16727">
                  <c:v>17507</c:v>
                </c:pt>
                <c:pt idx="16728">
                  <c:v>17508</c:v>
                </c:pt>
                <c:pt idx="16729">
                  <c:v>17509</c:v>
                </c:pt>
                <c:pt idx="16730">
                  <c:v>17510</c:v>
                </c:pt>
                <c:pt idx="16731">
                  <c:v>17511</c:v>
                </c:pt>
                <c:pt idx="16732">
                  <c:v>17512</c:v>
                </c:pt>
                <c:pt idx="16733">
                  <c:v>17513</c:v>
                </c:pt>
                <c:pt idx="16734">
                  <c:v>17514</c:v>
                </c:pt>
                <c:pt idx="16735">
                  <c:v>17515</c:v>
                </c:pt>
                <c:pt idx="16736">
                  <c:v>17516</c:v>
                </c:pt>
                <c:pt idx="16737">
                  <c:v>17517</c:v>
                </c:pt>
                <c:pt idx="16738">
                  <c:v>17518</c:v>
                </c:pt>
                <c:pt idx="16739">
                  <c:v>17519</c:v>
                </c:pt>
                <c:pt idx="16740">
                  <c:v>17520</c:v>
                </c:pt>
                <c:pt idx="16741">
                  <c:v>17521</c:v>
                </c:pt>
                <c:pt idx="16742">
                  <c:v>17522</c:v>
                </c:pt>
                <c:pt idx="16743">
                  <c:v>17523</c:v>
                </c:pt>
                <c:pt idx="16744">
                  <c:v>17524</c:v>
                </c:pt>
                <c:pt idx="16745">
                  <c:v>17525</c:v>
                </c:pt>
                <c:pt idx="16746">
                  <c:v>17526</c:v>
                </c:pt>
                <c:pt idx="16747">
                  <c:v>17527</c:v>
                </c:pt>
                <c:pt idx="16748">
                  <c:v>17528</c:v>
                </c:pt>
                <c:pt idx="16749">
                  <c:v>17529</c:v>
                </c:pt>
                <c:pt idx="16750">
                  <c:v>17530</c:v>
                </c:pt>
                <c:pt idx="16751">
                  <c:v>17531</c:v>
                </c:pt>
                <c:pt idx="16752">
                  <c:v>17532</c:v>
                </c:pt>
                <c:pt idx="16753">
                  <c:v>17533</c:v>
                </c:pt>
                <c:pt idx="16754">
                  <c:v>17534</c:v>
                </c:pt>
                <c:pt idx="16755">
                  <c:v>17535</c:v>
                </c:pt>
                <c:pt idx="16756">
                  <c:v>17536</c:v>
                </c:pt>
                <c:pt idx="16757">
                  <c:v>17537</c:v>
                </c:pt>
                <c:pt idx="16758">
                  <c:v>17538</c:v>
                </c:pt>
                <c:pt idx="16759">
                  <c:v>17539</c:v>
                </c:pt>
                <c:pt idx="16760">
                  <c:v>17540</c:v>
                </c:pt>
                <c:pt idx="16761">
                  <c:v>17541</c:v>
                </c:pt>
                <c:pt idx="16762">
                  <c:v>17542</c:v>
                </c:pt>
                <c:pt idx="16763">
                  <c:v>17543</c:v>
                </c:pt>
                <c:pt idx="16764">
                  <c:v>17544</c:v>
                </c:pt>
                <c:pt idx="16765">
                  <c:v>17545</c:v>
                </c:pt>
                <c:pt idx="16766">
                  <c:v>17546</c:v>
                </c:pt>
                <c:pt idx="16767">
                  <c:v>17547</c:v>
                </c:pt>
                <c:pt idx="16768">
                  <c:v>17548</c:v>
                </c:pt>
                <c:pt idx="16769">
                  <c:v>17549</c:v>
                </c:pt>
                <c:pt idx="16770">
                  <c:v>17550</c:v>
                </c:pt>
                <c:pt idx="16771">
                  <c:v>17551</c:v>
                </c:pt>
                <c:pt idx="16772">
                  <c:v>17552</c:v>
                </c:pt>
                <c:pt idx="16773">
                  <c:v>17553</c:v>
                </c:pt>
                <c:pt idx="16774">
                  <c:v>17554</c:v>
                </c:pt>
                <c:pt idx="16775">
                  <c:v>17555</c:v>
                </c:pt>
                <c:pt idx="16776">
                  <c:v>17556</c:v>
                </c:pt>
                <c:pt idx="16777">
                  <c:v>17557</c:v>
                </c:pt>
                <c:pt idx="16778">
                  <c:v>17558</c:v>
                </c:pt>
                <c:pt idx="16779">
                  <c:v>17559</c:v>
                </c:pt>
                <c:pt idx="16780">
                  <c:v>17560</c:v>
                </c:pt>
                <c:pt idx="16781">
                  <c:v>17561</c:v>
                </c:pt>
                <c:pt idx="16782">
                  <c:v>17562</c:v>
                </c:pt>
                <c:pt idx="16783">
                  <c:v>17563</c:v>
                </c:pt>
                <c:pt idx="16784">
                  <c:v>17564</c:v>
                </c:pt>
                <c:pt idx="16785">
                  <c:v>17565</c:v>
                </c:pt>
                <c:pt idx="16786">
                  <c:v>17566</c:v>
                </c:pt>
                <c:pt idx="16787">
                  <c:v>17567</c:v>
                </c:pt>
                <c:pt idx="16788">
                  <c:v>17568</c:v>
                </c:pt>
                <c:pt idx="16789">
                  <c:v>17569</c:v>
                </c:pt>
                <c:pt idx="16790">
                  <c:v>17570</c:v>
                </c:pt>
                <c:pt idx="16791">
                  <c:v>17571</c:v>
                </c:pt>
                <c:pt idx="16792">
                  <c:v>17572</c:v>
                </c:pt>
                <c:pt idx="16793">
                  <c:v>17573</c:v>
                </c:pt>
                <c:pt idx="16794">
                  <c:v>17574</c:v>
                </c:pt>
                <c:pt idx="16795">
                  <c:v>17575</c:v>
                </c:pt>
                <c:pt idx="16796">
                  <c:v>17576</c:v>
                </c:pt>
                <c:pt idx="16797">
                  <c:v>17577</c:v>
                </c:pt>
                <c:pt idx="16798">
                  <c:v>17578</c:v>
                </c:pt>
                <c:pt idx="16799">
                  <c:v>17579</c:v>
                </c:pt>
                <c:pt idx="16800">
                  <c:v>17580</c:v>
                </c:pt>
                <c:pt idx="16801">
                  <c:v>17581</c:v>
                </c:pt>
                <c:pt idx="16802">
                  <c:v>17582</c:v>
                </c:pt>
                <c:pt idx="16803">
                  <c:v>17583</c:v>
                </c:pt>
                <c:pt idx="16804">
                  <c:v>17584</c:v>
                </c:pt>
                <c:pt idx="16805">
                  <c:v>17585</c:v>
                </c:pt>
                <c:pt idx="16806">
                  <c:v>17586</c:v>
                </c:pt>
                <c:pt idx="16807">
                  <c:v>17587</c:v>
                </c:pt>
                <c:pt idx="16808">
                  <c:v>17588</c:v>
                </c:pt>
                <c:pt idx="16809">
                  <c:v>17589</c:v>
                </c:pt>
                <c:pt idx="16810">
                  <c:v>17590</c:v>
                </c:pt>
                <c:pt idx="16811">
                  <c:v>17591</c:v>
                </c:pt>
                <c:pt idx="16812">
                  <c:v>17592</c:v>
                </c:pt>
                <c:pt idx="16813">
                  <c:v>17593</c:v>
                </c:pt>
                <c:pt idx="16814">
                  <c:v>17594</c:v>
                </c:pt>
                <c:pt idx="16815">
                  <c:v>17595</c:v>
                </c:pt>
                <c:pt idx="16816">
                  <c:v>17596</c:v>
                </c:pt>
                <c:pt idx="16817">
                  <c:v>17597</c:v>
                </c:pt>
                <c:pt idx="16818">
                  <c:v>17598</c:v>
                </c:pt>
                <c:pt idx="16819">
                  <c:v>17599</c:v>
                </c:pt>
                <c:pt idx="16820">
                  <c:v>17600</c:v>
                </c:pt>
                <c:pt idx="16821">
                  <c:v>17601</c:v>
                </c:pt>
                <c:pt idx="16822">
                  <c:v>17602</c:v>
                </c:pt>
                <c:pt idx="16823">
                  <c:v>17603</c:v>
                </c:pt>
                <c:pt idx="16824">
                  <c:v>17604</c:v>
                </c:pt>
                <c:pt idx="16825">
                  <c:v>17605</c:v>
                </c:pt>
                <c:pt idx="16826">
                  <c:v>17606</c:v>
                </c:pt>
                <c:pt idx="16827">
                  <c:v>17607</c:v>
                </c:pt>
                <c:pt idx="16828">
                  <c:v>17608</c:v>
                </c:pt>
                <c:pt idx="16829">
                  <c:v>17609</c:v>
                </c:pt>
                <c:pt idx="16830">
                  <c:v>17610</c:v>
                </c:pt>
                <c:pt idx="16831">
                  <c:v>17611</c:v>
                </c:pt>
                <c:pt idx="16832">
                  <c:v>17612</c:v>
                </c:pt>
                <c:pt idx="16833">
                  <c:v>17613</c:v>
                </c:pt>
                <c:pt idx="16834">
                  <c:v>17614</c:v>
                </c:pt>
                <c:pt idx="16835">
                  <c:v>17615</c:v>
                </c:pt>
                <c:pt idx="16836">
                  <c:v>17616</c:v>
                </c:pt>
                <c:pt idx="16837">
                  <c:v>17617</c:v>
                </c:pt>
                <c:pt idx="16838">
                  <c:v>17618</c:v>
                </c:pt>
                <c:pt idx="16839">
                  <c:v>17619</c:v>
                </c:pt>
                <c:pt idx="16840">
                  <c:v>17620</c:v>
                </c:pt>
                <c:pt idx="16841">
                  <c:v>17621</c:v>
                </c:pt>
                <c:pt idx="16842">
                  <c:v>17622</c:v>
                </c:pt>
                <c:pt idx="16843">
                  <c:v>17623</c:v>
                </c:pt>
                <c:pt idx="16844">
                  <c:v>17624</c:v>
                </c:pt>
                <c:pt idx="16845">
                  <c:v>17625</c:v>
                </c:pt>
                <c:pt idx="16846">
                  <c:v>17626</c:v>
                </c:pt>
                <c:pt idx="16847">
                  <c:v>17627</c:v>
                </c:pt>
                <c:pt idx="16848">
                  <c:v>17628</c:v>
                </c:pt>
                <c:pt idx="16849">
                  <c:v>17629</c:v>
                </c:pt>
                <c:pt idx="16850">
                  <c:v>17630</c:v>
                </c:pt>
                <c:pt idx="16851">
                  <c:v>17631</c:v>
                </c:pt>
                <c:pt idx="16852">
                  <c:v>17632</c:v>
                </c:pt>
                <c:pt idx="16853">
                  <c:v>17633</c:v>
                </c:pt>
                <c:pt idx="16854">
                  <c:v>17634</c:v>
                </c:pt>
                <c:pt idx="16855">
                  <c:v>17635</c:v>
                </c:pt>
                <c:pt idx="16856">
                  <c:v>17636</c:v>
                </c:pt>
                <c:pt idx="16857">
                  <c:v>17637</c:v>
                </c:pt>
                <c:pt idx="16858">
                  <c:v>17638</c:v>
                </c:pt>
                <c:pt idx="16859">
                  <c:v>17639</c:v>
                </c:pt>
                <c:pt idx="16860">
                  <c:v>17640</c:v>
                </c:pt>
                <c:pt idx="16861">
                  <c:v>17641</c:v>
                </c:pt>
                <c:pt idx="16862">
                  <c:v>17642</c:v>
                </c:pt>
                <c:pt idx="16863">
                  <c:v>17643</c:v>
                </c:pt>
                <c:pt idx="16864">
                  <c:v>17644</c:v>
                </c:pt>
                <c:pt idx="16865">
                  <c:v>17645</c:v>
                </c:pt>
                <c:pt idx="16866">
                  <c:v>17646</c:v>
                </c:pt>
                <c:pt idx="16867">
                  <c:v>17647</c:v>
                </c:pt>
                <c:pt idx="16868">
                  <c:v>17648</c:v>
                </c:pt>
                <c:pt idx="16869">
                  <c:v>17649</c:v>
                </c:pt>
                <c:pt idx="16870">
                  <c:v>17650</c:v>
                </c:pt>
                <c:pt idx="16871">
                  <c:v>17651</c:v>
                </c:pt>
                <c:pt idx="16872">
                  <c:v>17652</c:v>
                </c:pt>
                <c:pt idx="16873">
                  <c:v>17653</c:v>
                </c:pt>
                <c:pt idx="16874">
                  <c:v>17654</c:v>
                </c:pt>
                <c:pt idx="16875">
                  <c:v>17655</c:v>
                </c:pt>
                <c:pt idx="16876">
                  <c:v>17656</c:v>
                </c:pt>
                <c:pt idx="16877">
                  <c:v>17657</c:v>
                </c:pt>
                <c:pt idx="16878">
                  <c:v>17658</c:v>
                </c:pt>
                <c:pt idx="16879">
                  <c:v>17659</c:v>
                </c:pt>
                <c:pt idx="16880">
                  <c:v>17660</c:v>
                </c:pt>
                <c:pt idx="16881">
                  <c:v>17661</c:v>
                </c:pt>
                <c:pt idx="16882">
                  <c:v>17662</c:v>
                </c:pt>
                <c:pt idx="16883">
                  <c:v>17663</c:v>
                </c:pt>
                <c:pt idx="16884">
                  <c:v>17664</c:v>
                </c:pt>
                <c:pt idx="16885">
                  <c:v>17665</c:v>
                </c:pt>
                <c:pt idx="16886">
                  <c:v>17666</c:v>
                </c:pt>
                <c:pt idx="16887">
                  <c:v>17667</c:v>
                </c:pt>
                <c:pt idx="16888">
                  <c:v>17668</c:v>
                </c:pt>
                <c:pt idx="16889">
                  <c:v>17669</c:v>
                </c:pt>
                <c:pt idx="16890">
                  <c:v>17670</c:v>
                </c:pt>
                <c:pt idx="16891">
                  <c:v>17671</c:v>
                </c:pt>
                <c:pt idx="16892">
                  <c:v>17672</c:v>
                </c:pt>
                <c:pt idx="16893">
                  <c:v>17673</c:v>
                </c:pt>
                <c:pt idx="16894">
                  <c:v>17674</c:v>
                </c:pt>
                <c:pt idx="16895">
                  <c:v>17675</c:v>
                </c:pt>
                <c:pt idx="16896">
                  <c:v>17676</c:v>
                </c:pt>
                <c:pt idx="16897">
                  <c:v>17677</c:v>
                </c:pt>
                <c:pt idx="16898">
                  <c:v>17678</c:v>
                </c:pt>
                <c:pt idx="16899">
                  <c:v>17679</c:v>
                </c:pt>
                <c:pt idx="16900">
                  <c:v>17680</c:v>
                </c:pt>
                <c:pt idx="16901">
                  <c:v>17681</c:v>
                </c:pt>
                <c:pt idx="16902">
                  <c:v>17682</c:v>
                </c:pt>
                <c:pt idx="16903">
                  <c:v>17683</c:v>
                </c:pt>
                <c:pt idx="16904">
                  <c:v>17684</c:v>
                </c:pt>
                <c:pt idx="16905">
                  <c:v>17685</c:v>
                </c:pt>
                <c:pt idx="16906">
                  <c:v>17686</c:v>
                </c:pt>
                <c:pt idx="16907">
                  <c:v>17687</c:v>
                </c:pt>
                <c:pt idx="16908">
                  <c:v>17688</c:v>
                </c:pt>
                <c:pt idx="16909">
                  <c:v>17689</c:v>
                </c:pt>
                <c:pt idx="16910">
                  <c:v>17690</c:v>
                </c:pt>
                <c:pt idx="16911">
                  <c:v>17691</c:v>
                </c:pt>
                <c:pt idx="16912">
                  <c:v>17692</c:v>
                </c:pt>
                <c:pt idx="16913">
                  <c:v>17693</c:v>
                </c:pt>
                <c:pt idx="16914">
                  <c:v>17694</c:v>
                </c:pt>
                <c:pt idx="16915">
                  <c:v>17695</c:v>
                </c:pt>
                <c:pt idx="16916">
                  <c:v>17696</c:v>
                </c:pt>
                <c:pt idx="16917">
                  <c:v>17697</c:v>
                </c:pt>
                <c:pt idx="16918">
                  <c:v>17698</c:v>
                </c:pt>
                <c:pt idx="16919">
                  <c:v>17699</c:v>
                </c:pt>
                <c:pt idx="16920">
                  <c:v>17700</c:v>
                </c:pt>
                <c:pt idx="16921">
                  <c:v>17701</c:v>
                </c:pt>
                <c:pt idx="16922">
                  <c:v>17702</c:v>
                </c:pt>
                <c:pt idx="16923">
                  <c:v>17703</c:v>
                </c:pt>
                <c:pt idx="16924">
                  <c:v>17704</c:v>
                </c:pt>
                <c:pt idx="16925">
                  <c:v>17705</c:v>
                </c:pt>
                <c:pt idx="16926">
                  <c:v>17706</c:v>
                </c:pt>
                <c:pt idx="16927">
                  <c:v>17707</c:v>
                </c:pt>
                <c:pt idx="16928">
                  <c:v>17708</c:v>
                </c:pt>
                <c:pt idx="16929">
                  <c:v>17709</c:v>
                </c:pt>
                <c:pt idx="16930">
                  <c:v>17710</c:v>
                </c:pt>
                <c:pt idx="16931">
                  <c:v>17711</c:v>
                </c:pt>
                <c:pt idx="16932">
                  <c:v>17712</c:v>
                </c:pt>
                <c:pt idx="16933">
                  <c:v>17713</c:v>
                </c:pt>
                <c:pt idx="16934">
                  <c:v>17714</c:v>
                </c:pt>
                <c:pt idx="16935">
                  <c:v>17715</c:v>
                </c:pt>
                <c:pt idx="16936">
                  <c:v>17716</c:v>
                </c:pt>
                <c:pt idx="16937">
                  <c:v>17717</c:v>
                </c:pt>
                <c:pt idx="16938">
                  <c:v>17718</c:v>
                </c:pt>
                <c:pt idx="16939">
                  <c:v>17719</c:v>
                </c:pt>
                <c:pt idx="16940">
                  <c:v>17720</c:v>
                </c:pt>
                <c:pt idx="16941">
                  <c:v>17721</c:v>
                </c:pt>
                <c:pt idx="16942">
                  <c:v>17722</c:v>
                </c:pt>
                <c:pt idx="16943">
                  <c:v>17723</c:v>
                </c:pt>
                <c:pt idx="16944">
                  <c:v>17724</c:v>
                </c:pt>
                <c:pt idx="16945">
                  <c:v>17725</c:v>
                </c:pt>
                <c:pt idx="16946">
                  <c:v>17726</c:v>
                </c:pt>
                <c:pt idx="16947">
                  <c:v>17727</c:v>
                </c:pt>
                <c:pt idx="16948">
                  <c:v>17728</c:v>
                </c:pt>
                <c:pt idx="16949">
                  <c:v>17729</c:v>
                </c:pt>
                <c:pt idx="16950">
                  <c:v>17730</c:v>
                </c:pt>
                <c:pt idx="16951">
                  <c:v>17731</c:v>
                </c:pt>
                <c:pt idx="16952">
                  <c:v>17732</c:v>
                </c:pt>
                <c:pt idx="16953">
                  <c:v>17733</c:v>
                </c:pt>
                <c:pt idx="16954">
                  <c:v>17734</c:v>
                </c:pt>
                <c:pt idx="16955">
                  <c:v>17735</c:v>
                </c:pt>
                <c:pt idx="16956">
                  <c:v>17736</c:v>
                </c:pt>
                <c:pt idx="16957">
                  <c:v>17737</c:v>
                </c:pt>
                <c:pt idx="16958">
                  <c:v>17738</c:v>
                </c:pt>
                <c:pt idx="16959">
                  <c:v>17739</c:v>
                </c:pt>
                <c:pt idx="16960">
                  <c:v>17740</c:v>
                </c:pt>
                <c:pt idx="16961">
                  <c:v>17741</c:v>
                </c:pt>
                <c:pt idx="16962">
                  <c:v>17742</c:v>
                </c:pt>
                <c:pt idx="16963">
                  <c:v>17743</c:v>
                </c:pt>
                <c:pt idx="16964">
                  <c:v>17744</c:v>
                </c:pt>
                <c:pt idx="16965">
                  <c:v>17745</c:v>
                </c:pt>
                <c:pt idx="16966">
                  <c:v>17746</c:v>
                </c:pt>
                <c:pt idx="16967">
                  <c:v>17747</c:v>
                </c:pt>
                <c:pt idx="16968">
                  <c:v>17748</c:v>
                </c:pt>
                <c:pt idx="16969">
                  <c:v>17749</c:v>
                </c:pt>
                <c:pt idx="16970">
                  <c:v>17750</c:v>
                </c:pt>
                <c:pt idx="16971">
                  <c:v>17751</c:v>
                </c:pt>
                <c:pt idx="16972">
                  <c:v>17752</c:v>
                </c:pt>
                <c:pt idx="16973">
                  <c:v>17753</c:v>
                </c:pt>
                <c:pt idx="16974">
                  <c:v>17754</c:v>
                </c:pt>
                <c:pt idx="16975">
                  <c:v>17755</c:v>
                </c:pt>
                <c:pt idx="16976">
                  <c:v>17756</c:v>
                </c:pt>
                <c:pt idx="16977">
                  <c:v>17757</c:v>
                </c:pt>
                <c:pt idx="16978">
                  <c:v>17758</c:v>
                </c:pt>
                <c:pt idx="16979">
                  <c:v>17759</c:v>
                </c:pt>
                <c:pt idx="16980">
                  <c:v>17760</c:v>
                </c:pt>
                <c:pt idx="16981">
                  <c:v>17761</c:v>
                </c:pt>
                <c:pt idx="16982">
                  <c:v>17762</c:v>
                </c:pt>
                <c:pt idx="16983">
                  <c:v>17763</c:v>
                </c:pt>
                <c:pt idx="16984">
                  <c:v>17764</c:v>
                </c:pt>
                <c:pt idx="16985">
                  <c:v>17765</c:v>
                </c:pt>
                <c:pt idx="16986">
                  <c:v>17766</c:v>
                </c:pt>
                <c:pt idx="16987">
                  <c:v>17767</c:v>
                </c:pt>
                <c:pt idx="16988">
                  <c:v>17768</c:v>
                </c:pt>
                <c:pt idx="16989">
                  <c:v>17769</c:v>
                </c:pt>
                <c:pt idx="16990">
                  <c:v>17770</c:v>
                </c:pt>
                <c:pt idx="16991">
                  <c:v>17771</c:v>
                </c:pt>
                <c:pt idx="16992">
                  <c:v>17772</c:v>
                </c:pt>
                <c:pt idx="16993">
                  <c:v>17773</c:v>
                </c:pt>
                <c:pt idx="16994">
                  <c:v>17774</c:v>
                </c:pt>
                <c:pt idx="16995">
                  <c:v>17775</c:v>
                </c:pt>
                <c:pt idx="16996">
                  <c:v>17776</c:v>
                </c:pt>
                <c:pt idx="16997">
                  <c:v>17777</c:v>
                </c:pt>
                <c:pt idx="16998">
                  <c:v>17778</c:v>
                </c:pt>
                <c:pt idx="16999">
                  <c:v>17779</c:v>
                </c:pt>
                <c:pt idx="17000">
                  <c:v>17780</c:v>
                </c:pt>
                <c:pt idx="17001">
                  <c:v>17781</c:v>
                </c:pt>
                <c:pt idx="17002">
                  <c:v>17782</c:v>
                </c:pt>
                <c:pt idx="17003">
                  <c:v>17783</c:v>
                </c:pt>
                <c:pt idx="17004">
                  <c:v>17784</c:v>
                </c:pt>
                <c:pt idx="17005">
                  <c:v>17785</c:v>
                </c:pt>
                <c:pt idx="17006">
                  <c:v>17786</c:v>
                </c:pt>
                <c:pt idx="17007">
                  <c:v>17787</c:v>
                </c:pt>
                <c:pt idx="17008">
                  <c:v>17788</c:v>
                </c:pt>
                <c:pt idx="17009">
                  <c:v>17789</c:v>
                </c:pt>
                <c:pt idx="17010">
                  <c:v>17790</c:v>
                </c:pt>
                <c:pt idx="17011">
                  <c:v>17791</c:v>
                </c:pt>
                <c:pt idx="17012">
                  <c:v>17792</c:v>
                </c:pt>
                <c:pt idx="17013">
                  <c:v>17793</c:v>
                </c:pt>
                <c:pt idx="17014">
                  <c:v>17794</c:v>
                </c:pt>
                <c:pt idx="17015">
                  <c:v>17795</c:v>
                </c:pt>
                <c:pt idx="17016">
                  <c:v>17796</c:v>
                </c:pt>
                <c:pt idx="17017">
                  <c:v>17797</c:v>
                </c:pt>
                <c:pt idx="17018">
                  <c:v>17798</c:v>
                </c:pt>
                <c:pt idx="17019">
                  <c:v>17799</c:v>
                </c:pt>
                <c:pt idx="17020">
                  <c:v>17800</c:v>
                </c:pt>
                <c:pt idx="17021">
                  <c:v>17801</c:v>
                </c:pt>
                <c:pt idx="17022">
                  <c:v>17802</c:v>
                </c:pt>
                <c:pt idx="17023">
                  <c:v>17803</c:v>
                </c:pt>
                <c:pt idx="17024">
                  <c:v>17804</c:v>
                </c:pt>
                <c:pt idx="17025">
                  <c:v>17805</c:v>
                </c:pt>
                <c:pt idx="17026">
                  <c:v>17806</c:v>
                </c:pt>
                <c:pt idx="17027">
                  <c:v>17807</c:v>
                </c:pt>
                <c:pt idx="17028">
                  <c:v>17808</c:v>
                </c:pt>
                <c:pt idx="17029">
                  <c:v>17809</c:v>
                </c:pt>
                <c:pt idx="17030">
                  <c:v>17810</c:v>
                </c:pt>
                <c:pt idx="17031">
                  <c:v>17811</c:v>
                </c:pt>
                <c:pt idx="17032">
                  <c:v>17812</c:v>
                </c:pt>
                <c:pt idx="17033">
                  <c:v>17813</c:v>
                </c:pt>
                <c:pt idx="17034">
                  <c:v>17814</c:v>
                </c:pt>
                <c:pt idx="17035">
                  <c:v>17815</c:v>
                </c:pt>
                <c:pt idx="17036">
                  <c:v>17816</c:v>
                </c:pt>
                <c:pt idx="17037">
                  <c:v>17817</c:v>
                </c:pt>
                <c:pt idx="17038">
                  <c:v>17818</c:v>
                </c:pt>
                <c:pt idx="17039">
                  <c:v>17819</c:v>
                </c:pt>
                <c:pt idx="17040">
                  <c:v>17820</c:v>
                </c:pt>
                <c:pt idx="17041">
                  <c:v>17821</c:v>
                </c:pt>
                <c:pt idx="17042">
                  <c:v>17822</c:v>
                </c:pt>
                <c:pt idx="17043">
                  <c:v>17823</c:v>
                </c:pt>
                <c:pt idx="17044">
                  <c:v>17824</c:v>
                </c:pt>
                <c:pt idx="17045">
                  <c:v>17825</c:v>
                </c:pt>
                <c:pt idx="17046">
                  <c:v>17826</c:v>
                </c:pt>
                <c:pt idx="17047">
                  <c:v>17827</c:v>
                </c:pt>
                <c:pt idx="17048">
                  <c:v>17828</c:v>
                </c:pt>
                <c:pt idx="17049">
                  <c:v>17829</c:v>
                </c:pt>
                <c:pt idx="17050">
                  <c:v>17830</c:v>
                </c:pt>
                <c:pt idx="17051">
                  <c:v>17831</c:v>
                </c:pt>
                <c:pt idx="17052">
                  <c:v>17832</c:v>
                </c:pt>
                <c:pt idx="17053">
                  <c:v>17833</c:v>
                </c:pt>
                <c:pt idx="17054">
                  <c:v>17834</c:v>
                </c:pt>
                <c:pt idx="17055">
                  <c:v>17835</c:v>
                </c:pt>
                <c:pt idx="17056">
                  <c:v>17836</c:v>
                </c:pt>
                <c:pt idx="17057">
                  <c:v>17837</c:v>
                </c:pt>
                <c:pt idx="17058">
                  <c:v>17838</c:v>
                </c:pt>
                <c:pt idx="17059">
                  <c:v>17839</c:v>
                </c:pt>
                <c:pt idx="17060">
                  <c:v>17840</c:v>
                </c:pt>
                <c:pt idx="17061">
                  <c:v>17841</c:v>
                </c:pt>
                <c:pt idx="17062">
                  <c:v>17842</c:v>
                </c:pt>
                <c:pt idx="17063">
                  <c:v>17843</c:v>
                </c:pt>
                <c:pt idx="17064">
                  <c:v>17844</c:v>
                </c:pt>
                <c:pt idx="17065">
                  <c:v>17845</c:v>
                </c:pt>
                <c:pt idx="17066">
                  <c:v>17846</c:v>
                </c:pt>
                <c:pt idx="17067">
                  <c:v>17847</c:v>
                </c:pt>
                <c:pt idx="17068">
                  <c:v>17848</c:v>
                </c:pt>
                <c:pt idx="17069">
                  <c:v>17849</c:v>
                </c:pt>
                <c:pt idx="17070">
                  <c:v>17850</c:v>
                </c:pt>
                <c:pt idx="17071">
                  <c:v>17851</c:v>
                </c:pt>
                <c:pt idx="17072">
                  <c:v>17852</c:v>
                </c:pt>
                <c:pt idx="17073">
                  <c:v>17853</c:v>
                </c:pt>
                <c:pt idx="17074">
                  <c:v>17854</c:v>
                </c:pt>
                <c:pt idx="17075">
                  <c:v>17855</c:v>
                </c:pt>
                <c:pt idx="17076">
                  <c:v>17856</c:v>
                </c:pt>
                <c:pt idx="17077">
                  <c:v>17857</c:v>
                </c:pt>
                <c:pt idx="17078">
                  <c:v>17858</c:v>
                </c:pt>
                <c:pt idx="17079">
                  <c:v>17859</c:v>
                </c:pt>
                <c:pt idx="17080">
                  <c:v>17860</c:v>
                </c:pt>
                <c:pt idx="17081">
                  <c:v>17861</c:v>
                </c:pt>
                <c:pt idx="17082">
                  <c:v>17862</c:v>
                </c:pt>
                <c:pt idx="17083">
                  <c:v>17863</c:v>
                </c:pt>
                <c:pt idx="17084">
                  <c:v>17864</c:v>
                </c:pt>
                <c:pt idx="17085">
                  <c:v>17865</c:v>
                </c:pt>
                <c:pt idx="17086">
                  <c:v>17866</c:v>
                </c:pt>
                <c:pt idx="17087">
                  <c:v>17867</c:v>
                </c:pt>
                <c:pt idx="17088">
                  <c:v>17868</c:v>
                </c:pt>
                <c:pt idx="17089">
                  <c:v>17869</c:v>
                </c:pt>
                <c:pt idx="17090">
                  <c:v>17870</c:v>
                </c:pt>
                <c:pt idx="17091">
                  <c:v>17871</c:v>
                </c:pt>
                <c:pt idx="17092">
                  <c:v>17872</c:v>
                </c:pt>
                <c:pt idx="17093">
                  <c:v>17873</c:v>
                </c:pt>
                <c:pt idx="17094">
                  <c:v>17874</c:v>
                </c:pt>
                <c:pt idx="17095">
                  <c:v>17875</c:v>
                </c:pt>
                <c:pt idx="17096">
                  <c:v>17876</c:v>
                </c:pt>
                <c:pt idx="17097">
                  <c:v>17877</c:v>
                </c:pt>
                <c:pt idx="17098">
                  <c:v>17878</c:v>
                </c:pt>
                <c:pt idx="17099">
                  <c:v>17879</c:v>
                </c:pt>
                <c:pt idx="17100">
                  <c:v>17880</c:v>
                </c:pt>
                <c:pt idx="17101">
                  <c:v>17881</c:v>
                </c:pt>
                <c:pt idx="17102">
                  <c:v>17882</c:v>
                </c:pt>
                <c:pt idx="17103">
                  <c:v>17883</c:v>
                </c:pt>
                <c:pt idx="17104">
                  <c:v>17884</c:v>
                </c:pt>
                <c:pt idx="17105">
                  <c:v>17885</c:v>
                </c:pt>
                <c:pt idx="17106">
                  <c:v>17886</c:v>
                </c:pt>
                <c:pt idx="17107">
                  <c:v>17887</c:v>
                </c:pt>
                <c:pt idx="17108">
                  <c:v>17888</c:v>
                </c:pt>
                <c:pt idx="17109">
                  <c:v>17889</c:v>
                </c:pt>
                <c:pt idx="17110">
                  <c:v>17890</c:v>
                </c:pt>
                <c:pt idx="17111">
                  <c:v>17891</c:v>
                </c:pt>
                <c:pt idx="17112">
                  <c:v>17892</c:v>
                </c:pt>
                <c:pt idx="17113">
                  <c:v>17893</c:v>
                </c:pt>
                <c:pt idx="17114">
                  <c:v>17894</c:v>
                </c:pt>
                <c:pt idx="17115">
                  <c:v>17895</c:v>
                </c:pt>
                <c:pt idx="17116">
                  <c:v>17896</c:v>
                </c:pt>
                <c:pt idx="17117">
                  <c:v>17897</c:v>
                </c:pt>
                <c:pt idx="17118">
                  <c:v>17898</c:v>
                </c:pt>
                <c:pt idx="17119">
                  <c:v>17899</c:v>
                </c:pt>
                <c:pt idx="17120">
                  <c:v>17900</c:v>
                </c:pt>
                <c:pt idx="17121">
                  <c:v>17901</c:v>
                </c:pt>
                <c:pt idx="17122">
                  <c:v>17902</c:v>
                </c:pt>
                <c:pt idx="17123">
                  <c:v>17903</c:v>
                </c:pt>
                <c:pt idx="17124">
                  <c:v>17904</c:v>
                </c:pt>
                <c:pt idx="17125">
                  <c:v>17905</c:v>
                </c:pt>
                <c:pt idx="17126">
                  <c:v>17906</c:v>
                </c:pt>
                <c:pt idx="17127">
                  <c:v>17907</c:v>
                </c:pt>
                <c:pt idx="17128">
                  <c:v>17908</c:v>
                </c:pt>
                <c:pt idx="17129">
                  <c:v>17909</c:v>
                </c:pt>
                <c:pt idx="17130">
                  <c:v>17910</c:v>
                </c:pt>
                <c:pt idx="17131">
                  <c:v>17911</c:v>
                </c:pt>
                <c:pt idx="17132">
                  <c:v>17912</c:v>
                </c:pt>
                <c:pt idx="17133">
                  <c:v>17913</c:v>
                </c:pt>
                <c:pt idx="17134">
                  <c:v>17914</c:v>
                </c:pt>
                <c:pt idx="17135">
                  <c:v>17915</c:v>
                </c:pt>
                <c:pt idx="17136">
                  <c:v>17916</c:v>
                </c:pt>
                <c:pt idx="17137">
                  <c:v>17917</c:v>
                </c:pt>
                <c:pt idx="17138">
                  <c:v>17918</c:v>
                </c:pt>
                <c:pt idx="17139">
                  <c:v>17919</c:v>
                </c:pt>
                <c:pt idx="17140">
                  <c:v>17920</c:v>
                </c:pt>
                <c:pt idx="17141">
                  <c:v>17921</c:v>
                </c:pt>
                <c:pt idx="17142">
                  <c:v>17922</c:v>
                </c:pt>
                <c:pt idx="17143">
                  <c:v>17923</c:v>
                </c:pt>
                <c:pt idx="17144">
                  <c:v>17924</c:v>
                </c:pt>
                <c:pt idx="17145">
                  <c:v>17925</c:v>
                </c:pt>
                <c:pt idx="17146">
                  <c:v>17926</c:v>
                </c:pt>
                <c:pt idx="17147">
                  <c:v>17927</c:v>
                </c:pt>
                <c:pt idx="17148">
                  <c:v>17928</c:v>
                </c:pt>
                <c:pt idx="17149">
                  <c:v>17929</c:v>
                </c:pt>
                <c:pt idx="17150">
                  <c:v>17930</c:v>
                </c:pt>
                <c:pt idx="17151">
                  <c:v>17931</c:v>
                </c:pt>
                <c:pt idx="17152">
                  <c:v>17932</c:v>
                </c:pt>
                <c:pt idx="17153">
                  <c:v>17933</c:v>
                </c:pt>
                <c:pt idx="17154">
                  <c:v>17934</c:v>
                </c:pt>
                <c:pt idx="17155">
                  <c:v>17935</c:v>
                </c:pt>
                <c:pt idx="17156">
                  <c:v>17936</c:v>
                </c:pt>
                <c:pt idx="17157">
                  <c:v>17937</c:v>
                </c:pt>
                <c:pt idx="17158">
                  <c:v>17938</c:v>
                </c:pt>
                <c:pt idx="17159">
                  <c:v>17939</c:v>
                </c:pt>
                <c:pt idx="17160">
                  <c:v>17940</c:v>
                </c:pt>
                <c:pt idx="17161">
                  <c:v>17941</c:v>
                </c:pt>
                <c:pt idx="17162">
                  <c:v>17942</c:v>
                </c:pt>
                <c:pt idx="17163">
                  <c:v>17943</c:v>
                </c:pt>
                <c:pt idx="17164">
                  <c:v>17944</c:v>
                </c:pt>
                <c:pt idx="17165">
                  <c:v>17945</c:v>
                </c:pt>
                <c:pt idx="17166">
                  <c:v>17946</c:v>
                </c:pt>
                <c:pt idx="17167">
                  <c:v>17947</c:v>
                </c:pt>
                <c:pt idx="17168">
                  <c:v>17948</c:v>
                </c:pt>
                <c:pt idx="17169">
                  <c:v>17949</c:v>
                </c:pt>
                <c:pt idx="17170">
                  <c:v>17950</c:v>
                </c:pt>
                <c:pt idx="17171">
                  <c:v>17951</c:v>
                </c:pt>
                <c:pt idx="17172">
                  <c:v>17952</c:v>
                </c:pt>
                <c:pt idx="17173">
                  <c:v>17953</c:v>
                </c:pt>
                <c:pt idx="17174">
                  <c:v>17954</c:v>
                </c:pt>
                <c:pt idx="17175">
                  <c:v>17955</c:v>
                </c:pt>
                <c:pt idx="17176">
                  <c:v>17956</c:v>
                </c:pt>
                <c:pt idx="17177">
                  <c:v>17957</c:v>
                </c:pt>
                <c:pt idx="17178">
                  <c:v>17958</c:v>
                </c:pt>
                <c:pt idx="17179">
                  <c:v>17959</c:v>
                </c:pt>
                <c:pt idx="17180">
                  <c:v>17960</c:v>
                </c:pt>
                <c:pt idx="17181">
                  <c:v>17961</c:v>
                </c:pt>
                <c:pt idx="17182">
                  <c:v>17962</c:v>
                </c:pt>
                <c:pt idx="17183">
                  <c:v>17963</c:v>
                </c:pt>
                <c:pt idx="17184">
                  <c:v>17964</c:v>
                </c:pt>
                <c:pt idx="17185">
                  <c:v>17965</c:v>
                </c:pt>
                <c:pt idx="17186">
                  <c:v>17966</c:v>
                </c:pt>
                <c:pt idx="17187">
                  <c:v>17967</c:v>
                </c:pt>
                <c:pt idx="17188">
                  <c:v>17968</c:v>
                </c:pt>
                <c:pt idx="17189">
                  <c:v>17969</c:v>
                </c:pt>
                <c:pt idx="17190">
                  <c:v>17970</c:v>
                </c:pt>
                <c:pt idx="17191">
                  <c:v>17971</c:v>
                </c:pt>
                <c:pt idx="17192">
                  <c:v>17972</c:v>
                </c:pt>
                <c:pt idx="17193">
                  <c:v>17973</c:v>
                </c:pt>
                <c:pt idx="17194">
                  <c:v>17974</c:v>
                </c:pt>
                <c:pt idx="17195">
                  <c:v>17975</c:v>
                </c:pt>
                <c:pt idx="17196">
                  <c:v>17976</c:v>
                </c:pt>
                <c:pt idx="17197">
                  <c:v>17977</c:v>
                </c:pt>
                <c:pt idx="17198">
                  <c:v>17978</c:v>
                </c:pt>
                <c:pt idx="17199">
                  <c:v>17979</c:v>
                </c:pt>
                <c:pt idx="17200">
                  <c:v>17980</c:v>
                </c:pt>
                <c:pt idx="17201">
                  <c:v>17981</c:v>
                </c:pt>
                <c:pt idx="17202">
                  <c:v>17982</c:v>
                </c:pt>
                <c:pt idx="17203">
                  <c:v>17983</c:v>
                </c:pt>
                <c:pt idx="17204">
                  <c:v>17984</c:v>
                </c:pt>
                <c:pt idx="17205">
                  <c:v>17985</c:v>
                </c:pt>
                <c:pt idx="17206">
                  <c:v>17986</c:v>
                </c:pt>
                <c:pt idx="17207">
                  <c:v>17987</c:v>
                </c:pt>
                <c:pt idx="17208">
                  <c:v>17988</c:v>
                </c:pt>
                <c:pt idx="17209">
                  <c:v>17989</c:v>
                </c:pt>
                <c:pt idx="17210">
                  <c:v>17990</c:v>
                </c:pt>
                <c:pt idx="17211">
                  <c:v>17991</c:v>
                </c:pt>
                <c:pt idx="17212">
                  <c:v>17992</c:v>
                </c:pt>
                <c:pt idx="17213">
                  <c:v>17993</c:v>
                </c:pt>
                <c:pt idx="17214">
                  <c:v>17994</c:v>
                </c:pt>
                <c:pt idx="17215">
                  <c:v>17995</c:v>
                </c:pt>
                <c:pt idx="17216">
                  <c:v>17996</c:v>
                </c:pt>
                <c:pt idx="17217">
                  <c:v>17997</c:v>
                </c:pt>
                <c:pt idx="17218">
                  <c:v>17998</c:v>
                </c:pt>
                <c:pt idx="17219">
                  <c:v>17999</c:v>
                </c:pt>
                <c:pt idx="17220">
                  <c:v>18000</c:v>
                </c:pt>
                <c:pt idx="17221">
                  <c:v>18001</c:v>
                </c:pt>
                <c:pt idx="17222">
                  <c:v>18002</c:v>
                </c:pt>
                <c:pt idx="17223">
                  <c:v>18003</c:v>
                </c:pt>
                <c:pt idx="17224">
                  <c:v>18004</c:v>
                </c:pt>
                <c:pt idx="17225">
                  <c:v>18005</c:v>
                </c:pt>
                <c:pt idx="17226">
                  <c:v>18006</c:v>
                </c:pt>
                <c:pt idx="17227">
                  <c:v>18007</c:v>
                </c:pt>
                <c:pt idx="17228">
                  <c:v>18008</c:v>
                </c:pt>
                <c:pt idx="17229">
                  <c:v>18009</c:v>
                </c:pt>
                <c:pt idx="17230">
                  <c:v>18010</c:v>
                </c:pt>
                <c:pt idx="17231">
                  <c:v>18011</c:v>
                </c:pt>
                <c:pt idx="17232">
                  <c:v>18012</c:v>
                </c:pt>
                <c:pt idx="17233">
                  <c:v>18013</c:v>
                </c:pt>
                <c:pt idx="17234">
                  <c:v>18014</c:v>
                </c:pt>
                <c:pt idx="17235">
                  <c:v>18015</c:v>
                </c:pt>
                <c:pt idx="17236">
                  <c:v>18016</c:v>
                </c:pt>
                <c:pt idx="17237">
                  <c:v>18017</c:v>
                </c:pt>
                <c:pt idx="17238">
                  <c:v>18018</c:v>
                </c:pt>
                <c:pt idx="17239">
                  <c:v>18019</c:v>
                </c:pt>
                <c:pt idx="17240">
                  <c:v>18020</c:v>
                </c:pt>
                <c:pt idx="17241">
                  <c:v>18021</c:v>
                </c:pt>
                <c:pt idx="17242">
                  <c:v>18022</c:v>
                </c:pt>
                <c:pt idx="17243">
                  <c:v>18023</c:v>
                </c:pt>
                <c:pt idx="17244">
                  <c:v>18024</c:v>
                </c:pt>
                <c:pt idx="17245">
                  <c:v>18025</c:v>
                </c:pt>
                <c:pt idx="17246">
                  <c:v>18026</c:v>
                </c:pt>
                <c:pt idx="17247">
                  <c:v>18027</c:v>
                </c:pt>
                <c:pt idx="17248">
                  <c:v>18028</c:v>
                </c:pt>
                <c:pt idx="17249">
                  <c:v>18029</c:v>
                </c:pt>
                <c:pt idx="17250">
                  <c:v>18030</c:v>
                </c:pt>
                <c:pt idx="17251">
                  <c:v>18031</c:v>
                </c:pt>
                <c:pt idx="17252">
                  <c:v>18032</c:v>
                </c:pt>
                <c:pt idx="17253">
                  <c:v>18033</c:v>
                </c:pt>
                <c:pt idx="17254">
                  <c:v>18034</c:v>
                </c:pt>
                <c:pt idx="17255">
                  <c:v>18035</c:v>
                </c:pt>
                <c:pt idx="17256">
                  <c:v>18036</c:v>
                </c:pt>
                <c:pt idx="17257">
                  <c:v>18037</c:v>
                </c:pt>
                <c:pt idx="17258">
                  <c:v>18038</c:v>
                </c:pt>
                <c:pt idx="17259">
                  <c:v>18039</c:v>
                </c:pt>
                <c:pt idx="17260">
                  <c:v>18040</c:v>
                </c:pt>
                <c:pt idx="17261">
                  <c:v>18041</c:v>
                </c:pt>
                <c:pt idx="17262">
                  <c:v>18042</c:v>
                </c:pt>
                <c:pt idx="17263">
                  <c:v>18043</c:v>
                </c:pt>
                <c:pt idx="17264">
                  <c:v>18044</c:v>
                </c:pt>
                <c:pt idx="17265">
                  <c:v>18045</c:v>
                </c:pt>
                <c:pt idx="17266">
                  <c:v>18046</c:v>
                </c:pt>
                <c:pt idx="17267">
                  <c:v>18047</c:v>
                </c:pt>
                <c:pt idx="17268">
                  <c:v>18048</c:v>
                </c:pt>
                <c:pt idx="17269">
                  <c:v>18049</c:v>
                </c:pt>
                <c:pt idx="17270">
                  <c:v>18050</c:v>
                </c:pt>
                <c:pt idx="17271">
                  <c:v>18051</c:v>
                </c:pt>
                <c:pt idx="17272">
                  <c:v>18052</c:v>
                </c:pt>
                <c:pt idx="17273">
                  <c:v>18053</c:v>
                </c:pt>
                <c:pt idx="17274">
                  <c:v>18054</c:v>
                </c:pt>
                <c:pt idx="17275">
                  <c:v>18055</c:v>
                </c:pt>
                <c:pt idx="17276">
                  <c:v>18056</c:v>
                </c:pt>
                <c:pt idx="17277">
                  <c:v>18057</c:v>
                </c:pt>
                <c:pt idx="17278">
                  <c:v>18058</c:v>
                </c:pt>
                <c:pt idx="17279">
                  <c:v>18059</c:v>
                </c:pt>
                <c:pt idx="17280">
                  <c:v>18060</c:v>
                </c:pt>
                <c:pt idx="17281">
                  <c:v>18061</c:v>
                </c:pt>
                <c:pt idx="17282">
                  <c:v>18062</c:v>
                </c:pt>
                <c:pt idx="17283">
                  <c:v>18063</c:v>
                </c:pt>
                <c:pt idx="17284">
                  <c:v>18064</c:v>
                </c:pt>
                <c:pt idx="17285">
                  <c:v>18065</c:v>
                </c:pt>
                <c:pt idx="17286">
                  <c:v>18066</c:v>
                </c:pt>
                <c:pt idx="17287">
                  <c:v>18067</c:v>
                </c:pt>
                <c:pt idx="17288">
                  <c:v>18068</c:v>
                </c:pt>
                <c:pt idx="17289">
                  <c:v>18069</c:v>
                </c:pt>
                <c:pt idx="17290">
                  <c:v>18070</c:v>
                </c:pt>
                <c:pt idx="17291">
                  <c:v>18071</c:v>
                </c:pt>
                <c:pt idx="17292">
                  <c:v>18072</c:v>
                </c:pt>
                <c:pt idx="17293">
                  <c:v>18073</c:v>
                </c:pt>
                <c:pt idx="17294">
                  <c:v>18074</c:v>
                </c:pt>
                <c:pt idx="17295">
                  <c:v>18075</c:v>
                </c:pt>
                <c:pt idx="17296">
                  <c:v>18076</c:v>
                </c:pt>
                <c:pt idx="17297">
                  <c:v>18077</c:v>
                </c:pt>
                <c:pt idx="17298">
                  <c:v>18078</c:v>
                </c:pt>
                <c:pt idx="17299">
                  <c:v>18079</c:v>
                </c:pt>
                <c:pt idx="17300">
                  <c:v>18080</c:v>
                </c:pt>
                <c:pt idx="17301">
                  <c:v>18081</c:v>
                </c:pt>
                <c:pt idx="17302">
                  <c:v>18082</c:v>
                </c:pt>
                <c:pt idx="17303">
                  <c:v>18083</c:v>
                </c:pt>
                <c:pt idx="17304">
                  <c:v>18084</c:v>
                </c:pt>
                <c:pt idx="17305">
                  <c:v>18085</c:v>
                </c:pt>
                <c:pt idx="17306">
                  <c:v>18086</c:v>
                </c:pt>
                <c:pt idx="17307">
                  <c:v>18087</c:v>
                </c:pt>
                <c:pt idx="17308">
                  <c:v>18088</c:v>
                </c:pt>
                <c:pt idx="17309">
                  <c:v>18089</c:v>
                </c:pt>
                <c:pt idx="17310">
                  <c:v>18090</c:v>
                </c:pt>
                <c:pt idx="17311">
                  <c:v>18091</c:v>
                </c:pt>
                <c:pt idx="17312">
                  <c:v>18092</c:v>
                </c:pt>
                <c:pt idx="17313">
                  <c:v>18093</c:v>
                </c:pt>
                <c:pt idx="17314">
                  <c:v>18094</c:v>
                </c:pt>
                <c:pt idx="17315">
                  <c:v>18095</c:v>
                </c:pt>
                <c:pt idx="17316">
                  <c:v>18096</c:v>
                </c:pt>
                <c:pt idx="17317">
                  <c:v>18097</c:v>
                </c:pt>
                <c:pt idx="17318">
                  <c:v>18098</c:v>
                </c:pt>
                <c:pt idx="17319">
                  <c:v>18099</c:v>
                </c:pt>
                <c:pt idx="17320">
                  <c:v>18100</c:v>
                </c:pt>
                <c:pt idx="17321">
                  <c:v>18101</c:v>
                </c:pt>
                <c:pt idx="17322">
                  <c:v>18102</c:v>
                </c:pt>
                <c:pt idx="17323">
                  <c:v>18103</c:v>
                </c:pt>
                <c:pt idx="17324">
                  <c:v>18104</c:v>
                </c:pt>
                <c:pt idx="17325">
                  <c:v>18105</c:v>
                </c:pt>
                <c:pt idx="17326">
                  <c:v>18106</c:v>
                </c:pt>
                <c:pt idx="17327">
                  <c:v>18107</c:v>
                </c:pt>
                <c:pt idx="17328">
                  <c:v>18108</c:v>
                </c:pt>
                <c:pt idx="17329">
                  <c:v>18109</c:v>
                </c:pt>
                <c:pt idx="17330">
                  <c:v>18110</c:v>
                </c:pt>
                <c:pt idx="17331">
                  <c:v>18111</c:v>
                </c:pt>
                <c:pt idx="17332">
                  <c:v>18112</c:v>
                </c:pt>
                <c:pt idx="17333">
                  <c:v>18113</c:v>
                </c:pt>
                <c:pt idx="17334">
                  <c:v>18114</c:v>
                </c:pt>
                <c:pt idx="17335">
                  <c:v>18115</c:v>
                </c:pt>
                <c:pt idx="17336">
                  <c:v>18116</c:v>
                </c:pt>
                <c:pt idx="17337">
                  <c:v>18117</c:v>
                </c:pt>
                <c:pt idx="17338">
                  <c:v>18118</c:v>
                </c:pt>
                <c:pt idx="17339">
                  <c:v>18119</c:v>
                </c:pt>
                <c:pt idx="17340">
                  <c:v>18120</c:v>
                </c:pt>
                <c:pt idx="17341">
                  <c:v>18121</c:v>
                </c:pt>
                <c:pt idx="17342">
                  <c:v>18122</c:v>
                </c:pt>
                <c:pt idx="17343">
                  <c:v>18123</c:v>
                </c:pt>
                <c:pt idx="17344">
                  <c:v>18124</c:v>
                </c:pt>
                <c:pt idx="17345">
                  <c:v>18125</c:v>
                </c:pt>
                <c:pt idx="17346">
                  <c:v>18126</c:v>
                </c:pt>
                <c:pt idx="17347">
                  <c:v>18127</c:v>
                </c:pt>
                <c:pt idx="17348">
                  <c:v>18128</c:v>
                </c:pt>
                <c:pt idx="17349">
                  <c:v>18129</c:v>
                </c:pt>
                <c:pt idx="17350">
                  <c:v>18130</c:v>
                </c:pt>
                <c:pt idx="17351">
                  <c:v>18131</c:v>
                </c:pt>
                <c:pt idx="17352">
                  <c:v>18132</c:v>
                </c:pt>
                <c:pt idx="17353">
                  <c:v>18133</c:v>
                </c:pt>
                <c:pt idx="17354">
                  <c:v>18134</c:v>
                </c:pt>
                <c:pt idx="17355">
                  <c:v>18135</c:v>
                </c:pt>
                <c:pt idx="17356">
                  <c:v>18136</c:v>
                </c:pt>
                <c:pt idx="17357">
                  <c:v>18137</c:v>
                </c:pt>
                <c:pt idx="17358">
                  <c:v>18138</c:v>
                </c:pt>
                <c:pt idx="17359">
                  <c:v>18139</c:v>
                </c:pt>
                <c:pt idx="17360">
                  <c:v>18140</c:v>
                </c:pt>
                <c:pt idx="17361">
                  <c:v>18141</c:v>
                </c:pt>
                <c:pt idx="17362">
                  <c:v>18142</c:v>
                </c:pt>
                <c:pt idx="17363">
                  <c:v>18143</c:v>
                </c:pt>
                <c:pt idx="17364">
                  <c:v>18144</c:v>
                </c:pt>
                <c:pt idx="17365">
                  <c:v>18145</c:v>
                </c:pt>
                <c:pt idx="17366">
                  <c:v>18146</c:v>
                </c:pt>
                <c:pt idx="17367">
                  <c:v>18147</c:v>
                </c:pt>
                <c:pt idx="17368">
                  <c:v>18148</c:v>
                </c:pt>
                <c:pt idx="17369">
                  <c:v>18149</c:v>
                </c:pt>
                <c:pt idx="17370">
                  <c:v>18150</c:v>
                </c:pt>
                <c:pt idx="17371">
                  <c:v>18151</c:v>
                </c:pt>
                <c:pt idx="17372">
                  <c:v>18152</c:v>
                </c:pt>
                <c:pt idx="17373">
                  <c:v>18153</c:v>
                </c:pt>
                <c:pt idx="17374">
                  <c:v>18154</c:v>
                </c:pt>
                <c:pt idx="17375">
                  <c:v>18155</c:v>
                </c:pt>
                <c:pt idx="17376">
                  <c:v>18156</c:v>
                </c:pt>
                <c:pt idx="17377">
                  <c:v>18157</c:v>
                </c:pt>
                <c:pt idx="17378">
                  <c:v>18158</c:v>
                </c:pt>
                <c:pt idx="17379">
                  <c:v>18159</c:v>
                </c:pt>
                <c:pt idx="17380">
                  <c:v>18160</c:v>
                </c:pt>
                <c:pt idx="17381">
                  <c:v>18161</c:v>
                </c:pt>
                <c:pt idx="17382">
                  <c:v>18162</c:v>
                </c:pt>
                <c:pt idx="17383">
                  <c:v>18163</c:v>
                </c:pt>
                <c:pt idx="17384">
                  <c:v>18164</c:v>
                </c:pt>
                <c:pt idx="17385">
                  <c:v>18165</c:v>
                </c:pt>
                <c:pt idx="17386">
                  <c:v>18166</c:v>
                </c:pt>
                <c:pt idx="17387">
                  <c:v>18167</c:v>
                </c:pt>
                <c:pt idx="17388">
                  <c:v>18168</c:v>
                </c:pt>
                <c:pt idx="17389">
                  <c:v>18169</c:v>
                </c:pt>
                <c:pt idx="17390">
                  <c:v>18170</c:v>
                </c:pt>
                <c:pt idx="17391">
                  <c:v>18171</c:v>
                </c:pt>
                <c:pt idx="17392">
                  <c:v>18172</c:v>
                </c:pt>
                <c:pt idx="17393">
                  <c:v>18173</c:v>
                </c:pt>
                <c:pt idx="17394">
                  <c:v>18174</c:v>
                </c:pt>
                <c:pt idx="17395">
                  <c:v>18175</c:v>
                </c:pt>
                <c:pt idx="17396">
                  <c:v>18176</c:v>
                </c:pt>
                <c:pt idx="17397">
                  <c:v>18177</c:v>
                </c:pt>
                <c:pt idx="17398">
                  <c:v>18178</c:v>
                </c:pt>
                <c:pt idx="17399">
                  <c:v>18179</c:v>
                </c:pt>
                <c:pt idx="17400">
                  <c:v>18180</c:v>
                </c:pt>
                <c:pt idx="17401">
                  <c:v>18181</c:v>
                </c:pt>
                <c:pt idx="17402">
                  <c:v>18182</c:v>
                </c:pt>
                <c:pt idx="17403">
                  <c:v>18183</c:v>
                </c:pt>
                <c:pt idx="17404">
                  <c:v>18184</c:v>
                </c:pt>
                <c:pt idx="17405">
                  <c:v>18185</c:v>
                </c:pt>
                <c:pt idx="17406">
                  <c:v>18186</c:v>
                </c:pt>
                <c:pt idx="17407">
                  <c:v>18187</c:v>
                </c:pt>
                <c:pt idx="17408">
                  <c:v>18188</c:v>
                </c:pt>
                <c:pt idx="17409">
                  <c:v>18189</c:v>
                </c:pt>
                <c:pt idx="17410">
                  <c:v>18190</c:v>
                </c:pt>
                <c:pt idx="17411">
                  <c:v>18191</c:v>
                </c:pt>
                <c:pt idx="17412">
                  <c:v>18192</c:v>
                </c:pt>
                <c:pt idx="17413">
                  <c:v>18193</c:v>
                </c:pt>
                <c:pt idx="17414">
                  <c:v>18194</c:v>
                </c:pt>
                <c:pt idx="17415">
                  <c:v>18195</c:v>
                </c:pt>
                <c:pt idx="17416">
                  <c:v>18196</c:v>
                </c:pt>
                <c:pt idx="17417">
                  <c:v>18197</c:v>
                </c:pt>
                <c:pt idx="17418">
                  <c:v>18198</c:v>
                </c:pt>
                <c:pt idx="17419">
                  <c:v>18199</c:v>
                </c:pt>
                <c:pt idx="17420">
                  <c:v>18200</c:v>
                </c:pt>
                <c:pt idx="17421">
                  <c:v>18201</c:v>
                </c:pt>
                <c:pt idx="17422">
                  <c:v>18202</c:v>
                </c:pt>
                <c:pt idx="17423">
                  <c:v>18203</c:v>
                </c:pt>
                <c:pt idx="17424">
                  <c:v>18204</c:v>
                </c:pt>
                <c:pt idx="17425">
                  <c:v>18205</c:v>
                </c:pt>
                <c:pt idx="17426">
                  <c:v>18206</c:v>
                </c:pt>
                <c:pt idx="17427">
                  <c:v>18207</c:v>
                </c:pt>
                <c:pt idx="17428">
                  <c:v>18208</c:v>
                </c:pt>
                <c:pt idx="17429">
                  <c:v>18209</c:v>
                </c:pt>
                <c:pt idx="17430">
                  <c:v>18210</c:v>
                </c:pt>
                <c:pt idx="17431">
                  <c:v>18211</c:v>
                </c:pt>
                <c:pt idx="17432">
                  <c:v>18212</c:v>
                </c:pt>
                <c:pt idx="17433">
                  <c:v>18213</c:v>
                </c:pt>
                <c:pt idx="17434">
                  <c:v>18214</c:v>
                </c:pt>
                <c:pt idx="17435">
                  <c:v>18215</c:v>
                </c:pt>
                <c:pt idx="17436">
                  <c:v>18216</c:v>
                </c:pt>
                <c:pt idx="17437">
                  <c:v>18217</c:v>
                </c:pt>
                <c:pt idx="17438">
                  <c:v>18218</c:v>
                </c:pt>
                <c:pt idx="17439">
                  <c:v>18219</c:v>
                </c:pt>
                <c:pt idx="17440">
                  <c:v>18220</c:v>
                </c:pt>
                <c:pt idx="17441">
                  <c:v>18221</c:v>
                </c:pt>
                <c:pt idx="17442">
                  <c:v>18222</c:v>
                </c:pt>
                <c:pt idx="17443">
                  <c:v>18223</c:v>
                </c:pt>
                <c:pt idx="17444">
                  <c:v>18224</c:v>
                </c:pt>
                <c:pt idx="17445">
                  <c:v>18225</c:v>
                </c:pt>
                <c:pt idx="17446">
                  <c:v>18226</c:v>
                </c:pt>
                <c:pt idx="17447">
                  <c:v>18227</c:v>
                </c:pt>
                <c:pt idx="17448">
                  <c:v>18228</c:v>
                </c:pt>
                <c:pt idx="17449">
                  <c:v>18229</c:v>
                </c:pt>
                <c:pt idx="17450">
                  <c:v>18230</c:v>
                </c:pt>
                <c:pt idx="17451">
                  <c:v>18231</c:v>
                </c:pt>
                <c:pt idx="17452">
                  <c:v>18232</c:v>
                </c:pt>
                <c:pt idx="17453">
                  <c:v>18233</c:v>
                </c:pt>
                <c:pt idx="17454">
                  <c:v>18234</c:v>
                </c:pt>
                <c:pt idx="17455">
                  <c:v>18235</c:v>
                </c:pt>
                <c:pt idx="17456">
                  <c:v>18236</c:v>
                </c:pt>
                <c:pt idx="17457">
                  <c:v>18237</c:v>
                </c:pt>
                <c:pt idx="17458">
                  <c:v>18238</c:v>
                </c:pt>
                <c:pt idx="17459">
                  <c:v>18239</c:v>
                </c:pt>
                <c:pt idx="17460">
                  <c:v>18240</c:v>
                </c:pt>
                <c:pt idx="17461">
                  <c:v>18241</c:v>
                </c:pt>
                <c:pt idx="17462">
                  <c:v>18242</c:v>
                </c:pt>
                <c:pt idx="17463">
                  <c:v>18243</c:v>
                </c:pt>
                <c:pt idx="17464">
                  <c:v>18244</c:v>
                </c:pt>
                <c:pt idx="17465">
                  <c:v>18245</c:v>
                </c:pt>
                <c:pt idx="17466">
                  <c:v>18246</c:v>
                </c:pt>
                <c:pt idx="17467">
                  <c:v>18247</c:v>
                </c:pt>
                <c:pt idx="17468">
                  <c:v>18248</c:v>
                </c:pt>
                <c:pt idx="17469">
                  <c:v>18249</c:v>
                </c:pt>
                <c:pt idx="17470">
                  <c:v>18250</c:v>
                </c:pt>
                <c:pt idx="17471">
                  <c:v>18251</c:v>
                </c:pt>
                <c:pt idx="17472">
                  <c:v>18252</c:v>
                </c:pt>
                <c:pt idx="17473">
                  <c:v>18253</c:v>
                </c:pt>
                <c:pt idx="17474">
                  <c:v>18254</c:v>
                </c:pt>
                <c:pt idx="17475">
                  <c:v>18255</c:v>
                </c:pt>
                <c:pt idx="17476">
                  <c:v>18256</c:v>
                </c:pt>
                <c:pt idx="17477">
                  <c:v>18257</c:v>
                </c:pt>
                <c:pt idx="17478">
                  <c:v>18258</c:v>
                </c:pt>
                <c:pt idx="17479">
                  <c:v>18259</c:v>
                </c:pt>
                <c:pt idx="17480">
                  <c:v>18260</c:v>
                </c:pt>
                <c:pt idx="17481">
                  <c:v>18261</c:v>
                </c:pt>
                <c:pt idx="17482">
                  <c:v>18262</c:v>
                </c:pt>
                <c:pt idx="17483">
                  <c:v>18263</c:v>
                </c:pt>
                <c:pt idx="17484">
                  <c:v>18264</c:v>
                </c:pt>
                <c:pt idx="17485">
                  <c:v>18265</c:v>
                </c:pt>
                <c:pt idx="17486">
                  <c:v>18266</c:v>
                </c:pt>
                <c:pt idx="17487">
                  <c:v>18267</c:v>
                </c:pt>
                <c:pt idx="17488">
                  <c:v>18268</c:v>
                </c:pt>
                <c:pt idx="17489">
                  <c:v>18269</c:v>
                </c:pt>
                <c:pt idx="17490">
                  <c:v>18270</c:v>
                </c:pt>
                <c:pt idx="17491">
                  <c:v>18271</c:v>
                </c:pt>
                <c:pt idx="17492">
                  <c:v>18272</c:v>
                </c:pt>
                <c:pt idx="17493">
                  <c:v>18273</c:v>
                </c:pt>
                <c:pt idx="17494">
                  <c:v>18274</c:v>
                </c:pt>
                <c:pt idx="17495">
                  <c:v>18275</c:v>
                </c:pt>
                <c:pt idx="17496">
                  <c:v>18276</c:v>
                </c:pt>
                <c:pt idx="17497">
                  <c:v>18277</c:v>
                </c:pt>
                <c:pt idx="17498">
                  <c:v>18278</c:v>
                </c:pt>
                <c:pt idx="17499">
                  <c:v>18279</c:v>
                </c:pt>
                <c:pt idx="17500">
                  <c:v>18280</c:v>
                </c:pt>
                <c:pt idx="17501">
                  <c:v>18281</c:v>
                </c:pt>
                <c:pt idx="17502">
                  <c:v>18282</c:v>
                </c:pt>
                <c:pt idx="17503">
                  <c:v>18283</c:v>
                </c:pt>
                <c:pt idx="17504">
                  <c:v>18284</c:v>
                </c:pt>
                <c:pt idx="17505">
                  <c:v>18285</c:v>
                </c:pt>
                <c:pt idx="17506">
                  <c:v>18286</c:v>
                </c:pt>
                <c:pt idx="17507">
                  <c:v>18287</c:v>
                </c:pt>
                <c:pt idx="17508">
                  <c:v>18288</c:v>
                </c:pt>
                <c:pt idx="17509">
                  <c:v>18289</c:v>
                </c:pt>
                <c:pt idx="17510">
                  <c:v>18290</c:v>
                </c:pt>
                <c:pt idx="17511">
                  <c:v>18291</c:v>
                </c:pt>
                <c:pt idx="17512">
                  <c:v>18292</c:v>
                </c:pt>
                <c:pt idx="17513">
                  <c:v>18293</c:v>
                </c:pt>
                <c:pt idx="17514">
                  <c:v>18294</c:v>
                </c:pt>
                <c:pt idx="17515">
                  <c:v>18295</c:v>
                </c:pt>
                <c:pt idx="17516">
                  <c:v>18296</c:v>
                </c:pt>
                <c:pt idx="17517">
                  <c:v>18297</c:v>
                </c:pt>
                <c:pt idx="17518">
                  <c:v>18298</c:v>
                </c:pt>
                <c:pt idx="17519">
                  <c:v>18299</c:v>
                </c:pt>
                <c:pt idx="17520">
                  <c:v>18300</c:v>
                </c:pt>
                <c:pt idx="17521">
                  <c:v>18301</c:v>
                </c:pt>
                <c:pt idx="17522">
                  <c:v>18302</c:v>
                </c:pt>
                <c:pt idx="17523">
                  <c:v>18303</c:v>
                </c:pt>
                <c:pt idx="17524">
                  <c:v>18304</c:v>
                </c:pt>
                <c:pt idx="17525">
                  <c:v>18305</c:v>
                </c:pt>
                <c:pt idx="17526">
                  <c:v>18306</c:v>
                </c:pt>
                <c:pt idx="17527">
                  <c:v>18307</c:v>
                </c:pt>
                <c:pt idx="17528">
                  <c:v>18308</c:v>
                </c:pt>
                <c:pt idx="17529">
                  <c:v>18309</c:v>
                </c:pt>
                <c:pt idx="17530">
                  <c:v>18310</c:v>
                </c:pt>
                <c:pt idx="17531">
                  <c:v>18311</c:v>
                </c:pt>
                <c:pt idx="17532">
                  <c:v>18312</c:v>
                </c:pt>
                <c:pt idx="17533">
                  <c:v>18313</c:v>
                </c:pt>
                <c:pt idx="17534">
                  <c:v>18314</c:v>
                </c:pt>
                <c:pt idx="17535">
                  <c:v>18315</c:v>
                </c:pt>
                <c:pt idx="17536">
                  <c:v>18316</c:v>
                </c:pt>
                <c:pt idx="17537">
                  <c:v>18317</c:v>
                </c:pt>
                <c:pt idx="17538">
                  <c:v>18318</c:v>
                </c:pt>
                <c:pt idx="17539">
                  <c:v>18319</c:v>
                </c:pt>
                <c:pt idx="17540">
                  <c:v>18320</c:v>
                </c:pt>
                <c:pt idx="17541">
                  <c:v>18321</c:v>
                </c:pt>
                <c:pt idx="17542">
                  <c:v>18322</c:v>
                </c:pt>
                <c:pt idx="17543">
                  <c:v>18323</c:v>
                </c:pt>
                <c:pt idx="17544">
                  <c:v>18324</c:v>
                </c:pt>
                <c:pt idx="17545">
                  <c:v>18325</c:v>
                </c:pt>
                <c:pt idx="17546">
                  <c:v>18326</c:v>
                </c:pt>
                <c:pt idx="17547">
                  <c:v>18327</c:v>
                </c:pt>
                <c:pt idx="17548">
                  <c:v>18328</c:v>
                </c:pt>
                <c:pt idx="17549">
                  <c:v>18329</c:v>
                </c:pt>
                <c:pt idx="17550">
                  <c:v>18330</c:v>
                </c:pt>
                <c:pt idx="17551">
                  <c:v>18331</c:v>
                </c:pt>
                <c:pt idx="17552">
                  <c:v>18332</c:v>
                </c:pt>
                <c:pt idx="17553">
                  <c:v>18333</c:v>
                </c:pt>
                <c:pt idx="17554">
                  <c:v>18334</c:v>
                </c:pt>
                <c:pt idx="17555">
                  <c:v>18335</c:v>
                </c:pt>
                <c:pt idx="17556">
                  <c:v>18336</c:v>
                </c:pt>
                <c:pt idx="17557">
                  <c:v>18337</c:v>
                </c:pt>
                <c:pt idx="17558">
                  <c:v>18338</c:v>
                </c:pt>
                <c:pt idx="17559">
                  <c:v>18339</c:v>
                </c:pt>
                <c:pt idx="17560">
                  <c:v>18340</c:v>
                </c:pt>
                <c:pt idx="17561">
                  <c:v>18341</c:v>
                </c:pt>
                <c:pt idx="17562">
                  <c:v>18342</c:v>
                </c:pt>
                <c:pt idx="17563">
                  <c:v>18343</c:v>
                </c:pt>
                <c:pt idx="17564">
                  <c:v>18344</c:v>
                </c:pt>
                <c:pt idx="17565">
                  <c:v>18345</c:v>
                </c:pt>
                <c:pt idx="17566">
                  <c:v>18346</c:v>
                </c:pt>
                <c:pt idx="17567">
                  <c:v>18347</c:v>
                </c:pt>
                <c:pt idx="17568">
                  <c:v>18348</c:v>
                </c:pt>
                <c:pt idx="17569">
                  <c:v>18349</c:v>
                </c:pt>
                <c:pt idx="17570">
                  <c:v>18350</c:v>
                </c:pt>
                <c:pt idx="17571">
                  <c:v>18351</c:v>
                </c:pt>
                <c:pt idx="17572">
                  <c:v>18352</c:v>
                </c:pt>
                <c:pt idx="17573">
                  <c:v>18353</c:v>
                </c:pt>
                <c:pt idx="17574">
                  <c:v>18354</c:v>
                </c:pt>
                <c:pt idx="17575">
                  <c:v>18355</c:v>
                </c:pt>
                <c:pt idx="17576">
                  <c:v>18356</c:v>
                </c:pt>
                <c:pt idx="17577">
                  <c:v>18357</c:v>
                </c:pt>
                <c:pt idx="17578">
                  <c:v>18358</c:v>
                </c:pt>
                <c:pt idx="17579">
                  <c:v>18359</c:v>
                </c:pt>
                <c:pt idx="17580">
                  <c:v>18360</c:v>
                </c:pt>
                <c:pt idx="17581">
                  <c:v>18361</c:v>
                </c:pt>
                <c:pt idx="17582">
                  <c:v>18362</c:v>
                </c:pt>
                <c:pt idx="17583">
                  <c:v>18363</c:v>
                </c:pt>
                <c:pt idx="17584">
                  <c:v>18364</c:v>
                </c:pt>
                <c:pt idx="17585">
                  <c:v>18365</c:v>
                </c:pt>
                <c:pt idx="17586">
                  <c:v>18366</c:v>
                </c:pt>
                <c:pt idx="17587">
                  <c:v>18367</c:v>
                </c:pt>
                <c:pt idx="17588">
                  <c:v>18368</c:v>
                </c:pt>
                <c:pt idx="17589">
                  <c:v>18369</c:v>
                </c:pt>
                <c:pt idx="17590">
                  <c:v>18370</c:v>
                </c:pt>
                <c:pt idx="17591">
                  <c:v>18371</c:v>
                </c:pt>
                <c:pt idx="17592">
                  <c:v>18372</c:v>
                </c:pt>
                <c:pt idx="17593">
                  <c:v>18373</c:v>
                </c:pt>
                <c:pt idx="17594">
                  <c:v>18374</c:v>
                </c:pt>
                <c:pt idx="17595">
                  <c:v>18375</c:v>
                </c:pt>
                <c:pt idx="17596">
                  <c:v>18376</c:v>
                </c:pt>
                <c:pt idx="17597">
                  <c:v>18377</c:v>
                </c:pt>
                <c:pt idx="17598">
                  <c:v>18378</c:v>
                </c:pt>
                <c:pt idx="17599">
                  <c:v>18379</c:v>
                </c:pt>
                <c:pt idx="17600">
                  <c:v>18380</c:v>
                </c:pt>
                <c:pt idx="17601">
                  <c:v>18381</c:v>
                </c:pt>
                <c:pt idx="17602">
                  <c:v>18382</c:v>
                </c:pt>
                <c:pt idx="17603">
                  <c:v>18383</c:v>
                </c:pt>
                <c:pt idx="17604">
                  <c:v>18384</c:v>
                </c:pt>
                <c:pt idx="17605">
                  <c:v>18385</c:v>
                </c:pt>
                <c:pt idx="17606">
                  <c:v>18386</c:v>
                </c:pt>
                <c:pt idx="17607">
                  <c:v>18387</c:v>
                </c:pt>
                <c:pt idx="17608">
                  <c:v>18388</c:v>
                </c:pt>
                <c:pt idx="17609">
                  <c:v>18389</c:v>
                </c:pt>
                <c:pt idx="17610">
                  <c:v>18390</c:v>
                </c:pt>
                <c:pt idx="17611">
                  <c:v>18391</c:v>
                </c:pt>
                <c:pt idx="17612">
                  <c:v>18392</c:v>
                </c:pt>
                <c:pt idx="17613">
                  <c:v>18393</c:v>
                </c:pt>
                <c:pt idx="17614">
                  <c:v>18394</c:v>
                </c:pt>
                <c:pt idx="17615">
                  <c:v>18395</c:v>
                </c:pt>
                <c:pt idx="17616">
                  <c:v>18396</c:v>
                </c:pt>
                <c:pt idx="17617">
                  <c:v>18397</c:v>
                </c:pt>
                <c:pt idx="17618">
                  <c:v>18398</c:v>
                </c:pt>
                <c:pt idx="17619">
                  <c:v>18399</c:v>
                </c:pt>
                <c:pt idx="17620">
                  <c:v>18400</c:v>
                </c:pt>
                <c:pt idx="17621">
                  <c:v>18401</c:v>
                </c:pt>
                <c:pt idx="17622">
                  <c:v>18402</c:v>
                </c:pt>
                <c:pt idx="17623">
                  <c:v>18403</c:v>
                </c:pt>
                <c:pt idx="17624">
                  <c:v>18404</c:v>
                </c:pt>
                <c:pt idx="17625">
                  <c:v>18405</c:v>
                </c:pt>
                <c:pt idx="17626">
                  <c:v>18406</c:v>
                </c:pt>
                <c:pt idx="17627">
                  <c:v>18407</c:v>
                </c:pt>
                <c:pt idx="17628">
                  <c:v>18408</c:v>
                </c:pt>
                <c:pt idx="17629">
                  <c:v>18409</c:v>
                </c:pt>
                <c:pt idx="17630">
                  <c:v>18410</c:v>
                </c:pt>
                <c:pt idx="17631">
                  <c:v>18411</c:v>
                </c:pt>
                <c:pt idx="17632">
                  <c:v>18412</c:v>
                </c:pt>
                <c:pt idx="17633">
                  <c:v>18413</c:v>
                </c:pt>
                <c:pt idx="17634">
                  <c:v>18414</c:v>
                </c:pt>
                <c:pt idx="17635">
                  <c:v>18415</c:v>
                </c:pt>
                <c:pt idx="17636">
                  <c:v>18416</c:v>
                </c:pt>
                <c:pt idx="17637">
                  <c:v>18417</c:v>
                </c:pt>
                <c:pt idx="17638">
                  <c:v>18418</c:v>
                </c:pt>
                <c:pt idx="17639">
                  <c:v>18419</c:v>
                </c:pt>
                <c:pt idx="17640">
                  <c:v>18420</c:v>
                </c:pt>
                <c:pt idx="17641">
                  <c:v>18421</c:v>
                </c:pt>
                <c:pt idx="17642">
                  <c:v>18422</c:v>
                </c:pt>
                <c:pt idx="17643">
                  <c:v>18423</c:v>
                </c:pt>
                <c:pt idx="17644">
                  <c:v>18424</c:v>
                </c:pt>
                <c:pt idx="17645">
                  <c:v>18425</c:v>
                </c:pt>
                <c:pt idx="17646">
                  <c:v>18426</c:v>
                </c:pt>
                <c:pt idx="17647">
                  <c:v>18427</c:v>
                </c:pt>
                <c:pt idx="17648">
                  <c:v>18428</c:v>
                </c:pt>
                <c:pt idx="17649">
                  <c:v>18429</c:v>
                </c:pt>
                <c:pt idx="17650">
                  <c:v>18430</c:v>
                </c:pt>
                <c:pt idx="17651">
                  <c:v>18431</c:v>
                </c:pt>
                <c:pt idx="17652">
                  <c:v>18432</c:v>
                </c:pt>
                <c:pt idx="17653">
                  <c:v>18433</c:v>
                </c:pt>
                <c:pt idx="17654">
                  <c:v>18434</c:v>
                </c:pt>
                <c:pt idx="17655">
                  <c:v>18435</c:v>
                </c:pt>
                <c:pt idx="17656">
                  <c:v>18436</c:v>
                </c:pt>
                <c:pt idx="17657">
                  <c:v>18437</c:v>
                </c:pt>
                <c:pt idx="17658">
                  <c:v>18438</c:v>
                </c:pt>
                <c:pt idx="17659">
                  <c:v>18439</c:v>
                </c:pt>
                <c:pt idx="17660">
                  <c:v>18440</c:v>
                </c:pt>
                <c:pt idx="17661">
                  <c:v>18441</c:v>
                </c:pt>
                <c:pt idx="17662">
                  <c:v>18442</c:v>
                </c:pt>
                <c:pt idx="17663">
                  <c:v>18443</c:v>
                </c:pt>
                <c:pt idx="17664">
                  <c:v>18444</c:v>
                </c:pt>
                <c:pt idx="17665">
                  <c:v>18445</c:v>
                </c:pt>
                <c:pt idx="17666">
                  <c:v>18446</c:v>
                </c:pt>
                <c:pt idx="17667">
                  <c:v>18447</c:v>
                </c:pt>
                <c:pt idx="17668">
                  <c:v>18448</c:v>
                </c:pt>
                <c:pt idx="17669">
                  <c:v>18449</c:v>
                </c:pt>
                <c:pt idx="17670">
                  <c:v>18450</c:v>
                </c:pt>
                <c:pt idx="17671">
                  <c:v>18451</c:v>
                </c:pt>
                <c:pt idx="17672">
                  <c:v>18452</c:v>
                </c:pt>
                <c:pt idx="17673">
                  <c:v>18453</c:v>
                </c:pt>
                <c:pt idx="17674">
                  <c:v>18454</c:v>
                </c:pt>
                <c:pt idx="17675">
                  <c:v>18455</c:v>
                </c:pt>
                <c:pt idx="17676">
                  <c:v>18456</c:v>
                </c:pt>
                <c:pt idx="17677">
                  <c:v>18457</c:v>
                </c:pt>
                <c:pt idx="17678">
                  <c:v>18458</c:v>
                </c:pt>
                <c:pt idx="17679">
                  <c:v>18459</c:v>
                </c:pt>
                <c:pt idx="17680">
                  <c:v>18460</c:v>
                </c:pt>
                <c:pt idx="17681">
                  <c:v>18461</c:v>
                </c:pt>
                <c:pt idx="17682">
                  <c:v>18462</c:v>
                </c:pt>
                <c:pt idx="17683">
                  <c:v>18463</c:v>
                </c:pt>
                <c:pt idx="17684">
                  <c:v>18464</c:v>
                </c:pt>
                <c:pt idx="17685">
                  <c:v>18465</c:v>
                </c:pt>
                <c:pt idx="17686">
                  <c:v>18466</c:v>
                </c:pt>
                <c:pt idx="17687">
                  <c:v>18467</c:v>
                </c:pt>
                <c:pt idx="17688">
                  <c:v>18468</c:v>
                </c:pt>
                <c:pt idx="17689">
                  <c:v>18469</c:v>
                </c:pt>
                <c:pt idx="17690">
                  <c:v>18470</c:v>
                </c:pt>
                <c:pt idx="17691">
                  <c:v>18471</c:v>
                </c:pt>
                <c:pt idx="17692">
                  <c:v>18472</c:v>
                </c:pt>
                <c:pt idx="17693">
                  <c:v>18473</c:v>
                </c:pt>
                <c:pt idx="17694">
                  <c:v>18474</c:v>
                </c:pt>
                <c:pt idx="17695">
                  <c:v>18475</c:v>
                </c:pt>
                <c:pt idx="17696">
                  <c:v>18476</c:v>
                </c:pt>
                <c:pt idx="17697">
                  <c:v>18477</c:v>
                </c:pt>
                <c:pt idx="17698">
                  <c:v>18478</c:v>
                </c:pt>
                <c:pt idx="17699">
                  <c:v>18479</c:v>
                </c:pt>
                <c:pt idx="17700">
                  <c:v>18480</c:v>
                </c:pt>
                <c:pt idx="17701">
                  <c:v>18481</c:v>
                </c:pt>
                <c:pt idx="17702">
                  <c:v>18482</c:v>
                </c:pt>
                <c:pt idx="17703">
                  <c:v>18483</c:v>
                </c:pt>
                <c:pt idx="17704">
                  <c:v>18484</c:v>
                </c:pt>
                <c:pt idx="17705">
                  <c:v>18485</c:v>
                </c:pt>
                <c:pt idx="17706">
                  <c:v>18486</c:v>
                </c:pt>
                <c:pt idx="17707">
                  <c:v>18487</c:v>
                </c:pt>
                <c:pt idx="17708">
                  <c:v>18488</c:v>
                </c:pt>
                <c:pt idx="17709">
                  <c:v>18489</c:v>
                </c:pt>
                <c:pt idx="17710">
                  <c:v>18490</c:v>
                </c:pt>
                <c:pt idx="17711">
                  <c:v>18491</c:v>
                </c:pt>
                <c:pt idx="17712">
                  <c:v>18492</c:v>
                </c:pt>
                <c:pt idx="17713">
                  <c:v>18493</c:v>
                </c:pt>
                <c:pt idx="17714">
                  <c:v>18494</c:v>
                </c:pt>
                <c:pt idx="17715">
                  <c:v>18495</c:v>
                </c:pt>
                <c:pt idx="17716">
                  <c:v>18496</c:v>
                </c:pt>
                <c:pt idx="17717">
                  <c:v>18497</c:v>
                </c:pt>
                <c:pt idx="17718">
                  <c:v>18498</c:v>
                </c:pt>
                <c:pt idx="17719">
                  <c:v>18499</c:v>
                </c:pt>
                <c:pt idx="17720">
                  <c:v>18500</c:v>
                </c:pt>
                <c:pt idx="17721">
                  <c:v>18501</c:v>
                </c:pt>
                <c:pt idx="17722">
                  <c:v>18502</c:v>
                </c:pt>
                <c:pt idx="17723">
                  <c:v>18503</c:v>
                </c:pt>
                <c:pt idx="17724">
                  <c:v>18504</c:v>
                </c:pt>
                <c:pt idx="17725">
                  <c:v>18505</c:v>
                </c:pt>
                <c:pt idx="17726">
                  <c:v>18506</c:v>
                </c:pt>
                <c:pt idx="17727">
                  <c:v>18507</c:v>
                </c:pt>
                <c:pt idx="17728">
                  <c:v>18508</c:v>
                </c:pt>
                <c:pt idx="17729">
                  <c:v>18509</c:v>
                </c:pt>
                <c:pt idx="17730">
                  <c:v>18510</c:v>
                </c:pt>
                <c:pt idx="17731">
                  <c:v>18511</c:v>
                </c:pt>
                <c:pt idx="17732">
                  <c:v>18512</c:v>
                </c:pt>
                <c:pt idx="17733">
                  <c:v>18513</c:v>
                </c:pt>
                <c:pt idx="17734">
                  <c:v>18514</c:v>
                </c:pt>
                <c:pt idx="17735">
                  <c:v>18515</c:v>
                </c:pt>
                <c:pt idx="17736">
                  <c:v>18516</c:v>
                </c:pt>
                <c:pt idx="17737">
                  <c:v>18517</c:v>
                </c:pt>
                <c:pt idx="17738">
                  <c:v>18518</c:v>
                </c:pt>
                <c:pt idx="17739">
                  <c:v>18519</c:v>
                </c:pt>
                <c:pt idx="17740">
                  <c:v>18520</c:v>
                </c:pt>
                <c:pt idx="17741">
                  <c:v>18521</c:v>
                </c:pt>
                <c:pt idx="17742">
                  <c:v>18522</c:v>
                </c:pt>
                <c:pt idx="17743">
                  <c:v>18523</c:v>
                </c:pt>
                <c:pt idx="17744">
                  <c:v>18524</c:v>
                </c:pt>
                <c:pt idx="17745">
                  <c:v>18525</c:v>
                </c:pt>
                <c:pt idx="17746">
                  <c:v>18526</c:v>
                </c:pt>
                <c:pt idx="17747">
                  <c:v>18527</c:v>
                </c:pt>
                <c:pt idx="17748">
                  <c:v>18528</c:v>
                </c:pt>
                <c:pt idx="17749">
                  <c:v>18529</c:v>
                </c:pt>
                <c:pt idx="17750">
                  <c:v>18530</c:v>
                </c:pt>
                <c:pt idx="17751">
                  <c:v>18531</c:v>
                </c:pt>
                <c:pt idx="17752">
                  <c:v>18532</c:v>
                </c:pt>
                <c:pt idx="17753">
                  <c:v>18533</c:v>
                </c:pt>
                <c:pt idx="17754">
                  <c:v>18534</c:v>
                </c:pt>
                <c:pt idx="17755">
                  <c:v>18535</c:v>
                </c:pt>
                <c:pt idx="17756">
                  <c:v>18536</c:v>
                </c:pt>
                <c:pt idx="17757">
                  <c:v>18537</c:v>
                </c:pt>
                <c:pt idx="17758">
                  <c:v>18538</c:v>
                </c:pt>
                <c:pt idx="17759">
                  <c:v>18539</c:v>
                </c:pt>
                <c:pt idx="17760">
                  <c:v>18540</c:v>
                </c:pt>
                <c:pt idx="17761">
                  <c:v>18541</c:v>
                </c:pt>
                <c:pt idx="17762">
                  <c:v>18542</c:v>
                </c:pt>
                <c:pt idx="17763">
                  <c:v>18543</c:v>
                </c:pt>
                <c:pt idx="17764">
                  <c:v>18544</c:v>
                </c:pt>
                <c:pt idx="17765">
                  <c:v>18545</c:v>
                </c:pt>
                <c:pt idx="17766">
                  <c:v>18546</c:v>
                </c:pt>
                <c:pt idx="17767">
                  <c:v>18547</c:v>
                </c:pt>
                <c:pt idx="17768">
                  <c:v>18548</c:v>
                </c:pt>
                <c:pt idx="17769">
                  <c:v>18549</c:v>
                </c:pt>
                <c:pt idx="17770">
                  <c:v>18550</c:v>
                </c:pt>
                <c:pt idx="17771">
                  <c:v>18551</c:v>
                </c:pt>
                <c:pt idx="17772">
                  <c:v>18552</c:v>
                </c:pt>
                <c:pt idx="17773">
                  <c:v>18553</c:v>
                </c:pt>
                <c:pt idx="17774">
                  <c:v>18554</c:v>
                </c:pt>
                <c:pt idx="17775">
                  <c:v>18555</c:v>
                </c:pt>
                <c:pt idx="17776">
                  <c:v>18556</c:v>
                </c:pt>
                <c:pt idx="17777">
                  <c:v>18557</c:v>
                </c:pt>
                <c:pt idx="17778">
                  <c:v>18558</c:v>
                </c:pt>
                <c:pt idx="17779">
                  <c:v>18559</c:v>
                </c:pt>
                <c:pt idx="17780">
                  <c:v>18560</c:v>
                </c:pt>
                <c:pt idx="17781">
                  <c:v>18561</c:v>
                </c:pt>
                <c:pt idx="17782">
                  <c:v>18562</c:v>
                </c:pt>
                <c:pt idx="17783">
                  <c:v>18563</c:v>
                </c:pt>
                <c:pt idx="17784">
                  <c:v>18564</c:v>
                </c:pt>
                <c:pt idx="17785">
                  <c:v>18565</c:v>
                </c:pt>
                <c:pt idx="17786">
                  <c:v>18566</c:v>
                </c:pt>
                <c:pt idx="17787">
                  <c:v>18567</c:v>
                </c:pt>
                <c:pt idx="17788">
                  <c:v>18568</c:v>
                </c:pt>
                <c:pt idx="17789">
                  <c:v>18569</c:v>
                </c:pt>
                <c:pt idx="17790">
                  <c:v>18570</c:v>
                </c:pt>
                <c:pt idx="17791">
                  <c:v>18571</c:v>
                </c:pt>
                <c:pt idx="17792">
                  <c:v>18572</c:v>
                </c:pt>
                <c:pt idx="17793">
                  <c:v>18573</c:v>
                </c:pt>
                <c:pt idx="17794">
                  <c:v>18574</c:v>
                </c:pt>
                <c:pt idx="17795">
                  <c:v>18575</c:v>
                </c:pt>
                <c:pt idx="17796">
                  <c:v>18576</c:v>
                </c:pt>
                <c:pt idx="17797">
                  <c:v>18577</c:v>
                </c:pt>
                <c:pt idx="17798">
                  <c:v>18578</c:v>
                </c:pt>
                <c:pt idx="17799">
                  <c:v>18579</c:v>
                </c:pt>
                <c:pt idx="17800">
                  <c:v>18580</c:v>
                </c:pt>
                <c:pt idx="17801">
                  <c:v>18581</c:v>
                </c:pt>
                <c:pt idx="17802">
                  <c:v>18582</c:v>
                </c:pt>
                <c:pt idx="17803">
                  <c:v>18583</c:v>
                </c:pt>
                <c:pt idx="17804">
                  <c:v>18584</c:v>
                </c:pt>
                <c:pt idx="17805">
                  <c:v>18585</c:v>
                </c:pt>
                <c:pt idx="17806">
                  <c:v>18586</c:v>
                </c:pt>
                <c:pt idx="17807">
                  <c:v>18587</c:v>
                </c:pt>
                <c:pt idx="17808">
                  <c:v>18588</c:v>
                </c:pt>
                <c:pt idx="17809">
                  <c:v>18589</c:v>
                </c:pt>
                <c:pt idx="17810">
                  <c:v>18590</c:v>
                </c:pt>
                <c:pt idx="17811">
                  <c:v>18591</c:v>
                </c:pt>
                <c:pt idx="17812">
                  <c:v>18592</c:v>
                </c:pt>
                <c:pt idx="17813">
                  <c:v>18593</c:v>
                </c:pt>
                <c:pt idx="17814">
                  <c:v>18594</c:v>
                </c:pt>
                <c:pt idx="17815">
                  <c:v>18595</c:v>
                </c:pt>
                <c:pt idx="17816">
                  <c:v>18596</c:v>
                </c:pt>
                <c:pt idx="17817">
                  <c:v>18597</c:v>
                </c:pt>
                <c:pt idx="17818">
                  <c:v>18598</c:v>
                </c:pt>
                <c:pt idx="17819">
                  <c:v>18599</c:v>
                </c:pt>
                <c:pt idx="17820">
                  <c:v>18600</c:v>
                </c:pt>
                <c:pt idx="17821">
                  <c:v>18601</c:v>
                </c:pt>
                <c:pt idx="17822">
                  <c:v>18602</c:v>
                </c:pt>
                <c:pt idx="17823">
                  <c:v>18603</c:v>
                </c:pt>
                <c:pt idx="17824">
                  <c:v>18604</c:v>
                </c:pt>
                <c:pt idx="17825">
                  <c:v>18605</c:v>
                </c:pt>
                <c:pt idx="17826">
                  <c:v>18606</c:v>
                </c:pt>
                <c:pt idx="17827">
                  <c:v>18607</c:v>
                </c:pt>
                <c:pt idx="17828">
                  <c:v>18608</c:v>
                </c:pt>
                <c:pt idx="17829">
                  <c:v>18609</c:v>
                </c:pt>
                <c:pt idx="17830">
                  <c:v>18610</c:v>
                </c:pt>
                <c:pt idx="17831">
                  <c:v>18611</c:v>
                </c:pt>
                <c:pt idx="17832">
                  <c:v>18612</c:v>
                </c:pt>
                <c:pt idx="17833">
                  <c:v>18613</c:v>
                </c:pt>
                <c:pt idx="17834">
                  <c:v>18614</c:v>
                </c:pt>
                <c:pt idx="17835">
                  <c:v>18615</c:v>
                </c:pt>
                <c:pt idx="17836">
                  <c:v>18616</c:v>
                </c:pt>
                <c:pt idx="17837">
                  <c:v>18617</c:v>
                </c:pt>
                <c:pt idx="17838">
                  <c:v>18618</c:v>
                </c:pt>
                <c:pt idx="17839">
                  <c:v>18619</c:v>
                </c:pt>
                <c:pt idx="17840">
                  <c:v>18620</c:v>
                </c:pt>
                <c:pt idx="17841">
                  <c:v>18621</c:v>
                </c:pt>
                <c:pt idx="17842">
                  <c:v>18622</c:v>
                </c:pt>
                <c:pt idx="17843">
                  <c:v>18623</c:v>
                </c:pt>
                <c:pt idx="17844">
                  <c:v>18624</c:v>
                </c:pt>
                <c:pt idx="17845">
                  <c:v>18625</c:v>
                </c:pt>
                <c:pt idx="17846">
                  <c:v>18626</c:v>
                </c:pt>
                <c:pt idx="17847">
                  <c:v>18627</c:v>
                </c:pt>
                <c:pt idx="17848">
                  <c:v>18628</c:v>
                </c:pt>
                <c:pt idx="17849">
                  <c:v>18629</c:v>
                </c:pt>
                <c:pt idx="17850">
                  <c:v>18630</c:v>
                </c:pt>
                <c:pt idx="17851">
                  <c:v>18631</c:v>
                </c:pt>
                <c:pt idx="17852">
                  <c:v>18632</c:v>
                </c:pt>
                <c:pt idx="17853">
                  <c:v>18633</c:v>
                </c:pt>
                <c:pt idx="17854">
                  <c:v>18634</c:v>
                </c:pt>
                <c:pt idx="17855">
                  <c:v>18635</c:v>
                </c:pt>
                <c:pt idx="17856">
                  <c:v>18636</c:v>
                </c:pt>
                <c:pt idx="17857">
                  <c:v>18637</c:v>
                </c:pt>
                <c:pt idx="17858">
                  <c:v>18638</c:v>
                </c:pt>
                <c:pt idx="17859">
                  <c:v>18639</c:v>
                </c:pt>
                <c:pt idx="17860">
                  <c:v>18640</c:v>
                </c:pt>
                <c:pt idx="17861">
                  <c:v>18641</c:v>
                </c:pt>
                <c:pt idx="17862">
                  <c:v>18642</c:v>
                </c:pt>
                <c:pt idx="17863">
                  <c:v>18643</c:v>
                </c:pt>
                <c:pt idx="17864">
                  <c:v>18644</c:v>
                </c:pt>
                <c:pt idx="17865">
                  <c:v>18645</c:v>
                </c:pt>
                <c:pt idx="17866">
                  <c:v>18646</c:v>
                </c:pt>
                <c:pt idx="17867">
                  <c:v>18647</c:v>
                </c:pt>
                <c:pt idx="17868">
                  <c:v>18648</c:v>
                </c:pt>
                <c:pt idx="17869">
                  <c:v>18649</c:v>
                </c:pt>
                <c:pt idx="17870">
                  <c:v>18650</c:v>
                </c:pt>
                <c:pt idx="17871">
                  <c:v>18651</c:v>
                </c:pt>
                <c:pt idx="17872">
                  <c:v>18652</c:v>
                </c:pt>
                <c:pt idx="17873">
                  <c:v>18653</c:v>
                </c:pt>
                <c:pt idx="17874">
                  <c:v>18654</c:v>
                </c:pt>
                <c:pt idx="17875">
                  <c:v>18655</c:v>
                </c:pt>
                <c:pt idx="17876">
                  <c:v>18656</c:v>
                </c:pt>
                <c:pt idx="17877">
                  <c:v>18657</c:v>
                </c:pt>
                <c:pt idx="17878">
                  <c:v>18658</c:v>
                </c:pt>
                <c:pt idx="17879">
                  <c:v>18659</c:v>
                </c:pt>
                <c:pt idx="17880">
                  <c:v>18660</c:v>
                </c:pt>
                <c:pt idx="17881">
                  <c:v>18661</c:v>
                </c:pt>
                <c:pt idx="17882">
                  <c:v>18662</c:v>
                </c:pt>
                <c:pt idx="17883">
                  <c:v>18663</c:v>
                </c:pt>
                <c:pt idx="17884">
                  <c:v>18664</c:v>
                </c:pt>
                <c:pt idx="17885">
                  <c:v>18665</c:v>
                </c:pt>
                <c:pt idx="17886">
                  <c:v>18666</c:v>
                </c:pt>
                <c:pt idx="17887">
                  <c:v>18667</c:v>
                </c:pt>
                <c:pt idx="17888">
                  <c:v>18668</c:v>
                </c:pt>
                <c:pt idx="17889">
                  <c:v>18669</c:v>
                </c:pt>
                <c:pt idx="17890">
                  <c:v>18670</c:v>
                </c:pt>
                <c:pt idx="17891">
                  <c:v>18671</c:v>
                </c:pt>
                <c:pt idx="17892">
                  <c:v>18672</c:v>
                </c:pt>
                <c:pt idx="17893">
                  <c:v>18673</c:v>
                </c:pt>
                <c:pt idx="17894">
                  <c:v>18674</c:v>
                </c:pt>
                <c:pt idx="17895">
                  <c:v>18675</c:v>
                </c:pt>
                <c:pt idx="17896">
                  <c:v>18676</c:v>
                </c:pt>
                <c:pt idx="17897">
                  <c:v>18677</c:v>
                </c:pt>
                <c:pt idx="17898">
                  <c:v>18678</c:v>
                </c:pt>
                <c:pt idx="17899">
                  <c:v>18679</c:v>
                </c:pt>
                <c:pt idx="17900">
                  <c:v>18680</c:v>
                </c:pt>
                <c:pt idx="17901">
                  <c:v>18681</c:v>
                </c:pt>
                <c:pt idx="17902">
                  <c:v>18682</c:v>
                </c:pt>
                <c:pt idx="17903">
                  <c:v>18683</c:v>
                </c:pt>
                <c:pt idx="17904">
                  <c:v>18684</c:v>
                </c:pt>
                <c:pt idx="17905">
                  <c:v>18685</c:v>
                </c:pt>
                <c:pt idx="17906">
                  <c:v>18686</c:v>
                </c:pt>
                <c:pt idx="17907">
                  <c:v>18687</c:v>
                </c:pt>
                <c:pt idx="17908">
                  <c:v>18688</c:v>
                </c:pt>
                <c:pt idx="17909">
                  <c:v>18689</c:v>
                </c:pt>
                <c:pt idx="17910">
                  <c:v>18690</c:v>
                </c:pt>
                <c:pt idx="17911">
                  <c:v>18691</c:v>
                </c:pt>
                <c:pt idx="17912">
                  <c:v>18692</c:v>
                </c:pt>
                <c:pt idx="17913">
                  <c:v>18693</c:v>
                </c:pt>
                <c:pt idx="17914">
                  <c:v>18694</c:v>
                </c:pt>
                <c:pt idx="17915">
                  <c:v>18695</c:v>
                </c:pt>
                <c:pt idx="17916">
                  <c:v>18696</c:v>
                </c:pt>
                <c:pt idx="17917">
                  <c:v>18697</c:v>
                </c:pt>
                <c:pt idx="17918">
                  <c:v>18698</c:v>
                </c:pt>
                <c:pt idx="17919">
                  <c:v>18699</c:v>
                </c:pt>
                <c:pt idx="17920">
                  <c:v>18700</c:v>
                </c:pt>
                <c:pt idx="17921">
                  <c:v>18701</c:v>
                </c:pt>
                <c:pt idx="17922">
                  <c:v>18702</c:v>
                </c:pt>
                <c:pt idx="17923">
                  <c:v>18703</c:v>
                </c:pt>
                <c:pt idx="17924">
                  <c:v>18704</c:v>
                </c:pt>
                <c:pt idx="17925">
                  <c:v>18705</c:v>
                </c:pt>
                <c:pt idx="17926">
                  <c:v>18706</c:v>
                </c:pt>
                <c:pt idx="17927">
                  <c:v>18707</c:v>
                </c:pt>
                <c:pt idx="17928">
                  <c:v>18708</c:v>
                </c:pt>
                <c:pt idx="17929">
                  <c:v>18709</c:v>
                </c:pt>
                <c:pt idx="17930">
                  <c:v>18710</c:v>
                </c:pt>
                <c:pt idx="17931">
                  <c:v>18711</c:v>
                </c:pt>
                <c:pt idx="17932">
                  <c:v>18712</c:v>
                </c:pt>
                <c:pt idx="17933">
                  <c:v>18713</c:v>
                </c:pt>
                <c:pt idx="17934">
                  <c:v>18714</c:v>
                </c:pt>
                <c:pt idx="17935">
                  <c:v>18715</c:v>
                </c:pt>
                <c:pt idx="17936">
                  <c:v>18716</c:v>
                </c:pt>
                <c:pt idx="17937">
                  <c:v>18717</c:v>
                </c:pt>
                <c:pt idx="17938">
                  <c:v>18718</c:v>
                </c:pt>
                <c:pt idx="17939">
                  <c:v>18719</c:v>
                </c:pt>
                <c:pt idx="17940">
                  <c:v>18720</c:v>
                </c:pt>
                <c:pt idx="17941">
                  <c:v>18721</c:v>
                </c:pt>
                <c:pt idx="17942">
                  <c:v>18722</c:v>
                </c:pt>
                <c:pt idx="17943">
                  <c:v>18723</c:v>
                </c:pt>
                <c:pt idx="17944">
                  <c:v>18724</c:v>
                </c:pt>
                <c:pt idx="17945">
                  <c:v>18725</c:v>
                </c:pt>
                <c:pt idx="17946">
                  <c:v>18726</c:v>
                </c:pt>
                <c:pt idx="17947">
                  <c:v>18727</c:v>
                </c:pt>
                <c:pt idx="17948">
                  <c:v>18728</c:v>
                </c:pt>
                <c:pt idx="17949">
                  <c:v>18729</c:v>
                </c:pt>
                <c:pt idx="17950">
                  <c:v>18730</c:v>
                </c:pt>
                <c:pt idx="17951">
                  <c:v>18731</c:v>
                </c:pt>
                <c:pt idx="17952">
                  <c:v>18732</c:v>
                </c:pt>
                <c:pt idx="17953">
                  <c:v>18733</c:v>
                </c:pt>
                <c:pt idx="17954">
                  <c:v>18734</c:v>
                </c:pt>
                <c:pt idx="17955">
                  <c:v>18735</c:v>
                </c:pt>
                <c:pt idx="17956">
                  <c:v>18736</c:v>
                </c:pt>
                <c:pt idx="17957">
                  <c:v>18737</c:v>
                </c:pt>
                <c:pt idx="17958">
                  <c:v>18738</c:v>
                </c:pt>
                <c:pt idx="17959">
                  <c:v>18739</c:v>
                </c:pt>
                <c:pt idx="17960">
                  <c:v>18740</c:v>
                </c:pt>
                <c:pt idx="17961">
                  <c:v>18741</c:v>
                </c:pt>
                <c:pt idx="17962">
                  <c:v>18742</c:v>
                </c:pt>
                <c:pt idx="17963">
                  <c:v>18743</c:v>
                </c:pt>
                <c:pt idx="17964">
                  <c:v>18744</c:v>
                </c:pt>
                <c:pt idx="17965">
                  <c:v>18745</c:v>
                </c:pt>
                <c:pt idx="17966">
                  <c:v>18746</c:v>
                </c:pt>
                <c:pt idx="17967">
                  <c:v>18747</c:v>
                </c:pt>
                <c:pt idx="17968">
                  <c:v>18748</c:v>
                </c:pt>
                <c:pt idx="17969">
                  <c:v>18749</c:v>
                </c:pt>
                <c:pt idx="17970">
                  <c:v>18750</c:v>
                </c:pt>
                <c:pt idx="17971">
                  <c:v>18751</c:v>
                </c:pt>
                <c:pt idx="17972">
                  <c:v>18752</c:v>
                </c:pt>
                <c:pt idx="17973">
                  <c:v>18753</c:v>
                </c:pt>
                <c:pt idx="17974">
                  <c:v>18754</c:v>
                </c:pt>
                <c:pt idx="17975">
                  <c:v>18755</c:v>
                </c:pt>
                <c:pt idx="17976">
                  <c:v>18756</c:v>
                </c:pt>
                <c:pt idx="17977">
                  <c:v>18757</c:v>
                </c:pt>
                <c:pt idx="17978">
                  <c:v>18758</c:v>
                </c:pt>
                <c:pt idx="17979">
                  <c:v>18759</c:v>
                </c:pt>
                <c:pt idx="17980">
                  <c:v>18760</c:v>
                </c:pt>
                <c:pt idx="17981">
                  <c:v>18761</c:v>
                </c:pt>
                <c:pt idx="17982">
                  <c:v>18762</c:v>
                </c:pt>
                <c:pt idx="17983">
                  <c:v>18763</c:v>
                </c:pt>
                <c:pt idx="17984">
                  <c:v>18764</c:v>
                </c:pt>
                <c:pt idx="17985">
                  <c:v>18765</c:v>
                </c:pt>
                <c:pt idx="17986">
                  <c:v>18766</c:v>
                </c:pt>
                <c:pt idx="17987">
                  <c:v>18767</c:v>
                </c:pt>
                <c:pt idx="17988">
                  <c:v>18768</c:v>
                </c:pt>
                <c:pt idx="17989">
                  <c:v>18769</c:v>
                </c:pt>
                <c:pt idx="17990">
                  <c:v>18770</c:v>
                </c:pt>
                <c:pt idx="17991">
                  <c:v>18771</c:v>
                </c:pt>
                <c:pt idx="17992">
                  <c:v>18772</c:v>
                </c:pt>
                <c:pt idx="17993">
                  <c:v>18773</c:v>
                </c:pt>
                <c:pt idx="17994">
                  <c:v>18774</c:v>
                </c:pt>
                <c:pt idx="17995">
                  <c:v>18775</c:v>
                </c:pt>
                <c:pt idx="17996">
                  <c:v>18776</c:v>
                </c:pt>
                <c:pt idx="17997">
                  <c:v>18777</c:v>
                </c:pt>
                <c:pt idx="17998">
                  <c:v>18778</c:v>
                </c:pt>
                <c:pt idx="17999">
                  <c:v>18779</c:v>
                </c:pt>
                <c:pt idx="18000">
                  <c:v>18780</c:v>
                </c:pt>
                <c:pt idx="18001">
                  <c:v>18781</c:v>
                </c:pt>
                <c:pt idx="18002">
                  <c:v>18782</c:v>
                </c:pt>
                <c:pt idx="18003">
                  <c:v>18783</c:v>
                </c:pt>
                <c:pt idx="18004">
                  <c:v>18784</c:v>
                </c:pt>
                <c:pt idx="18005">
                  <c:v>18785</c:v>
                </c:pt>
                <c:pt idx="18006">
                  <c:v>18786</c:v>
                </c:pt>
                <c:pt idx="18007">
                  <c:v>18787</c:v>
                </c:pt>
                <c:pt idx="18008">
                  <c:v>18788</c:v>
                </c:pt>
                <c:pt idx="18009">
                  <c:v>18789</c:v>
                </c:pt>
                <c:pt idx="18010">
                  <c:v>18790</c:v>
                </c:pt>
                <c:pt idx="18011">
                  <c:v>18791</c:v>
                </c:pt>
                <c:pt idx="18012">
                  <c:v>18792</c:v>
                </c:pt>
                <c:pt idx="18013">
                  <c:v>18793</c:v>
                </c:pt>
                <c:pt idx="18014">
                  <c:v>18794</c:v>
                </c:pt>
                <c:pt idx="18015">
                  <c:v>18795</c:v>
                </c:pt>
                <c:pt idx="18016">
                  <c:v>18796</c:v>
                </c:pt>
                <c:pt idx="18017">
                  <c:v>18797</c:v>
                </c:pt>
                <c:pt idx="18018">
                  <c:v>18798</c:v>
                </c:pt>
                <c:pt idx="18019">
                  <c:v>18799</c:v>
                </c:pt>
                <c:pt idx="18020">
                  <c:v>18800</c:v>
                </c:pt>
                <c:pt idx="18021">
                  <c:v>18801</c:v>
                </c:pt>
                <c:pt idx="18022">
                  <c:v>18802</c:v>
                </c:pt>
                <c:pt idx="18023">
                  <c:v>18803</c:v>
                </c:pt>
                <c:pt idx="18024">
                  <c:v>18804</c:v>
                </c:pt>
                <c:pt idx="18025">
                  <c:v>18805</c:v>
                </c:pt>
                <c:pt idx="18026">
                  <c:v>18806</c:v>
                </c:pt>
                <c:pt idx="18027">
                  <c:v>18807</c:v>
                </c:pt>
                <c:pt idx="18028">
                  <c:v>18808</c:v>
                </c:pt>
                <c:pt idx="18029">
                  <c:v>18809</c:v>
                </c:pt>
                <c:pt idx="18030">
                  <c:v>18810</c:v>
                </c:pt>
                <c:pt idx="18031">
                  <c:v>18811</c:v>
                </c:pt>
                <c:pt idx="18032">
                  <c:v>18812</c:v>
                </c:pt>
                <c:pt idx="18033">
                  <c:v>18813</c:v>
                </c:pt>
                <c:pt idx="18034">
                  <c:v>18814</c:v>
                </c:pt>
                <c:pt idx="18035">
                  <c:v>18815</c:v>
                </c:pt>
                <c:pt idx="18036">
                  <c:v>18816</c:v>
                </c:pt>
                <c:pt idx="18037">
                  <c:v>18817</c:v>
                </c:pt>
                <c:pt idx="18038">
                  <c:v>18818</c:v>
                </c:pt>
                <c:pt idx="18039">
                  <c:v>18819</c:v>
                </c:pt>
                <c:pt idx="18040">
                  <c:v>18820</c:v>
                </c:pt>
                <c:pt idx="18041">
                  <c:v>18821</c:v>
                </c:pt>
                <c:pt idx="18042">
                  <c:v>18822</c:v>
                </c:pt>
                <c:pt idx="18043">
                  <c:v>18823</c:v>
                </c:pt>
                <c:pt idx="18044">
                  <c:v>18824</c:v>
                </c:pt>
                <c:pt idx="18045">
                  <c:v>18825</c:v>
                </c:pt>
                <c:pt idx="18046">
                  <c:v>18826</c:v>
                </c:pt>
                <c:pt idx="18047">
                  <c:v>18827</c:v>
                </c:pt>
                <c:pt idx="18048">
                  <c:v>18828</c:v>
                </c:pt>
                <c:pt idx="18049">
                  <c:v>18829</c:v>
                </c:pt>
                <c:pt idx="18050">
                  <c:v>18830</c:v>
                </c:pt>
                <c:pt idx="18051">
                  <c:v>18831</c:v>
                </c:pt>
                <c:pt idx="18052">
                  <c:v>18832</c:v>
                </c:pt>
                <c:pt idx="18053">
                  <c:v>18833</c:v>
                </c:pt>
                <c:pt idx="18054">
                  <c:v>18834</c:v>
                </c:pt>
                <c:pt idx="18055">
                  <c:v>18835</c:v>
                </c:pt>
                <c:pt idx="18056">
                  <c:v>18836</c:v>
                </c:pt>
                <c:pt idx="18057">
                  <c:v>18837</c:v>
                </c:pt>
                <c:pt idx="18058">
                  <c:v>18838</c:v>
                </c:pt>
                <c:pt idx="18059">
                  <c:v>18839</c:v>
                </c:pt>
                <c:pt idx="18060">
                  <c:v>18840</c:v>
                </c:pt>
                <c:pt idx="18061">
                  <c:v>18841</c:v>
                </c:pt>
                <c:pt idx="18062">
                  <c:v>18842</c:v>
                </c:pt>
                <c:pt idx="18063">
                  <c:v>18843</c:v>
                </c:pt>
                <c:pt idx="18064">
                  <c:v>18844</c:v>
                </c:pt>
                <c:pt idx="18065">
                  <c:v>18845</c:v>
                </c:pt>
                <c:pt idx="18066">
                  <c:v>18846</c:v>
                </c:pt>
                <c:pt idx="18067">
                  <c:v>18847</c:v>
                </c:pt>
                <c:pt idx="18068">
                  <c:v>18848</c:v>
                </c:pt>
                <c:pt idx="18069">
                  <c:v>18849</c:v>
                </c:pt>
                <c:pt idx="18070">
                  <c:v>18850</c:v>
                </c:pt>
                <c:pt idx="18071">
                  <c:v>18851</c:v>
                </c:pt>
                <c:pt idx="18072">
                  <c:v>18852</c:v>
                </c:pt>
                <c:pt idx="18073">
                  <c:v>18853</c:v>
                </c:pt>
                <c:pt idx="18074">
                  <c:v>18854</c:v>
                </c:pt>
                <c:pt idx="18075">
                  <c:v>18855</c:v>
                </c:pt>
                <c:pt idx="18076">
                  <c:v>18856</c:v>
                </c:pt>
                <c:pt idx="18077">
                  <c:v>18857</c:v>
                </c:pt>
                <c:pt idx="18078">
                  <c:v>18858</c:v>
                </c:pt>
                <c:pt idx="18079">
                  <c:v>18859</c:v>
                </c:pt>
                <c:pt idx="18080">
                  <c:v>18860</c:v>
                </c:pt>
                <c:pt idx="18081">
                  <c:v>18861</c:v>
                </c:pt>
                <c:pt idx="18082">
                  <c:v>18862</c:v>
                </c:pt>
                <c:pt idx="18083">
                  <c:v>18863</c:v>
                </c:pt>
                <c:pt idx="18084">
                  <c:v>18864</c:v>
                </c:pt>
                <c:pt idx="18085">
                  <c:v>18865</c:v>
                </c:pt>
                <c:pt idx="18086">
                  <c:v>18866</c:v>
                </c:pt>
                <c:pt idx="18087">
                  <c:v>18867</c:v>
                </c:pt>
                <c:pt idx="18088">
                  <c:v>18868</c:v>
                </c:pt>
                <c:pt idx="18089">
                  <c:v>18869</c:v>
                </c:pt>
                <c:pt idx="18090">
                  <c:v>18870</c:v>
                </c:pt>
                <c:pt idx="18091">
                  <c:v>18871</c:v>
                </c:pt>
                <c:pt idx="18092">
                  <c:v>18872</c:v>
                </c:pt>
                <c:pt idx="18093">
                  <c:v>18873</c:v>
                </c:pt>
                <c:pt idx="18094">
                  <c:v>18874</c:v>
                </c:pt>
                <c:pt idx="18095">
                  <c:v>18875</c:v>
                </c:pt>
                <c:pt idx="18096">
                  <c:v>18876</c:v>
                </c:pt>
                <c:pt idx="18097">
                  <c:v>18877</c:v>
                </c:pt>
                <c:pt idx="18098">
                  <c:v>18878</c:v>
                </c:pt>
                <c:pt idx="18099">
                  <c:v>18879</c:v>
                </c:pt>
                <c:pt idx="18100">
                  <c:v>18880</c:v>
                </c:pt>
                <c:pt idx="18101">
                  <c:v>18881</c:v>
                </c:pt>
                <c:pt idx="18102">
                  <c:v>18882</c:v>
                </c:pt>
                <c:pt idx="18103">
                  <c:v>18883</c:v>
                </c:pt>
                <c:pt idx="18104">
                  <c:v>18884</c:v>
                </c:pt>
                <c:pt idx="18105">
                  <c:v>18885</c:v>
                </c:pt>
                <c:pt idx="18106">
                  <c:v>18886</c:v>
                </c:pt>
                <c:pt idx="18107">
                  <c:v>18887</c:v>
                </c:pt>
                <c:pt idx="18108">
                  <c:v>18888</c:v>
                </c:pt>
                <c:pt idx="18109">
                  <c:v>18889</c:v>
                </c:pt>
                <c:pt idx="18110">
                  <c:v>18890</c:v>
                </c:pt>
                <c:pt idx="18111">
                  <c:v>18891</c:v>
                </c:pt>
                <c:pt idx="18112">
                  <c:v>18892</c:v>
                </c:pt>
                <c:pt idx="18113">
                  <c:v>18893</c:v>
                </c:pt>
                <c:pt idx="18114">
                  <c:v>18894</c:v>
                </c:pt>
                <c:pt idx="18115">
                  <c:v>18895</c:v>
                </c:pt>
                <c:pt idx="18116">
                  <c:v>18896</c:v>
                </c:pt>
                <c:pt idx="18117">
                  <c:v>18897</c:v>
                </c:pt>
                <c:pt idx="18118">
                  <c:v>18898</c:v>
                </c:pt>
                <c:pt idx="18119">
                  <c:v>18899</c:v>
                </c:pt>
                <c:pt idx="18120">
                  <c:v>18900</c:v>
                </c:pt>
                <c:pt idx="18121">
                  <c:v>18901</c:v>
                </c:pt>
                <c:pt idx="18122">
                  <c:v>18902</c:v>
                </c:pt>
                <c:pt idx="18123">
                  <c:v>18903</c:v>
                </c:pt>
                <c:pt idx="18124">
                  <c:v>18904</c:v>
                </c:pt>
                <c:pt idx="18125">
                  <c:v>18905</c:v>
                </c:pt>
                <c:pt idx="18126">
                  <c:v>18906</c:v>
                </c:pt>
                <c:pt idx="18127">
                  <c:v>18907</c:v>
                </c:pt>
                <c:pt idx="18128">
                  <c:v>18908</c:v>
                </c:pt>
                <c:pt idx="18129">
                  <c:v>18909</c:v>
                </c:pt>
                <c:pt idx="18130">
                  <c:v>18910</c:v>
                </c:pt>
                <c:pt idx="18131">
                  <c:v>18911</c:v>
                </c:pt>
                <c:pt idx="18132">
                  <c:v>18912</c:v>
                </c:pt>
                <c:pt idx="18133">
                  <c:v>18913</c:v>
                </c:pt>
                <c:pt idx="18134">
                  <c:v>18914</c:v>
                </c:pt>
                <c:pt idx="18135">
                  <c:v>18915</c:v>
                </c:pt>
                <c:pt idx="18136">
                  <c:v>18916</c:v>
                </c:pt>
                <c:pt idx="18137">
                  <c:v>18917</c:v>
                </c:pt>
                <c:pt idx="18138">
                  <c:v>18918</c:v>
                </c:pt>
                <c:pt idx="18139">
                  <c:v>18919</c:v>
                </c:pt>
                <c:pt idx="18140">
                  <c:v>18920</c:v>
                </c:pt>
                <c:pt idx="18141">
                  <c:v>18921</c:v>
                </c:pt>
                <c:pt idx="18142">
                  <c:v>18922</c:v>
                </c:pt>
                <c:pt idx="18143">
                  <c:v>18923</c:v>
                </c:pt>
                <c:pt idx="18144">
                  <c:v>18924</c:v>
                </c:pt>
                <c:pt idx="18145">
                  <c:v>18925</c:v>
                </c:pt>
                <c:pt idx="18146">
                  <c:v>18926</c:v>
                </c:pt>
                <c:pt idx="18147">
                  <c:v>18927</c:v>
                </c:pt>
                <c:pt idx="18148">
                  <c:v>18928</c:v>
                </c:pt>
                <c:pt idx="18149">
                  <c:v>18929</c:v>
                </c:pt>
                <c:pt idx="18150">
                  <c:v>18930</c:v>
                </c:pt>
                <c:pt idx="18151">
                  <c:v>18931</c:v>
                </c:pt>
                <c:pt idx="18152">
                  <c:v>18932</c:v>
                </c:pt>
                <c:pt idx="18153">
                  <c:v>18933</c:v>
                </c:pt>
                <c:pt idx="18154">
                  <c:v>18934</c:v>
                </c:pt>
                <c:pt idx="18155">
                  <c:v>18935</c:v>
                </c:pt>
                <c:pt idx="18156">
                  <c:v>18936</c:v>
                </c:pt>
                <c:pt idx="18157">
                  <c:v>18937</c:v>
                </c:pt>
                <c:pt idx="18158">
                  <c:v>18938</c:v>
                </c:pt>
                <c:pt idx="18159">
                  <c:v>18939</c:v>
                </c:pt>
                <c:pt idx="18160">
                  <c:v>18940</c:v>
                </c:pt>
                <c:pt idx="18161">
                  <c:v>18941</c:v>
                </c:pt>
                <c:pt idx="18162">
                  <c:v>18942</c:v>
                </c:pt>
                <c:pt idx="18163">
                  <c:v>18943</c:v>
                </c:pt>
                <c:pt idx="18164">
                  <c:v>18944</c:v>
                </c:pt>
                <c:pt idx="18165">
                  <c:v>18945</c:v>
                </c:pt>
                <c:pt idx="18166">
                  <c:v>18946</c:v>
                </c:pt>
                <c:pt idx="18167">
                  <c:v>18947</c:v>
                </c:pt>
                <c:pt idx="18168">
                  <c:v>18948</c:v>
                </c:pt>
                <c:pt idx="18169">
                  <c:v>18949</c:v>
                </c:pt>
                <c:pt idx="18170">
                  <c:v>18950</c:v>
                </c:pt>
                <c:pt idx="18171">
                  <c:v>18951</c:v>
                </c:pt>
                <c:pt idx="18172">
                  <c:v>18952</c:v>
                </c:pt>
                <c:pt idx="18173">
                  <c:v>18953</c:v>
                </c:pt>
                <c:pt idx="18174">
                  <c:v>18954</c:v>
                </c:pt>
                <c:pt idx="18175">
                  <c:v>18955</c:v>
                </c:pt>
                <c:pt idx="18176">
                  <c:v>18956</c:v>
                </c:pt>
                <c:pt idx="18177">
                  <c:v>18957</c:v>
                </c:pt>
                <c:pt idx="18178">
                  <c:v>18958</c:v>
                </c:pt>
                <c:pt idx="18179">
                  <c:v>18959</c:v>
                </c:pt>
                <c:pt idx="18180">
                  <c:v>18960</c:v>
                </c:pt>
                <c:pt idx="18181">
                  <c:v>18961</c:v>
                </c:pt>
                <c:pt idx="18182">
                  <c:v>18962</c:v>
                </c:pt>
                <c:pt idx="18183">
                  <c:v>18963</c:v>
                </c:pt>
                <c:pt idx="18184">
                  <c:v>18964</c:v>
                </c:pt>
                <c:pt idx="18185">
                  <c:v>18965</c:v>
                </c:pt>
                <c:pt idx="18186">
                  <c:v>18966</c:v>
                </c:pt>
                <c:pt idx="18187">
                  <c:v>18967</c:v>
                </c:pt>
                <c:pt idx="18188">
                  <c:v>18968</c:v>
                </c:pt>
                <c:pt idx="18189">
                  <c:v>18969</c:v>
                </c:pt>
                <c:pt idx="18190">
                  <c:v>18970</c:v>
                </c:pt>
                <c:pt idx="18191">
                  <c:v>18971</c:v>
                </c:pt>
                <c:pt idx="18192">
                  <c:v>18972</c:v>
                </c:pt>
                <c:pt idx="18193">
                  <c:v>18973</c:v>
                </c:pt>
                <c:pt idx="18194">
                  <c:v>18974</c:v>
                </c:pt>
                <c:pt idx="18195">
                  <c:v>18975</c:v>
                </c:pt>
                <c:pt idx="18196">
                  <c:v>18976</c:v>
                </c:pt>
                <c:pt idx="18197">
                  <c:v>18977</c:v>
                </c:pt>
                <c:pt idx="18198">
                  <c:v>18978</c:v>
                </c:pt>
                <c:pt idx="18199">
                  <c:v>18979</c:v>
                </c:pt>
                <c:pt idx="18200">
                  <c:v>18980</c:v>
                </c:pt>
                <c:pt idx="18201">
                  <c:v>18981</c:v>
                </c:pt>
                <c:pt idx="18202">
                  <c:v>18982</c:v>
                </c:pt>
                <c:pt idx="18203">
                  <c:v>18983</c:v>
                </c:pt>
                <c:pt idx="18204">
                  <c:v>18984</c:v>
                </c:pt>
                <c:pt idx="18205">
                  <c:v>18985</c:v>
                </c:pt>
                <c:pt idx="18206">
                  <c:v>18986</c:v>
                </c:pt>
                <c:pt idx="18207">
                  <c:v>18987</c:v>
                </c:pt>
                <c:pt idx="18208">
                  <c:v>18988</c:v>
                </c:pt>
                <c:pt idx="18209">
                  <c:v>18989</c:v>
                </c:pt>
                <c:pt idx="18210">
                  <c:v>18990</c:v>
                </c:pt>
                <c:pt idx="18211">
                  <c:v>18991</c:v>
                </c:pt>
                <c:pt idx="18212">
                  <c:v>18992</c:v>
                </c:pt>
                <c:pt idx="18213">
                  <c:v>18993</c:v>
                </c:pt>
                <c:pt idx="18214">
                  <c:v>18994</c:v>
                </c:pt>
                <c:pt idx="18215">
                  <c:v>18995</c:v>
                </c:pt>
                <c:pt idx="18216">
                  <c:v>18996</c:v>
                </c:pt>
                <c:pt idx="18217">
                  <c:v>18997</c:v>
                </c:pt>
                <c:pt idx="18218">
                  <c:v>18998</c:v>
                </c:pt>
                <c:pt idx="18219">
                  <c:v>18999</c:v>
                </c:pt>
                <c:pt idx="18220">
                  <c:v>19000</c:v>
                </c:pt>
                <c:pt idx="18221">
                  <c:v>19001</c:v>
                </c:pt>
                <c:pt idx="18222">
                  <c:v>19002</c:v>
                </c:pt>
                <c:pt idx="18223">
                  <c:v>19003</c:v>
                </c:pt>
                <c:pt idx="18224">
                  <c:v>19004</c:v>
                </c:pt>
                <c:pt idx="18225">
                  <c:v>19005</c:v>
                </c:pt>
                <c:pt idx="18226">
                  <c:v>19006</c:v>
                </c:pt>
                <c:pt idx="18227">
                  <c:v>19007</c:v>
                </c:pt>
                <c:pt idx="18228">
                  <c:v>19008</c:v>
                </c:pt>
                <c:pt idx="18229">
                  <c:v>19009</c:v>
                </c:pt>
                <c:pt idx="18230">
                  <c:v>19010</c:v>
                </c:pt>
                <c:pt idx="18231">
                  <c:v>19011</c:v>
                </c:pt>
                <c:pt idx="18232">
                  <c:v>19012</c:v>
                </c:pt>
                <c:pt idx="18233">
                  <c:v>19013</c:v>
                </c:pt>
                <c:pt idx="18234">
                  <c:v>19014</c:v>
                </c:pt>
                <c:pt idx="18235">
                  <c:v>19015</c:v>
                </c:pt>
                <c:pt idx="18236">
                  <c:v>19016</c:v>
                </c:pt>
                <c:pt idx="18237">
                  <c:v>19017</c:v>
                </c:pt>
                <c:pt idx="18238">
                  <c:v>19018</c:v>
                </c:pt>
                <c:pt idx="18239">
                  <c:v>19019</c:v>
                </c:pt>
                <c:pt idx="18240">
                  <c:v>19020</c:v>
                </c:pt>
                <c:pt idx="18241">
                  <c:v>19021</c:v>
                </c:pt>
                <c:pt idx="18242">
                  <c:v>19022</c:v>
                </c:pt>
                <c:pt idx="18243">
                  <c:v>19023</c:v>
                </c:pt>
                <c:pt idx="18244">
                  <c:v>19024</c:v>
                </c:pt>
                <c:pt idx="18245">
                  <c:v>19025</c:v>
                </c:pt>
                <c:pt idx="18246">
                  <c:v>19026</c:v>
                </c:pt>
                <c:pt idx="18247">
                  <c:v>19027</c:v>
                </c:pt>
                <c:pt idx="18248">
                  <c:v>19028</c:v>
                </c:pt>
                <c:pt idx="18249">
                  <c:v>19029</c:v>
                </c:pt>
                <c:pt idx="18250">
                  <c:v>19030</c:v>
                </c:pt>
                <c:pt idx="18251">
                  <c:v>19031</c:v>
                </c:pt>
                <c:pt idx="18252">
                  <c:v>19032</c:v>
                </c:pt>
                <c:pt idx="18253">
                  <c:v>19033</c:v>
                </c:pt>
                <c:pt idx="18254">
                  <c:v>19034</c:v>
                </c:pt>
                <c:pt idx="18255">
                  <c:v>19035</c:v>
                </c:pt>
                <c:pt idx="18256">
                  <c:v>19036</c:v>
                </c:pt>
                <c:pt idx="18257">
                  <c:v>19037</c:v>
                </c:pt>
                <c:pt idx="18258">
                  <c:v>19038</c:v>
                </c:pt>
                <c:pt idx="18259">
                  <c:v>19039</c:v>
                </c:pt>
                <c:pt idx="18260">
                  <c:v>19040</c:v>
                </c:pt>
                <c:pt idx="18261">
                  <c:v>19041</c:v>
                </c:pt>
                <c:pt idx="18262">
                  <c:v>19042</c:v>
                </c:pt>
                <c:pt idx="18263">
                  <c:v>19043</c:v>
                </c:pt>
                <c:pt idx="18264">
                  <c:v>19044</c:v>
                </c:pt>
                <c:pt idx="18265">
                  <c:v>19045</c:v>
                </c:pt>
                <c:pt idx="18266">
                  <c:v>19046</c:v>
                </c:pt>
                <c:pt idx="18267">
                  <c:v>19047</c:v>
                </c:pt>
                <c:pt idx="18268">
                  <c:v>19048</c:v>
                </c:pt>
                <c:pt idx="18269">
                  <c:v>19049</c:v>
                </c:pt>
                <c:pt idx="18270">
                  <c:v>19050</c:v>
                </c:pt>
                <c:pt idx="18271">
                  <c:v>19051</c:v>
                </c:pt>
                <c:pt idx="18272">
                  <c:v>19052</c:v>
                </c:pt>
                <c:pt idx="18273">
                  <c:v>19053</c:v>
                </c:pt>
                <c:pt idx="18274">
                  <c:v>19054</c:v>
                </c:pt>
                <c:pt idx="18275">
                  <c:v>19055</c:v>
                </c:pt>
                <c:pt idx="18276">
                  <c:v>19056</c:v>
                </c:pt>
                <c:pt idx="18277">
                  <c:v>19057</c:v>
                </c:pt>
                <c:pt idx="18278">
                  <c:v>19058</c:v>
                </c:pt>
                <c:pt idx="18279">
                  <c:v>19059</c:v>
                </c:pt>
                <c:pt idx="18280">
                  <c:v>19060</c:v>
                </c:pt>
                <c:pt idx="18281">
                  <c:v>19061</c:v>
                </c:pt>
                <c:pt idx="18282">
                  <c:v>19062</c:v>
                </c:pt>
                <c:pt idx="18283">
                  <c:v>19063</c:v>
                </c:pt>
                <c:pt idx="18284">
                  <c:v>19064</c:v>
                </c:pt>
                <c:pt idx="18285">
                  <c:v>19065</c:v>
                </c:pt>
                <c:pt idx="18286">
                  <c:v>19066</c:v>
                </c:pt>
                <c:pt idx="18287">
                  <c:v>19067</c:v>
                </c:pt>
                <c:pt idx="18288">
                  <c:v>19068</c:v>
                </c:pt>
                <c:pt idx="18289">
                  <c:v>19069</c:v>
                </c:pt>
                <c:pt idx="18290">
                  <c:v>19070</c:v>
                </c:pt>
                <c:pt idx="18291">
                  <c:v>19071</c:v>
                </c:pt>
                <c:pt idx="18292">
                  <c:v>19072</c:v>
                </c:pt>
                <c:pt idx="18293">
                  <c:v>19073</c:v>
                </c:pt>
                <c:pt idx="18294">
                  <c:v>19074</c:v>
                </c:pt>
                <c:pt idx="18295">
                  <c:v>19075</c:v>
                </c:pt>
                <c:pt idx="18296">
                  <c:v>19076</c:v>
                </c:pt>
                <c:pt idx="18297">
                  <c:v>19077</c:v>
                </c:pt>
                <c:pt idx="18298">
                  <c:v>19078</c:v>
                </c:pt>
                <c:pt idx="18299">
                  <c:v>19079</c:v>
                </c:pt>
                <c:pt idx="18300">
                  <c:v>19080</c:v>
                </c:pt>
                <c:pt idx="18301">
                  <c:v>19081</c:v>
                </c:pt>
                <c:pt idx="18302">
                  <c:v>19082</c:v>
                </c:pt>
                <c:pt idx="18303">
                  <c:v>19083</c:v>
                </c:pt>
                <c:pt idx="18304">
                  <c:v>19084</c:v>
                </c:pt>
                <c:pt idx="18305">
                  <c:v>19085</c:v>
                </c:pt>
                <c:pt idx="18306">
                  <c:v>19086</c:v>
                </c:pt>
                <c:pt idx="18307">
                  <c:v>19087</c:v>
                </c:pt>
                <c:pt idx="18308">
                  <c:v>19088</c:v>
                </c:pt>
                <c:pt idx="18309">
                  <c:v>19089</c:v>
                </c:pt>
                <c:pt idx="18310">
                  <c:v>19090</c:v>
                </c:pt>
                <c:pt idx="18311">
                  <c:v>19091</c:v>
                </c:pt>
                <c:pt idx="18312">
                  <c:v>19092</c:v>
                </c:pt>
                <c:pt idx="18313">
                  <c:v>19093</c:v>
                </c:pt>
                <c:pt idx="18314">
                  <c:v>19094</c:v>
                </c:pt>
                <c:pt idx="18315">
                  <c:v>19095</c:v>
                </c:pt>
                <c:pt idx="18316">
                  <c:v>19096</c:v>
                </c:pt>
                <c:pt idx="18317">
                  <c:v>19097</c:v>
                </c:pt>
                <c:pt idx="18318">
                  <c:v>19098</c:v>
                </c:pt>
                <c:pt idx="18319">
                  <c:v>19099</c:v>
                </c:pt>
                <c:pt idx="18320">
                  <c:v>19100</c:v>
                </c:pt>
                <c:pt idx="18321">
                  <c:v>19101</c:v>
                </c:pt>
                <c:pt idx="18322">
                  <c:v>19102</c:v>
                </c:pt>
                <c:pt idx="18323">
                  <c:v>19103</c:v>
                </c:pt>
                <c:pt idx="18324">
                  <c:v>19104</c:v>
                </c:pt>
                <c:pt idx="18325">
                  <c:v>19105</c:v>
                </c:pt>
                <c:pt idx="18326">
                  <c:v>19106</c:v>
                </c:pt>
                <c:pt idx="18327">
                  <c:v>19107</c:v>
                </c:pt>
                <c:pt idx="18328">
                  <c:v>19108</c:v>
                </c:pt>
                <c:pt idx="18329">
                  <c:v>19109</c:v>
                </c:pt>
                <c:pt idx="18330">
                  <c:v>19110</c:v>
                </c:pt>
                <c:pt idx="18331">
                  <c:v>19111</c:v>
                </c:pt>
                <c:pt idx="18332">
                  <c:v>19112</c:v>
                </c:pt>
                <c:pt idx="18333">
                  <c:v>19113</c:v>
                </c:pt>
                <c:pt idx="18334">
                  <c:v>19114</c:v>
                </c:pt>
                <c:pt idx="18335">
                  <c:v>19115</c:v>
                </c:pt>
                <c:pt idx="18336">
                  <c:v>19116</c:v>
                </c:pt>
                <c:pt idx="18337">
                  <c:v>19117</c:v>
                </c:pt>
                <c:pt idx="18338">
                  <c:v>19118</c:v>
                </c:pt>
                <c:pt idx="18339">
                  <c:v>19119</c:v>
                </c:pt>
                <c:pt idx="18340">
                  <c:v>19120</c:v>
                </c:pt>
                <c:pt idx="18341">
                  <c:v>19121</c:v>
                </c:pt>
                <c:pt idx="18342">
                  <c:v>19122</c:v>
                </c:pt>
                <c:pt idx="18343">
                  <c:v>19123</c:v>
                </c:pt>
                <c:pt idx="18344">
                  <c:v>19124</c:v>
                </c:pt>
                <c:pt idx="18345">
                  <c:v>19125</c:v>
                </c:pt>
                <c:pt idx="18346">
                  <c:v>19126</c:v>
                </c:pt>
                <c:pt idx="18347">
                  <c:v>19127</c:v>
                </c:pt>
                <c:pt idx="18348">
                  <c:v>19128</c:v>
                </c:pt>
                <c:pt idx="18349">
                  <c:v>19129</c:v>
                </c:pt>
                <c:pt idx="18350">
                  <c:v>19130</c:v>
                </c:pt>
                <c:pt idx="18351">
                  <c:v>19131</c:v>
                </c:pt>
                <c:pt idx="18352">
                  <c:v>19132</c:v>
                </c:pt>
                <c:pt idx="18353">
                  <c:v>19133</c:v>
                </c:pt>
                <c:pt idx="18354">
                  <c:v>19134</c:v>
                </c:pt>
                <c:pt idx="18355">
                  <c:v>19135</c:v>
                </c:pt>
                <c:pt idx="18356">
                  <c:v>19136</c:v>
                </c:pt>
                <c:pt idx="18357">
                  <c:v>19137</c:v>
                </c:pt>
                <c:pt idx="18358">
                  <c:v>19138</c:v>
                </c:pt>
                <c:pt idx="18359">
                  <c:v>19139</c:v>
                </c:pt>
                <c:pt idx="18360">
                  <c:v>19140</c:v>
                </c:pt>
                <c:pt idx="18361">
                  <c:v>19141</c:v>
                </c:pt>
                <c:pt idx="18362">
                  <c:v>19142</c:v>
                </c:pt>
                <c:pt idx="18363">
                  <c:v>19143</c:v>
                </c:pt>
                <c:pt idx="18364">
                  <c:v>19144</c:v>
                </c:pt>
                <c:pt idx="18365">
                  <c:v>19145</c:v>
                </c:pt>
                <c:pt idx="18366">
                  <c:v>19146</c:v>
                </c:pt>
                <c:pt idx="18367">
                  <c:v>19147</c:v>
                </c:pt>
                <c:pt idx="18368">
                  <c:v>19148</c:v>
                </c:pt>
                <c:pt idx="18369">
                  <c:v>19149</c:v>
                </c:pt>
                <c:pt idx="18370">
                  <c:v>19150</c:v>
                </c:pt>
                <c:pt idx="18371">
                  <c:v>19151</c:v>
                </c:pt>
                <c:pt idx="18372">
                  <c:v>19152</c:v>
                </c:pt>
                <c:pt idx="18373">
                  <c:v>19153</c:v>
                </c:pt>
                <c:pt idx="18374">
                  <c:v>19154</c:v>
                </c:pt>
                <c:pt idx="18375">
                  <c:v>19155</c:v>
                </c:pt>
                <c:pt idx="18376">
                  <c:v>19156</c:v>
                </c:pt>
                <c:pt idx="18377">
                  <c:v>19157</c:v>
                </c:pt>
                <c:pt idx="18378">
                  <c:v>19158</c:v>
                </c:pt>
                <c:pt idx="18379">
                  <c:v>19159</c:v>
                </c:pt>
                <c:pt idx="18380">
                  <c:v>19160</c:v>
                </c:pt>
                <c:pt idx="18381">
                  <c:v>19161</c:v>
                </c:pt>
                <c:pt idx="18382">
                  <c:v>19162</c:v>
                </c:pt>
                <c:pt idx="18383">
                  <c:v>19163</c:v>
                </c:pt>
                <c:pt idx="18384">
                  <c:v>19164</c:v>
                </c:pt>
                <c:pt idx="18385">
                  <c:v>19165</c:v>
                </c:pt>
                <c:pt idx="18386">
                  <c:v>19166</c:v>
                </c:pt>
                <c:pt idx="18387">
                  <c:v>19167</c:v>
                </c:pt>
                <c:pt idx="18388">
                  <c:v>19168</c:v>
                </c:pt>
                <c:pt idx="18389">
                  <c:v>19169</c:v>
                </c:pt>
                <c:pt idx="18390">
                  <c:v>19170</c:v>
                </c:pt>
                <c:pt idx="18391">
                  <c:v>19171</c:v>
                </c:pt>
                <c:pt idx="18392">
                  <c:v>19172</c:v>
                </c:pt>
                <c:pt idx="18393">
                  <c:v>19173</c:v>
                </c:pt>
                <c:pt idx="18394">
                  <c:v>19174</c:v>
                </c:pt>
                <c:pt idx="18395">
                  <c:v>19175</c:v>
                </c:pt>
                <c:pt idx="18396">
                  <c:v>19176</c:v>
                </c:pt>
                <c:pt idx="18397">
                  <c:v>19177</c:v>
                </c:pt>
                <c:pt idx="18398">
                  <c:v>19178</c:v>
                </c:pt>
                <c:pt idx="18399">
                  <c:v>19179</c:v>
                </c:pt>
                <c:pt idx="18400">
                  <c:v>19180</c:v>
                </c:pt>
                <c:pt idx="18401">
                  <c:v>19181</c:v>
                </c:pt>
                <c:pt idx="18402">
                  <c:v>19182</c:v>
                </c:pt>
                <c:pt idx="18403">
                  <c:v>19183</c:v>
                </c:pt>
                <c:pt idx="18404">
                  <c:v>19184</c:v>
                </c:pt>
                <c:pt idx="18405">
                  <c:v>19185</c:v>
                </c:pt>
                <c:pt idx="18406">
                  <c:v>19186</c:v>
                </c:pt>
                <c:pt idx="18407">
                  <c:v>19187</c:v>
                </c:pt>
                <c:pt idx="18408">
                  <c:v>19188</c:v>
                </c:pt>
                <c:pt idx="18409">
                  <c:v>19189</c:v>
                </c:pt>
                <c:pt idx="18410">
                  <c:v>19190</c:v>
                </c:pt>
                <c:pt idx="18411">
                  <c:v>19191</c:v>
                </c:pt>
                <c:pt idx="18412">
                  <c:v>19192</c:v>
                </c:pt>
                <c:pt idx="18413">
                  <c:v>19193</c:v>
                </c:pt>
                <c:pt idx="18414">
                  <c:v>19194</c:v>
                </c:pt>
                <c:pt idx="18415">
                  <c:v>19195</c:v>
                </c:pt>
                <c:pt idx="18416">
                  <c:v>19196</c:v>
                </c:pt>
                <c:pt idx="18417">
                  <c:v>19197</c:v>
                </c:pt>
                <c:pt idx="18418">
                  <c:v>19198</c:v>
                </c:pt>
                <c:pt idx="18419">
                  <c:v>19199</c:v>
                </c:pt>
                <c:pt idx="18420">
                  <c:v>19200</c:v>
                </c:pt>
                <c:pt idx="18421">
                  <c:v>19201</c:v>
                </c:pt>
                <c:pt idx="18422">
                  <c:v>19202</c:v>
                </c:pt>
                <c:pt idx="18423">
                  <c:v>19203</c:v>
                </c:pt>
                <c:pt idx="18424">
                  <c:v>19204</c:v>
                </c:pt>
                <c:pt idx="18425">
                  <c:v>19205</c:v>
                </c:pt>
                <c:pt idx="18426">
                  <c:v>19206</c:v>
                </c:pt>
                <c:pt idx="18427">
                  <c:v>19207</c:v>
                </c:pt>
                <c:pt idx="18428">
                  <c:v>19208</c:v>
                </c:pt>
                <c:pt idx="18429">
                  <c:v>19209</c:v>
                </c:pt>
                <c:pt idx="18430">
                  <c:v>19210</c:v>
                </c:pt>
                <c:pt idx="18431">
                  <c:v>19211</c:v>
                </c:pt>
                <c:pt idx="18432">
                  <c:v>19212</c:v>
                </c:pt>
                <c:pt idx="18433">
                  <c:v>19213</c:v>
                </c:pt>
                <c:pt idx="18434">
                  <c:v>19214</c:v>
                </c:pt>
                <c:pt idx="18435">
                  <c:v>19215</c:v>
                </c:pt>
                <c:pt idx="18436">
                  <c:v>19216</c:v>
                </c:pt>
                <c:pt idx="18437">
                  <c:v>19217</c:v>
                </c:pt>
                <c:pt idx="18438">
                  <c:v>19218</c:v>
                </c:pt>
                <c:pt idx="18439">
                  <c:v>19219</c:v>
                </c:pt>
                <c:pt idx="18440">
                  <c:v>19220</c:v>
                </c:pt>
                <c:pt idx="18441">
                  <c:v>19221</c:v>
                </c:pt>
                <c:pt idx="18442">
                  <c:v>19222</c:v>
                </c:pt>
                <c:pt idx="18443">
                  <c:v>19223</c:v>
                </c:pt>
                <c:pt idx="18444">
                  <c:v>19224</c:v>
                </c:pt>
                <c:pt idx="18445">
                  <c:v>19225</c:v>
                </c:pt>
                <c:pt idx="18446">
                  <c:v>19226</c:v>
                </c:pt>
                <c:pt idx="18447">
                  <c:v>19227</c:v>
                </c:pt>
                <c:pt idx="18448">
                  <c:v>19228</c:v>
                </c:pt>
                <c:pt idx="18449">
                  <c:v>19229</c:v>
                </c:pt>
                <c:pt idx="18450">
                  <c:v>19230</c:v>
                </c:pt>
                <c:pt idx="18451">
                  <c:v>19231</c:v>
                </c:pt>
                <c:pt idx="18452">
                  <c:v>19232</c:v>
                </c:pt>
                <c:pt idx="18453">
                  <c:v>19233</c:v>
                </c:pt>
                <c:pt idx="18454">
                  <c:v>19234</c:v>
                </c:pt>
                <c:pt idx="18455">
                  <c:v>19235</c:v>
                </c:pt>
                <c:pt idx="18456">
                  <c:v>19236</c:v>
                </c:pt>
                <c:pt idx="18457">
                  <c:v>19237</c:v>
                </c:pt>
                <c:pt idx="18458">
                  <c:v>19238</c:v>
                </c:pt>
                <c:pt idx="18459">
                  <c:v>19239</c:v>
                </c:pt>
                <c:pt idx="18460">
                  <c:v>19240</c:v>
                </c:pt>
                <c:pt idx="18461">
                  <c:v>19241</c:v>
                </c:pt>
                <c:pt idx="18462">
                  <c:v>19242</c:v>
                </c:pt>
                <c:pt idx="18463">
                  <c:v>19243</c:v>
                </c:pt>
                <c:pt idx="18464">
                  <c:v>19244</c:v>
                </c:pt>
                <c:pt idx="18465">
                  <c:v>19245</c:v>
                </c:pt>
                <c:pt idx="18466">
                  <c:v>19246</c:v>
                </c:pt>
                <c:pt idx="18467">
                  <c:v>19247</c:v>
                </c:pt>
                <c:pt idx="18468">
                  <c:v>19248</c:v>
                </c:pt>
                <c:pt idx="18469">
                  <c:v>19249</c:v>
                </c:pt>
                <c:pt idx="18470">
                  <c:v>19250</c:v>
                </c:pt>
                <c:pt idx="18471">
                  <c:v>19251</c:v>
                </c:pt>
                <c:pt idx="18472">
                  <c:v>19252</c:v>
                </c:pt>
                <c:pt idx="18473">
                  <c:v>19253</c:v>
                </c:pt>
                <c:pt idx="18474">
                  <c:v>19254</c:v>
                </c:pt>
                <c:pt idx="18475">
                  <c:v>19255</c:v>
                </c:pt>
                <c:pt idx="18476">
                  <c:v>19256</c:v>
                </c:pt>
                <c:pt idx="18477">
                  <c:v>19257</c:v>
                </c:pt>
                <c:pt idx="18478">
                  <c:v>19258</c:v>
                </c:pt>
                <c:pt idx="18479">
                  <c:v>19259</c:v>
                </c:pt>
                <c:pt idx="18480">
                  <c:v>19260</c:v>
                </c:pt>
                <c:pt idx="18481">
                  <c:v>19261</c:v>
                </c:pt>
                <c:pt idx="18482">
                  <c:v>19262</c:v>
                </c:pt>
                <c:pt idx="18483">
                  <c:v>19263</c:v>
                </c:pt>
                <c:pt idx="18484">
                  <c:v>19264</c:v>
                </c:pt>
                <c:pt idx="18485">
                  <c:v>19265</c:v>
                </c:pt>
                <c:pt idx="18486">
                  <c:v>19266</c:v>
                </c:pt>
                <c:pt idx="18487">
                  <c:v>19267</c:v>
                </c:pt>
                <c:pt idx="18488">
                  <c:v>19268</c:v>
                </c:pt>
                <c:pt idx="18489">
                  <c:v>19269</c:v>
                </c:pt>
                <c:pt idx="18490">
                  <c:v>19270</c:v>
                </c:pt>
                <c:pt idx="18491">
                  <c:v>19271</c:v>
                </c:pt>
                <c:pt idx="18492">
                  <c:v>19272</c:v>
                </c:pt>
                <c:pt idx="18493">
                  <c:v>19273</c:v>
                </c:pt>
                <c:pt idx="18494">
                  <c:v>19274</c:v>
                </c:pt>
                <c:pt idx="18495">
                  <c:v>19275</c:v>
                </c:pt>
                <c:pt idx="18496">
                  <c:v>19276</c:v>
                </c:pt>
                <c:pt idx="18497">
                  <c:v>19277</c:v>
                </c:pt>
                <c:pt idx="18498">
                  <c:v>19278</c:v>
                </c:pt>
                <c:pt idx="18499">
                  <c:v>19279</c:v>
                </c:pt>
                <c:pt idx="18500">
                  <c:v>19280</c:v>
                </c:pt>
                <c:pt idx="18501">
                  <c:v>19281</c:v>
                </c:pt>
                <c:pt idx="18502">
                  <c:v>19282</c:v>
                </c:pt>
                <c:pt idx="18503">
                  <c:v>19283</c:v>
                </c:pt>
                <c:pt idx="18504">
                  <c:v>19284</c:v>
                </c:pt>
                <c:pt idx="18505">
                  <c:v>19285</c:v>
                </c:pt>
                <c:pt idx="18506">
                  <c:v>19286</c:v>
                </c:pt>
                <c:pt idx="18507">
                  <c:v>19287</c:v>
                </c:pt>
                <c:pt idx="18508">
                  <c:v>19288</c:v>
                </c:pt>
                <c:pt idx="18509">
                  <c:v>19289</c:v>
                </c:pt>
                <c:pt idx="18510">
                  <c:v>19290</c:v>
                </c:pt>
                <c:pt idx="18511">
                  <c:v>19291</c:v>
                </c:pt>
                <c:pt idx="18512">
                  <c:v>19292</c:v>
                </c:pt>
                <c:pt idx="18513">
                  <c:v>19293</c:v>
                </c:pt>
                <c:pt idx="18514">
                  <c:v>19294</c:v>
                </c:pt>
                <c:pt idx="18515">
                  <c:v>19295</c:v>
                </c:pt>
                <c:pt idx="18516">
                  <c:v>19296</c:v>
                </c:pt>
                <c:pt idx="18517">
                  <c:v>19297</c:v>
                </c:pt>
                <c:pt idx="18518">
                  <c:v>19298</c:v>
                </c:pt>
                <c:pt idx="18519">
                  <c:v>19299</c:v>
                </c:pt>
                <c:pt idx="18520">
                  <c:v>19300</c:v>
                </c:pt>
                <c:pt idx="18521">
                  <c:v>19301</c:v>
                </c:pt>
                <c:pt idx="18522">
                  <c:v>19302</c:v>
                </c:pt>
                <c:pt idx="18523">
                  <c:v>19303</c:v>
                </c:pt>
                <c:pt idx="18524">
                  <c:v>19304</c:v>
                </c:pt>
                <c:pt idx="18525">
                  <c:v>19305</c:v>
                </c:pt>
                <c:pt idx="18526">
                  <c:v>19306</c:v>
                </c:pt>
                <c:pt idx="18527">
                  <c:v>19307</c:v>
                </c:pt>
                <c:pt idx="18528">
                  <c:v>19308</c:v>
                </c:pt>
                <c:pt idx="18529">
                  <c:v>19309</c:v>
                </c:pt>
                <c:pt idx="18530">
                  <c:v>19310</c:v>
                </c:pt>
                <c:pt idx="18531">
                  <c:v>19311</c:v>
                </c:pt>
                <c:pt idx="18532">
                  <c:v>19312</c:v>
                </c:pt>
                <c:pt idx="18533">
                  <c:v>19313</c:v>
                </c:pt>
                <c:pt idx="18534">
                  <c:v>19314</c:v>
                </c:pt>
                <c:pt idx="18535">
                  <c:v>19315</c:v>
                </c:pt>
                <c:pt idx="18536">
                  <c:v>19316</c:v>
                </c:pt>
                <c:pt idx="18537">
                  <c:v>19317</c:v>
                </c:pt>
                <c:pt idx="18538">
                  <c:v>19318</c:v>
                </c:pt>
                <c:pt idx="18539">
                  <c:v>19319</c:v>
                </c:pt>
                <c:pt idx="18540">
                  <c:v>19320</c:v>
                </c:pt>
                <c:pt idx="18541">
                  <c:v>19321</c:v>
                </c:pt>
                <c:pt idx="18542">
                  <c:v>19322</c:v>
                </c:pt>
                <c:pt idx="18543">
                  <c:v>19323</c:v>
                </c:pt>
                <c:pt idx="18544">
                  <c:v>19324</c:v>
                </c:pt>
                <c:pt idx="18545">
                  <c:v>19325</c:v>
                </c:pt>
                <c:pt idx="18546">
                  <c:v>19326</c:v>
                </c:pt>
                <c:pt idx="18547">
                  <c:v>19327</c:v>
                </c:pt>
                <c:pt idx="18548">
                  <c:v>19328</c:v>
                </c:pt>
                <c:pt idx="18549">
                  <c:v>19329</c:v>
                </c:pt>
                <c:pt idx="18550">
                  <c:v>19330</c:v>
                </c:pt>
                <c:pt idx="18551">
                  <c:v>19331</c:v>
                </c:pt>
                <c:pt idx="18552">
                  <c:v>19332</c:v>
                </c:pt>
                <c:pt idx="18553">
                  <c:v>19333</c:v>
                </c:pt>
                <c:pt idx="18554">
                  <c:v>19334</c:v>
                </c:pt>
                <c:pt idx="18555">
                  <c:v>19335</c:v>
                </c:pt>
                <c:pt idx="18556">
                  <c:v>19336</c:v>
                </c:pt>
                <c:pt idx="18557">
                  <c:v>19337</c:v>
                </c:pt>
                <c:pt idx="18558">
                  <c:v>19338</c:v>
                </c:pt>
                <c:pt idx="18559">
                  <c:v>19339</c:v>
                </c:pt>
                <c:pt idx="18560">
                  <c:v>19340</c:v>
                </c:pt>
                <c:pt idx="18561">
                  <c:v>19341</c:v>
                </c:pt>
                <c:pt idx="18562">
                  <c:v>19342</c:v>
                </c:pt>
                <c:pt idx="18563">
                  <c:v>19343</c:v>
                </c:pt>
                <c:pt idx="18564">
                  <c:v>19344</c:v>
                </c:pt>
                <c:pt idx="18565">
                  <c:v>19345</c:v>
                </c:pt>
                <c:pt idx="18566">
                  <c:v>19346</c:v>
                </c:pt>
                <c:pt idx="18567">
                  <c:v>19347</c:v>
                </c:pt>
                <c:pt idx="18568">
                  <c:v>19348</c:v>
                </c:pt>
                <c:pt idx="18569">
                  <c:v>19349</c:v>
                </c:pt>
                <c:pt idx="18570">
                  <c:v>19350</c:v>
                </c:pt>
                <c:pt idx="18571">
                  <c:v>19351</c:v>
                </c:pt>
                <c:pt idx="18572">
                  <c:v>19352</c:v>
                </c:pt>
                <c:pt idx="18573">
                  <c:v>19353</c:v>
                </c:pt>
                <c:pt idx="18574">
                  <c:v>19354</c:v>
                </c:pt>
                <c:pt idx="18575">
                  <c:v>19355</c:v>
                </c:pt>
                <c:pt idx="18576">
                  <c:v>19356</c:v>
                </c:pt>
                <c:pt idx="18577">
                  <c:v>19357</c:v>
                </c:pt>
                <c:pt idx="18578">
                  <c:v>19358</c:v>
                </c:pt>
                <c:pt idx="18579">
                  <c:v>19359</c:v>
                </c:pt>
                <c:pt idx="18580">
                  <c:v>19360</c:v>
                </c:pt>
                <c:pt idx="18581">
                  <c:v>19361</c:v>
                </c:pt>
                <c:pt idx="18582">
                  <c:v>19362</c:v>
                </c:pt>
                <c:pt idx="18583">
                  <c:v>19363</c:v>
                </c:pt>
                <c:pt idx="18584">
                  <c:v>19364</c:v>
                </c:pt>
                <c:pt idx="18585">
                  <c:v>19365</c:v>
                </c:pt>
                <c:pt idx="18586">
                  <c:v>19366</c:v>
                </c:pt>
                <c:pt idx="18587">
                  <c:v>19367</c:v>
                </c:pt>
                <c:pt idx="18588">
                  <c:v>19368</c:v>
                </c:pt>
                <c:pt idx="18589">
                  <c:v>19369</c:v>
                </c:pt>
                <c:pt idx="18590">
                  <c:v>19370</c:v>
                </c:pt>
                <c:pt idx="18591">
                  <c:v>19371</c:v>
                </c:pt>
                <c:pt idx="18592">
                  <c:v>19372</c:v>
                </c:pt>
                <c:pt idx="18593">
                  <c:v>19373</c:v>
                </c:pt>
                <c:pt idx="18594">
                  <c:v>19374</c:v>
                </c:pt>
                <c:pt idx="18595">
                  <c:v>19375</c:v>
                </c:pt>
                <c:pt idx="18596">
                  <c:v>19376</c:v>
                </c:pt>
                <c:pt idx="18597">
                  <c:v>19377</c:v>
                </c:pt>
                <c:pt idx="18598">
                  <c:v>19378</c:v>
                </c:pt>
                <c:pt idx="18599">
                  <c:v>19379</c:v>
                </c:pt>
                <c:pt idx="18600">
                  <c:v>19380</c:v>
                </c:pt>
                <c:pt idx="18601">
                  <c:v>19381</c:v>
                </c:pt>
                <c:pt idx="18602">
                  <c:v>19382</c:v>
                </c:pt>
                <c:pt idx="18603">
                  <c:v>19383</c:v>
                </c:pt>
                <c:pt idx="18604">
                  <c:v>19384</c:v>
                </c:pt>
                <c:pt idx="18605">
                  <c:v>19385</c:v>
                </c:pt>
                <c:pt idx="18606">
                  <c:v>19386</c:v>
                </c:pt>
                <c:pt idx="18607">
                  <c:v>19387</c:v>
                </c:pt>
                <c:pt idx="18608">
                  <c:v>19388</c:v>
                </c:pt>
                <c:pt idx="18609">
                  <c:v>19389</c:v>
                </c:pt>
                <c:pt idx="18610">
                  <c:v>19390</c:v>
                </c:pt>
                <c:pt idx="18611">
                  <c:v>19391</c:v>
                </c:pt>
                <c:pt idx="18612">
                  <c:v>19392</c:v>
                </c:pt>
                <c:pt idx="18613">
                  <c:v>19393</c:v>
                </c:pt>
                <c:pt idx="18614">
                  <c:v>19394</c:v>
                </c:pt>
                <c:pt idx="18615">
                  <c:v>19395</c:v>
                </c:pt>
                <c:pt idx="18616">
                  <c:v>19396</c:v>
                </c:pt>
                <c:pt idx="18617">
                  <c:v>19397</c:v>
                </c:pt>
                <c:pt idx="18618">
                  <c:v>19398</c:v>
                </c:pt>
                <c:pt idx="18619">
                  <c:v>19399</c:v>
                </c:pt>
                <c:pt idx="18620">
                  <c:v>19400</c:v>
                </c:pt>
                <c:pt idx="18621">
                  <c:v>19401</c:v>
                </c:pt>
                <c:pt idx="18622">
                  <c:v>19402</c:v>
                </c:pt>
                <c:pt idx="18623">
                  <c:v>19403</c:v>
                </c:pt>
                <c:pt idx="18624">
                  <c:v>19404</c:v>
                </c:pt>
                <c:pt idx="18625">
                  <c:v>19405</c:v>
                </c:pt>
                <c:pt idx="18626">
                  <c:v>19406</c:v>
                </c:pt>
                <c:pt idx="18627">
                  <c:v>19407</c:v>
                </c:pt>
                <c:pt idx="18628">
                  <c:v>19408</c:v>
                </c:pt>
                <c:pt idx="18629">
                  <c:v>19409</c:v>
                </c:pt>
                <c:pt idx="18630">
                  <c:v>19410</c:v>
                </c:pt>
                <c:pt idx="18631">
                  <c:v>19411</c:v>
                </c:pt>
                <c:pt idx="18632">
                  <c:v>19412</c:v>
                </c:pt>
                <c:pt idx="18633">
                  <c:v>19413</c:v>
                </c:pt>
                <c:pt idx="18634">
                  <c:v>19414</c:v>
                </c:pt>
                <c:pt idx="18635">
                  <c:v>19415</c:v>
                </c:pt>
                <c:pt idx="18636">
                  <c:v>19416</c:v>
                </c:pt>
                <c:pt idx="18637">
                  <c:v>19417</c:v>
                </c:pt>
                <c:pt idx="18638">
                  <c:v>19418</c:v>
                </c:pt>
                <c:pt idx="18639">
                  <c:v>19419</c:v>
                </c:pt>
                <c:pt idx="18640">
                  <c:v>19420</c:v>
                </c:pt>
                <c:pt idx="18641">
                  <c:v>19421</c:v>
                </c:pt>
                <c:pt idx="18642">
                  <c:v>19422</c:v>
                </c:pt>
                <c:pt idx="18643">
                  <c:v>19423</c:v>
                </c:pt>
                <c:pt idx="18644">
                  <c:v>19424</c:v>
                </c:pt>
                <c:pt idx="18645">
                  <c:v>19425</c:v>
                </c:pt>
                <c:pt idx="18646">
                  <c:v>19426</c:v>
                </c:pt>
                <c:pt idx="18647">
                  <c:v>19427</c:v>
                </c:pt>
                <c:pt idx="18648">
                  <c:v>19428</c:v>
                </c:pt>
                <c:pt idx="18649">
                  <c:v>19429</c:v>
                </c:pt>
                <c:pt idx="18650">
                  <c:v>19430</c:v>
                </c:pt>
                <c:pt idx="18651">
                  <c:v>19431</c:v>
                </c:pt>
                <c:pt idx="18652">
                  <c:v>19432</c:v>
                </c:pt>
                <c:pt idx="18653">
                  <c:v>19433</c:v>
                </c:pt>
                <c:pt idx="18654">
                  <c:v>19434</c:v>
                </c:pt>
                <c:pt idx="18655">
                  <c:v>19435</c:v>
                </c:pt>
                <c:pt idx="18656">
                  <c:v>19436</c:v>
                </c:pt>
                <c:pt idx="18657">
                  <c:v>19437</c:v>
                </c:pt>
                <c:pt idx="18658">
                  <c:v>19438</c:v>
                </c:pt>
                <c:pt idx="18659">
                  <c:v>19439</c:v>
                </c:pt>
                <c:pt idx="18660">
                  <c:v>19440</c:v>
                </c:pt>
                <c:pt idx="18661">
                  <c:v>19441</c:v>
                </c:pt>
                <c:pt idx="18662">
                  <c:v>19442</c:v>
                </c:pt>
                <c:pt idx="18663">
                  <c:v>19443</c:v>
                </c:pt>
                <c:pt idx="18664">
                  <c:v>19444</c:v>
                </c:pt>
                <c:pt idx="18665">
                  <c:v>19445</c:v>
                </c:pt>
                <c:pt idx="18666">
                  <c:v>19446</c:v>
                </c:pt>
                <c:pt idx="18667">
                  <c:v>19447</c:v>
                </c:pt>
                <c:pt idx="18668">
                  <c:v>19448</c:v>
                </c:pt>
                <c:pt idx="18669">
                  <c:v>19449</c:v>
                </c:pt>
                <c:pt idx="18670">
                  <c:v>19450</c:v>
                </c:pt>
                <c:pt idx="18671">
                  <c:v>19451</c:v>
                </c:pt>
                <c:pt idx="18672">
                  <c:v>19452</c:v>
                </c:pt>
                <c:pt idx="18673">
                  <c:v>19453</c:v>
                </c:pt>
                <c:pt idx="18674">
                  <c:v>19454</c:v>
                </c:pt>
                <c:pt idx="18675">
                  <c:v>19455</c:v>
                </c:pt>
                <c:pt idx="18676">
                  <c:v>19456</c:v>
                </c:pt>
                <c:pt idx="18677">
                  <c:v>19457</c:v>
                </c:pt>
                <c:pt idx="18678">
                  <c:v>19458</c:v>
                </c:pt>
                <c:pt idx="18679">
                  <c:v>19459</c:v>
                </c:pt>
                <c:pt idx="18680">
                  <c:v>19460</c:v>
                </c:pt>
                <c:pt idx="18681">
                  <c:v>19461</c:v>
                </c:pt>
                <c:pt idx="18682">
                  <c:v>19462</c:v>
                </c:pt>
                <c:pt idx="18683">
                  <c:v>19463</c:v>
                </c:pt>
                <c:pt idx="18684">
                  <c:v>19464</c:v>
                </c:pt>
                <c:pt idx="18685">
                  <c:v>19465</c:v>
                </c:pt>
                <c:pt idx="18686">
                  <c:v>19466</c:v>
                </c:pt>
                <c:pt idx="18687">
                  <c:v>19467</c:v>
                </c:pt>
                <c:pt idx="18688">
                  <c:v>19468</c:v>
                </c:pt>
                <c:pt idx="18689">
                  <c:v>19469</c:v>
                </c:pt>
                <c:pt idx="18690">
                  <c:v>19470</c:v>
                </c:pt>
                <c:pt idx="18691">
                  <c:v>19471</c:v>
                </c:pt>
                <c:pt idx="18692">
                  <c:v>19472</c:v>
                </c:pt>
                <c:pt idx="18693">
                  <c:v>19473</c:v>
                </c:pt>
                <c:pt idx="18694">
                  <c:v>19474</c:v>
                </c:pt>
                <c:pt idx="18695">
                  <c:v>19475</c:v>
                </c:pt>
                <c:pt idx="18696">
                  <c:v>19476</c:v>
                </c:pt>
                <c:pt idx="18697">
                  <c:v>19477</c:v>
                </c:pt>
                <c:pt idx="18698">
                  <c:v>19478</c:v>
                </c:pt>
                <c:pt idx="18699">
                  <c:v>19479</c:v>
                </c:pt>
                <c:pt idx="18700">
                  <c:v>19480</c:v>
                </c:pt>
                <c:pt idx="18701">
                  <c:v>19481</c:v>
                </c:pt>
                <c:pt idx="18702">
                  <c:v>19482</c:v>
                </c:pt>
                <c:pt idx="18703">
                  <c:v>19483</c:v>
                </c:pt>
                <c:pt idx="18704">
                  <c:v>19484</c:v>
                </c:pt>
                <c:pt idx="18705">
                  <c:v>19485</c:v>
                </c:pt>
                <c:pt idx="18706">
                  <c:v>19486</c:v>
                </c:pt>
                <c:pt idx="18707">
                  <c:v>19487</c:v>
                </c:pt>
                <c:pt idx="18708">
                  <c:v>19488</c:v>
                </c:pt>
                <c:pt idx="18709">
                  <c:v>19489</c:v>
                </c:pt>
                <c:pt idx="18710">
                  <c:v>19490</c:v>
                </c:pt>
                <c:pt idx="18711">
                  <c:v>19491</c:v>
                </c:pt>
                <c:pt idx="18712">
                  <c:v>19492</c:v>
                </c:pt>
                <c:pt idx="18713">
                  <c:v>19493</c:v>
                </c:pt>
                <c:pt idx="18714">
                  <c:v>19494</c:v>
                </c:pt>
                <c:pt idx="18715">
                  <c:v>19495</c:v>
                </c:pt>
                <c:pt idx="18716">
                  <c:v>19496</c:v>
                </c:pt>
                <c:pt idx="18717">
                  <c:v>19497</c:v>
                </c:pt>
                <c:pt idx="18718">
                  <c:v>19498</c:v>
                </c:pt>
                <c:pt idx="18719">
                  <c:v>19499</c:v>
                </c:pt>
                <c:pt idx="18720">
                  <c:v>19500</c:v>
                </c:pt>
                <c:pt idx="18721">
                  <c:v>19501</c:v>
                </c:pt>
                <c:pt idx="18722">
                  <c:v>19502</c:v>
                </c:pt>
                <c:pt idx="18723">
                  <c:v>19503</c:v>
                </c:pt>
                <c:pt idx="18724">
                  <c:v>19504</c:v>
                </c:pt>
                <c:pt idx="18725">
                  <c:v>19505</c:v>
                </c:pt>
                <c:pt idx="18726">
                  <c:v>19506</c:v>
                </c:pt>
                <c:pt idx="18727">
                  <c:v>19507</c:v>
                </c:pt>
                <c:pt idx="18728">
                  <c:v>19508</c:v>
                </c:pt>
                <c:pt idx="18729">
                  <c:v>19509</c:v>
                </c:pt>
                <c:pt idx="18730">
                  <c:v>19510</c:v>
                </c:pt>
                <c:pt idx="18731">
                  <c:v>19511</c:v>
                </c:pt>
                <c:pt idx="18732">
                  <c:v>19512</c:v>
                </c:pt>
                <c:pt idx="18733">
                  <c:v>19513</c:v>
                </c:pt>
                <c:pt idx="18734">
                  <c:v>19514</c:v>
                </c:pt>
                <c:pt idx="18735">
                  <c:v>19515</c:v>
                </c:pt>
                <c:pt idx="18736">
                  <c:v>19516</c:v>
                </c:pt>
                <c:pt idx="18737">
                  <c:v>19517</c:v>
                </c:pt>
                <c:pt idx="18738">
                  <c:v>19518</c:v>
                </c:pt>
                <c:pt idx="18739">
                  <c:v>19519</c:v>
                </c:pt>
                <c:pt idx="18740">
                  <c:v>19520</c:v>
                </c:pt>
                <c:pt idx="18741">
                  <c:v>19521</c:v>
                </c:pt>
                <c:pt idx="18742">
                  <c:v>19522</c:v>
                </c:pt>
                <c:pt idx="18743">
                  <c:v>19523</c:v>
                </c:pt>
                <c:pt idx="18744">
                  <c:v>19524</c:v>
                </c:pt>
                <c:pt idx="18745">
                  <c:v>19525</c:v>
                </c:pt>
                <c:pt idx="18746">
                  <c:v>19526</c:v>
                </c:pt>
                <c:pt idx="18747">
                  <c:v>19527</c:v>
                </c:pt>
                <c:pt idx="18748">
                  <c:v>19528</c:v>
                </c:pt>
                <c:pt idx="18749">
                  <c:v>19529</c:v>
                </c:pt>
                <c:pt idx="18750">
                  <c:v>19530</c:v>
                </c:pt>
                <c:pt idx="18751">
                  <c:v>19531</c:v>
                </c:pt>
                <c:pt idx="18752">
                  <c:v>19532</c:v>
                </c:pt>
                <c:pt idx="18753">
                  <c:v>19533</c:v>
                </c:pt>
                <c:pt idx="18754">
                  <c:v>19534</c:v>
                </c:pt>
                <c:pt idx="18755">
                  <c:v>19535</c:v>
                </c:pt>
                <c:pt idx="18756">
                  <c:v>19536</c:v>
                </c:pt>
                <c:pt idx="18757">
                  <c:v>19537</c:v>
                </c:pt>
                <c:pt idx="18758">
                  <c:v>19538</c:v>
                </c:pt>
                <c:pt idx="18759">
                  <c:v>19539</c:v>
                </c:pt>
                <c:pt idx="18760">
                  <c:v>19540</c:v>
                </c:pt>
                <c:pt idx="18761">
                  <c:v>19541</c:v>
                </c:pt>
                <c:pt idx="18762">
                  <c:v>19542</c:v>
                </c:pt>
                <c:pt idx="18763">
                  <c:v>19543</c:v>
                </c:pt>
                <c:pt idx="18764">
                  <c:v>19544</c:v>
                </c:pt>
                <c:pt idx="18765">
                  <c:v>19545</c:v>
                </c:pt>
                <c:pt idx="18766">
                  <c:v>19546</c:v>
                </c:pt>
                <c:pt idx="18767">
                  <c:v>19547</c:v>
                </c:pt>
                <c:pt idx="18768">
                  <c:v>19548</c:v>
                </c:pt>
                <c:pt idx="18769">
                  <c:v>19549</c:v>
                </c:pt>
                <c:pt idx="18770">
                  <c:v>19550</c:v>
                </c:pt>
                <c:pt idx="18771">
                  <c:v>19551</c:v>
                </c:pt>
                <c:pt idx="18772">
                  <c:v>19552</c:v>
                </c:pt>
                <c:pt idx="18773">
                  <c:v>19553</c:v>
                </c:pt>
                <c:pt idx="18774">
                  <c:v>19554</c:v>
                </c:pt>
                <c:pt idx="18775">
                  <c:v>19555</c:v>
                </c:pt>
                <c:pt idx="18776">
                  <c:v>19556</c:v>
                </c:pt>
                <c:pt idx="18777">
                  <c:v>19557</c:v>
                </c:pt>
                <c:pt idx="18778">
                  <c:v>19558</c:v>
                </c:pt>
                <c:pt idx="18779">
                  <c:v>19559</c:v>
                </c:pt>
                <c:pt idx="18780">
                  <c:v>19560</c:v>
                </c:pt>
                <c:pt idx="18781">
                  <c:v>19561</c:v>
                </c:pt>
                <c:pt idx="18782">
                  <c:v>19562</c:v>
                </c:pt>
                <c:pt idx="18783">
                  <c:v>19563</c:v>
                </c:pt>
                <c:pt idx="18784">
                  <c:v>19564</c:v>
                </c:pt>
                <c:pt idx="18785">
                  <c:v>19565</c:v>
                </c:pt>
                <c:pt idx="18786">
                  <c:v>19566</c:v>
                </c:pt>
                <c:pt idx="18787">
                  <c:v>19567</c:v>
                </c:pt>
                <c:pt idx="18788">
                  <c:v>19568</c:v>
                </c:pt>
                <c:pt idx="18789">
                  <c:v>19569</c:v>
                </c:pt>
                <c:pt idx="18790">
                  <c:v>19570</c:v>
                </c:pt>
                <c:pt idx="18791">
                  <c:v>19571</c:v>
                </c:pt>
                <c:pt idx="18792">
                  <c:v>19572</c:v>
                </c:pt>
                <c:pt idx="18793">
                  <c:v>19573</c:v>
                </c:pt>
                <c:pt idx="18794">
                  <c:v>19574</c:v>
                </c:pt>
                <c:pt idx="18795">
                  <c:v>19575</c:v>
                </c:pt>
                <c:pt idx="18796">
                  <c:v>19576</c:v>
                </c:pt>
                <c:pt idx="18797">
                  <c:v>19577</c:v>
                </c:pt>
                <c:pt idx="18798">
                  <c:v>19578</c:v>
                </c:pt>
                <c:pt idx="18799">
                  <c:v>19579</c:v>
                </c:pt>
                <c:pt idx="18800">
                  <c:v>19580</c:v>
                </c:pt>
                <c:pt idx="18801">
                  <c:v>19581</c:v>
                </c:pt>
                <c:pt idx="18802">
                  <c:v>19582</c:v>
                </c:pt>
                <c:pt idx="18803">
                  <c:v>19583</c:v>
                </c:pt>
                <c:pt idx="18804">
                  <c:v>19584</c:v>
                </c:pt>
                <c:pt idx="18805">
                  <c:v>19585</c:v>
                </c:pt>
                <c:pt idx="18806">
                  <c:v>19586</c:v>
                </c:pt>
                <c:pt idx="18807">
                  <c:v>19587</c:v>
                </c:pt>
                <c:pt idx="18808">
                  <c:v>19588</c:v>
                </c:pt>
                <c:pt idx="18809">
                  <c:v>19589</c:v>
                </c:pt>
                <c:pt idx="18810">
                  <c:v>19590</c:v>
                </c:pt>
                <c:pt idx="18811">
                  <c:v>19591</c:v>
                </c:pt>
                <c:pt idx="18812">
                  <c:v>19592</c:v>
                </c:pt>
                <c:pt idx="18813">
                  <c:v>19593</c:v>
                </c:pt>
                <c:pt idx="18814">
                  <c:v>19594</c:v>
                </c:pt>
                <c:pt idx="18815">
                  <c:v>19595</c:v>
                </c:pt>
                <c:pt idx="18816">
                  <c:v>19596</c:v>
                </c:pt>
                <c:pt idx="18817">
                  <c:v>19597</c:v>
                </c:pt>
                <c:pt idx="18818">
                  <c:v>19598</c:v>
                </c:pt>
                <c:pt idx="18819">
                  <c:v>19599</c:v>
                </c:pt>
                <c:pt idx="18820">
                  <c:v>19600</c:v>
                </c:pt>
                <c:pt idx="18821">
                  <c:v>19601</c:v>
                </c:pt>
                <c:pt idx="18822">
                  <c:v>19602</c:v>
                </c:pt>
                <c:pt idx="18823">
                  <c:v>19603</c:v>
                </c:pt>
                <c:pt idx="18824">
                  <c:v>19604</c:v>
                </c:pt>
                <c:pt idx="18825">
                  <c:v>19605</c:v>
                </c:pt>
                <c:pt idx="18826">
                  <c:v>19606</c:v>
                </c:pt>
                <c:pt idx="18827">
                  <c:v>19607</c:v>
                </c:pt>
                <c:pt idx="18828">
                  <c:v>19608</c:v>
                </c:pt>
                <c:pt idx="18829">
                  <c:v>19609</c:v>
                </c:pt>
                <c:pt idx="18830">
                  <c:v>19610</c:v>
                </c:pt>
                <c:pt idx="18831">
                  <c:v>19611</c:v>
                </c:pt>
                <c:pt idx="18832">
                  <c:v>19612</c:v>
                </c:pt>
                <c:pt idx="18833">
                  <c:v>19613</c:v>
                </c:pt>
                <c:pt idx="18834">
                  <c:v>19614</c:v>
                </c:pt>
                <c:pt idx="18835">
                  <c:v>19615</c:v>
                </c:pt>
                <c:pt idx="18836">
                  <c:v>19616</c:v>
                </c:pt>
                <c:pt idx="18837">
                  <c:v>19617</c:v>
                </c:pt>
                <c:pt idx="18838">
                  <c:v>19618</c:v>
                </c:pt>
                <c:pt idx="18839">
                  <c:v>19619</c:v>
                </c:pt>
                <c:pt idx="18840">
                  <c:v>19620</c:v>
                </c:pt>
                <c:pt idx="18841">
                  <c:v>19621</c:v>
                </c:pt>
                <c:pt idx="18842">
                  <c:v>19622</c:v>
                </c:pt>
                <c:pt idx="18843">
                  <c:v>19623</c:v>
                </c:pt>
                <c:pt idx="18844">
                  <c:v>19624</c:v>
                </c:pt>
                <c:pt idx="18845">
                  <c:v>19625</c:v>
                </c:pt>
                <c:pt idx="18846">
                  <c:v>19626</c:v>
                </c:pt>
                <c:pt idx="18847">
                  <c:v>19627</c:v>
                </c:pt>
                <c:pt idx="18848">
                  <c:v>19628</c:v>
                </c:pt>
                <c:pt idx="18849">
                  <c:v>19629</c:v>
                </c:pt>
                <c:pt idx="18850">
                  <c:v>19630</c:v>
                </c:pt>
                <c:pt idx="18851">
                  <c:v>19631</c:v>
                </c:pt>
                <c:pt idx="18852">
                  <c:v>19632</c:v>
                </c:pt>
                <c:pt idx="18853">
                  <c:v>19633</c:v>
                </c:pt>
                <c:pt idx="18854">
                  <c:v>19634</c:v>
                </c:pt>
                <c:pt idx="18855">
                  <c:v>19635</c:v>
                </c:pt>
                <c:pt idx="18856">
                  <c:v>19636</c:v>
                </c:pt>
                <c:pt idx="18857">
                  <c:v>19637</c:v>
                </c:pt>
                <c:pt idx="18858">
                  <c:v>19638</c:v>
                </c:pt>
                <c:pt idx="18859">
                  <c:v>19639</c:v>
                </c:pt>
                <c:pt idx="18860">
                  <c:v>19640</c:v>
                </c:pt>
                <c:pt idx="18861">
                  <c:v>19641</c:v>
                </c:pt>
                <c:pt idx="18862">
                  <c:v>19642</c:v>
                </c:pt>
                <c:pt idx="18863">
                  <c:v>19643</c:v>
                </c:pt>
                <c:pt idx="18864">
                  <c:v>19644</c:v>
                </c:pt>
                <c:pt idx="18865">
                  <c:v>19645</c:v>
                </c:pt>
                <c:pt idx="18866">
                  <c:v>19646</c:v>
                </c:pt>
                <c:pt idx="18867">
                  <c:v>19647</c:v>
                </c:pt>
                <c:pt idx="18868">
                  <c:v>19648</c:v>
                </c:pt>
                <c:pt idx="18869">
                  <c:v>19649</c:v>
                </c:pt>
                <c:pt idx="18870">
                  <c:v>19650</c:v>
                </c:pt>
                <c:pt idx="18871">
                  <c:v>19651</c:v>
                </c:pt>
                <c:pt idx="18872">
                  <c:v>19652</c:v>
                </c:pt>
                <c:pt idx="18873">
                  <c:v>19653</c:v>
                </c:pt>
                <c:pt idx="18874">
                  <c:v>19654</c:v>
                </c:pt>
                <c:pt idx="18875">
                  <c:v>19655</c:v>
                </c:pt>
                <c:pt idx="18876">
                  <c:v>19656</c:v>
                </c:pt>
                <c:pt idx="18877">
                  <c:v>19657</c:v>
                </c:pt>
                <c:pt idx="18878">
                  <c:v>19658</c:v>
                </c:pt>
                <c:pt idx="18879">
                  <c:v>19659</c:v>
                </c:pt>
                <c:pt idx="18880">
                  <c:v>19660</c:v>
                </c:pt>
                <c:pt idx="18881">
                  <c:v>19661</c:v>
                </c:pt>
                <c:pt idx="18882">
                  <c:v>19662</c:v>
                </c:pt>
                <c:pt idx="18883">
                  <c:v>19663</c:v>
                </c:pt>
                <c:pt idx="18884">
                  <c:v>19664</c:v>
                </c:pt>
                <c:pt idx="18885">
                  <c:v>19665</c:v>
                </c:pt>
                <c:pt idx="18886">
                  <c:v>19666</c:v>
                </c:pt>
                <c:pt idx="18887">
                  <c:v>19667</c:v>
                </c:pt>
                <c:pt idx="18888">
                  <c:v>19668</c:v>
                </c:pt>
                <c:pt idx="18889">
                  <c:v>19669</c:v>
                </c:pt>
                <c:pt idx="18890">
                  <c:v>19670</c:v>
                </c:pt>
                <c:pt idx="18891">
                  <c:v>19671</c:v>
                </c:pt>
                <c:pt idx="18892">
                  <c:v>19672</c:v>
                </c:pt>
                <c:pt idx="18893">
                  <c:v>19673</c:v>
                </c:pt>
                <c:pt idx="18894">
                  <c:v>19674</c:v>
                </c:pt>
                <c:pt idx="18895">
                  <c:v>19675</c:v>
                </c:pt>
                <c:pt idx="18896">
                  <c:v>19676</c:v>
                </c:pt>
                <c:pt idx="18897">
                  <c:v>19677</c:v>
                </c:pt>
                <c:pt idx="18898">
                  <c:v>19678</c:v>
                </c:pt>
                <c:pt idx="18899">
                  <c:v>19679</c:v>
                </c:pt>
                <c:pt idx="18900">
                  <c:v>19680</c:v>
                </c:pt>
                <c:pt idx="18901">
                  <c:v>19681</c:v>
                </c:pt>
                <c:pt idx="18902">
                  <c:v>19682</c:v>
                </c:pt>
                <c:pt idx="18903">
                  <c:v>19683</c:v>
                </c:pt>
                <c:pt idx="18904">
                  <c:v>19684</c:v>
                </c:pt>
                <c:pt idx="18905">
                  <c:v>19685</c:v>
                </c:pt>
                <c:pt idx="18906">
                  <c:v>19686</c:v>
                </c:pt>
                <c:pt idx="18907">
                  <c:v>19687</c:v>
                </c:pt>
                <c:pt idx="18908">
                  <c:v>19688</c:v>
                </c:pt>
                <c:pt idx="18909">
                  <c:v>19689</c:v>
                </c:pt>
                <c:pt idx="18910">
                  <c:v>19690</c:v>
                </c:pt>
                <c:pt idx="18911">
                  <c:v>19691</c:v>
                </c:pt>
                <c:pt idx="18912">
                  <c:v>19692</c:v>
                </c:pt>
                <c:pt idx="18913">
                  <c:v>19693</c:v>
                </c:pt>
                <c:pt idx="18914">
                  <c:v>19694</c:v>
                </c:pt>
                <c:pt idx="18915">
                  <c:v>19695</c:v>
                </c:pt>
                <c:pt idx="18916">
                  <c:v>19696</c:v>
                </c:pt>
                <c:pt idx="18917">
                  <c:v>19697</c:v>
                </c:pt>
                <c:pt idx="18918">
                  <c:v>19698</c:v>
                </c:pt>
                <c:pt idx="18919">
                  <c:v>19699</c:v>
                </c:pt>
                <c:pt idx="18920">
                  <c:v>19700</c:v>
                </c:pt>
                <c:pt idx="18921">
                  <c:v>19701</c:v>
                </c:pt>
                <c:pt idx="18922">
                  <c:v>19702</c:v>
                </c:pt>
                <c:pt idx="18923">
                  <c:v>19703</c:v>
                </c:pt>
                <c:pt idx="18924">
                  <c:v>19704</c:v>
                </c:pt>
                <c:pt idx="18925">
                  <c:v>19705</c:v>
                </c:pt>
                <c:pt idx="18926">
                  <c:v>19706</c:v>
                </c:pt>
                <c:pt idx="18927">
                  <c:v>19707</c:v>
                </c:pt>
                <c:pt idx="18928">
                  <c:v>19708</c:v>
                </c:pt>
                <c:pt idx="18929">
                  <c:v>19709</c:v>
                </c:pt>
                <c:pt idx="18930">
                  <c:v>19710</c:v>
                </c:pt>
                <c:pt idx="18931">
                  <c:v>19711</c:v>
                </c:pt>
                <c:pt idx="18932">
                  <c:v>19712</c:v>
                </c:pt>
                <c:pt idx="18933">
                  <c:v>19713</c:v>
                </c:pt>
                <c:pt idx="18934">
                  <c:v>19714</c:v>
                </c:pt>
                <c:pt idx="18935">
                  <c:v>19715</c:v>
                </c:pt>
                <c:pt idx="18936">
                  <c:v>19716</c:v>
                </c:pt>
                <c:pt idx="18937">
                  <c:v>19717</c:v>
                </c:pt>
                <c:pt idx="18938">
                  <c:v>19718</c:v>
                </c:pt>
                <c:pt idx="18939">
                  <c:v>19719</c:v>
                </c:pt>
                <c:pt idx="18940">
                  <c:v>19720</c:v>
                </c:pt>
                <c:pt idx="18941">
                  <c:v>19721</c:v>
                </c:pt>
                <c:pt idx="18942">
                  <c:v>19722</c:v>
                </c:pt>
                <c:pt idx="18943">
                  <c:v>19723</c:v>
                </c:pt>
                <c:pt idx="18944">
                  <c:v>19724</c:v>
                </c:pt>
                <c:pt idx="18945">
                  <c:v>19725</c:v>
                </c:pt>
                <c:pt idx="18946">
                  <c:v>19726</c:v>
                </c:pt>
                <c:pt idx="18947">
                  <c:v>19727</c:v>
                </c:pt>
                <c:pt idx="18948">
                  <c:v>19728</c:v>
                </c:pt>
                <c:pt idx="18949">
                  <c:v>19729</c:v>
                </c:pt>
                <c:pt idx="18950">
                  <c:v>19730</c:v>
                </c:pt>
                <c:pt idx="18951">
                  <c:v>19731</c:v>
                </c:pt>
                <c:pt idx="18952">
                  <c:v>19732</c:v>
                </c:pt>
                <c:pt idx="18953">
                  <c:v>19733</c:v>
                </c:pt>
                <c:pt idx="18954">
                  <c:v>19734</c:v>
                </c:pt>
                <c:pt idx="18955">
                  <c:v>19735</c:v>
                </c:pt>
                <c:pt idx="18956">
                  <c:v>19736</c:v>
                </c:pt>
                <c:pt idx="18957">
                  <c:v>19737</c:v>
                </c:pt>
                <c:pt idx="18958">
                  <c:v>19738</c:v>
                </c:pt>
                <c:pt idx="18959">
                  <c:v>19739</c:v>
                </c:pt>
                <c:pt idx="18960">
                  <c:v>19740</c:v>
                </c:pt>
                <c:pt idx="18961">
                  <c:v>19741</c:v>
                </c:pt>
                <c:pt idx="18962">
                  <c:v>19742</c:v>
                </c:pt>
                <c:pt idx="18963">
                  <c:v>19743</c:v>
                </c:pt>
                <c:pt idx="18964">
                  <c:v>19744</c:v>
                </c:pt>
                <c:pt idx="18965">
                  <c:v>19745</c:v>
                </c:pt>
                <c:pt idx="18966">
                  <c:v>19746</c:v>
                </c:pt>
                <c:pt idx="18967">
                  <c:v>19747</c:v>
                </c:pt>
                <c:pt idx="18968">
                  <c:v>19748</c:v>
                </c:pt>
                <c:pt idx="18969">
                  <c:v>19749</c:v>
                </c:pt>
                <c:pt idx="18970">
                  <c:v>19750</c:v>
                </c:pt>
                <c:pt idx="18971">
                  <c:v>19751</c:v>
                </c:pt>
                <c:pt idx="18972">
                  <c:v>19752</c:v>
                </c:pt>
                <c:pt idx="18973">
                  <c:v>19753</c:v>
                </c:pt>
                <c:pt idx="18974">
                  <c:v>19754</c:v>
                </c:pt>
                <c:pt idx="18975">
                  <c:v>19755</c:v>
                </c:pt>
                <c:pt idx="18976">
                  <c:v>19756</c:v>
                </c:pt>
                <c:pt idx="18977">
                  <c:v>19757</c:v>
                </c:pt>
                <c:pt idx="18978">
                  <c:v>19758</c:v>
                </c:pt>
                <c:pt idx="18979">
                  <c:v>19759</c:v>
                </c:pt>
                <c:pt idx="18980">
                  <c:v>19760</c:v>
                </c:pt>
                <c:pt idx="18981">
                  <c:v>19761</c:v>
                </c:pt>
                <c:pt idx="18982">
                  <c:v>19762</c:v>
                </c:pt>
                <c:pt idx="18983">
                  <c:v>19763</c:v>
                </c:pt>
                <c:pt idx="18984">
                  <c:v>19764</c:v>
                </c:pt>
                <c:pt idx="18985">
                  <c:v>19765</c:v>
                </c:pt>
                <c:pt idx="18986">
                  <c:v>19766</c:v>
                </c:pt>
                <c:pt idx="18987">
                  <c:v>19767</c:v>
                </c:pt>
                <c:pt idx="18988">
                  <c:v>19768</c:v>
                </c:pt>
                <c:pt idx="18989">
                  <c:v>19769</c:v>
                </c:pt>
                <c:pt idx="18990">
                  <c:v>19770</c:v>
                </c:pt>
                <c:pt idx="18991">
                  <c:v>19771</c:v>
                </c:pt>
                <c:pt idx="18992">
                  <c:v>19772</c:v>
                </c:pt>
                <c:pt idx="18993">
                  <c:v>19773</c:v>
                </c:pt>
                <c:pt idx="18994">
                  <c:v>19774</c:v>
                </c:pt>
                <c:pt idx="18995">
                  <c:v>19775</c:v>
                </c:pt>
                <c:pt idx="18996">
                  <c:v>19776</c:v>
                </c:pt>
                <c:pt idx="18997">
                  <c:v>19777</c:v>
                </c:pt>
                <c:pt idx="18998">
                  <c:v>19778</c:v>
                </c:pt>
                <c:pt idx="18999">
                  <c:v>19779</c:v>
                </c:pt>
                <c:pt idx="19000">
                  <c:v>19780</c:v>
                </c:pt>
                <c:pt idx="19001">
                  <c:v>19781</c:v>
                </c:pt>
                <c:pt idx="19002">
                  <c:v>19782</c:v>
                </c:pt>
                <c:pt idx="19003">
                  <c:v>19783</c:v>
                </c:pt>
                <c:pt idx="19004">
                  <c:v>19784</c:v>
                </c:pt>
                <c:pt idx="19005">
                  <c:v>19785</c:v>
                </c:pt>
                <c:pt idx="19006">
                  <c:v>19786</c:v>
                </c:pt>
                <c:pt idx="19007">
                  <c:v>19787</c:v>
                </c:pt>
                <c:pt idx="19008">
                  <c:v>19788</c:v>
                </c:pt>
                <c:pt idx="19009">
                  <c:v>19789</c:v>
                </c:pt>
                <c:pt idx="19010">
                  <c:v>19790</c:v>
                </c:pt>
                <c:pt idx="19011">
                  <c:v>19791</c:v>
                </c:pt>
                <c:pt idx="19012">
                  <c:v>19792</c:v>
                </c:pt>
                <c:pt idx="19013">
                  <c:v>19793</c:v>
                </c:pt>
                <c:pt idx="19014">
                  <c:v>19794</c:v>
                </c:pt>
                <c:pt idx="19015">
                  <c:v>19795</c:v>
                </c:pt>
                <c:pt idx="19016">
                  <c:v>19796</c:v>
                </c:pt>
                <c:pt idx="19017">
                  <c:v>19797</c:v>
                </c:pt>
                <c:pt idx="19018">
                  <c:v>19798</c:v>
                </c:pt>
                <c:pt idx="19019">
                  <c:v>19799</c:v>
                </c:pt>
                <c:pt idx="19020">
                  <c:v>19800</c:v>
                </c:pt>
                <c:pt idx="19021">
                  <c:v>19801</c:v>
                </c:pt>
                <c:pt idx="19022">
                  <c:v>19802</c:v>
                </c:pt>
                <c:pt idx="19023">
                  <c:v>19803</c:v>
                </c:pt>
                <c:pt idx="19024">
                  <c:v>19804</c:v>
                </c:pt>
                <c:pt idx="19025">
                  <c:v>19805</c:v>
                </c:pt>
                <c:pt idx="19026">
                  <c:v>19806</c:v>
                </c:pt>
                <c:pt idx="19027">
                  <c:v>19807</c:v>
                </c:pt>
                <c:pt idx="19028">
                  <c:v>19808</c:v>
                </c:pt>
                <c:pt idx="19029">
                  <c:v>19809</c:v>
                </c:pt>
                <c:pt idx="19030">
                  <c:v>19810</c:v>
                </c:pt>
                <c:pt idx="19031">
                  <c:v>19811</c:v>
                </c:pt>
                <c:pt idx="19032">
                  <c:v>19812</c:v>
                </c:pt>
                <c:pt idx="19033">
                  <c:v>19813</c:v>
                </c:pt>
                <c:pt idx="19034">
                  <c:v>19814</c:v>
                </c:pt>
                <c:pt idx="19035">
                  <c:v>19815</c:v>
                </c:pt>
                <c:pt idx="19036">
                  <c:v>19816</c:v>
                </c:pt>
                <c:pt idx="19037">
                  <c:v>19817</c:v>
                </c:pt>
                <c:pt idx="19038">
                  <c:v>19818</c:v>
                </c:pt>
                <c:pt idx="19039">
                  <c:v>19819</c:v>
                </c:pt>
                <c:pt idx="19040">
                  <c:v>19820</c:v>
                </c:pt>
                <c:pt idx="19041">
                  <c:v>19821</c:v>
                </c:pt>
                <c:pt idx="19042">
                  <c:v>19822</c:v>
                </c:pt>
                <c:pt idx="19043">
                  <c:v>19823</c:v>
                </c:pt>
                <c:pt idx="19044">
                  <c:v>19824</c:v>
                </c:pt>
                <c:pt idx="19045">
                  <c:v>19825</c:v>
                </c:pt>
                <c:pt idx="19046">
                  <c:v>19826</c:v>
                </c:pt>
                <c:pt idx="19047">
                  <c:v>19827</c:v>
                </c:pt>
                <c:pt idx="19048">
                  <c:v>19828</c:v>
                </c:pt>
                <c:pt idx="19049">
                  <c:v>19829</c:v>
                </c:pt>
                <c:pt idx="19050">
                  <c:v>19830</c:v>
                </c:pt>
                <c:pt idx="19051">
                  <c:v>19831</c:v>
                </c:pt>
                <c:pt idx="19052">
                  <c:v>19832</c:v>
                </c:pt>
                <c:pt idx="19053">
                  <c:v>19833</c:v>
                </c:pt>
                <c:pt idx="19054">
                  <c:v>19834</c:v>
                </c:pt>
                <c:pt idx="19055">
                  <c:v>19835</c:v>
                </c:pt>
                <c:pt idx="19056">
                  <c:v>19836</c:v>
                </c:pt>
                <c:pt idx="19057">
                  <c:v>19837</c:v>
                </c:pt>
                <c:pt idx="19058">
                  <c:v>19838</c:v>
                </c:pt>
                <c:pt idx="19059">
                  <c:v>19839</c:v>
                </c:pt>
                <c:pt idx="19060">
                  <c:v>19840</c:v>
                </c:pt>
                <c:pt idx="19061">
                  <c:v>19841</c:v>
                </c:pt>
                <c:pt idx="19062">
                  <c:v>19842</c:v>
                </c:pt>
                <c:pt idx="19063">
                  <c:v>19843</c:v>
                </c:pt>
                <c:pt idx="19064">
                  <c:v>19844</c:v>
                </c:pt>
                <c:pt idx="19065">
                  <c:v>19845</c:v>
                </c:pt>
                <c:pt idx="19066">
                  <c:v>19846</c:v>
                </c:pt>
                <c:pt idx="19067">
                  <c:v>19847</c:v>
                </c:pt>
                <c:pt idx="19068">
                  <c:v>19848</c:v>
                </c:pt>
                <c:pt idx="19069">
                  <c:v>19849</c:v>
                </c:pt>
                <c:pt idx="19070">
                  <c:v>19850</c:v>
                </c:pt>
                <c:pt idx="19071">
                  <c:v>19851</c:v>
                </c:pt>
                <c:pt idx="19072">
                  <c:v>19852</c:v>
                </c:pt>
                <c:pt idx="19073">
                  <c:v>19853</c:v>
                </c:pt>
                <c:pt idx="19074">
                  <c:v>19854</c:v>
                </c:pt>
                <c:pt idx="19075">
                  <c:v>19855</c:v>
                </c:pt>
                <c:pt idx="19076">
                  <c:v>19856</c:v>
                </c:pt>
                <c:pt idx="19077">
                  <c:v>19857</c:v>
                </c:pt>
                <c:pt idx="19078">
                  <c:v>19858</c:v>
                </c:pt>
                <c:pt idx="19079">
                  <c:v>19859</c:v>
                </c:pt>
                <c:pt idx="19080">
                  <c:v>19860</c:v>
                </c:pt>
                <c:pt idx="19081">
                  <c:v>19861</c:v>
                </c:pt>
                <c:pt idx="19082">
                  <c:v>19862</c:v>
                </c:pt>
                <c:pt idx="19083">
                  <c:v>19863</c:v>
                </c:pt>
                <c:pt idx="19084">
                  <c:v>19864</c:v>
                </c:pt>
                <c:pt idx="19085">
                  <c:v>19865</c:v>
                </c:pt>
                <c:pt idx="19086">
                  <c:v>19866</c:v>
                </c:pt>
                <c:pt idx="19087">
                  <c:v>19867</c:v>
                </c:pt>
                <c:pt idx="19088">
                  <c:v>19868</c:v>
                </c:pt>
                <c:pt idx="19089">
                  <c:v>19869</c:v>
                </c:pt>
                <c:pt idx="19090">
                  <c:v>19870</c:v>
                </c:pt>
                <c:pt idx="19091">
                  <c:v>19871</c:v>
                </c:pt>
                <c:pt idx="19092">
                  <c:v>19872</c:v>
                </c:pt>
                <c:pt idx="19093">
                  <c:v>19873</c:v>
                </c:pt>
                <c:pt idx="19094">
                  <c:v>19874</c:v>
                </c:pt>
                <c:pt idx="19095">
                  <c:v>19875</c:v>
                </c:pt>
                <c:pt idx="19096">
                  <c:v>19876</c:v>
                </c:pt>
                <c:pt idx="19097">
                  <c:v>19877</c:v>
                </c:pt>
                <c:pt idx="19098">
                  <c:v>19878</c:v>
                </c:pt>
                <c:pt idx="19099">
                  <c:v>19879</c:v>
                </c:pt>
                <c:pt idx="19100">
                  <c:v>19880</c:v>
                </c:pt>
                <c:pt idx="19101">
                  <c:v>19881</c:v>
                </c:pt>
                <c:pt idx="19102">
                  <c:v>19882</c:v>
                </c:pt>
                <c:pt idx="19103">
                  <c:v>19883</c:v>
                </c:pt>
                <c:pt idx="19104">
                  <c:v>19884</c:v>
                </c:pt>
                <c:pt idx="19105">
                  <c:v>19885</c:v>
                </c:pt>
                <c:pt idx="19106">
                  <c:v>19886</c:v>
                </c:pt>
                <c:pt idx="19107">
                  <c:v>19887</c:v>
                </c:pt>
                <c:pt idx="19108">
                  <c:v>19888</c:v>
                </c:pt>
                <c:pt idx="19109">
                  <c:v>19889</c:v>
                </c:pt>
                <c:pt idx="19110">
                  <c:v>19890</c:v>
                </c:pt>
                <c:pt idx="19111">
                  <c:v>19891</c:v>
                </c:pt>
                <c:pt idx="19112">
                  <c:v>19892</c:v>
                </c:pt>
                <c:pt idx="19113">
                  <c:v>19893</c:v>
                </c:pt>
                <c:pt idx="19114">
                  <c:v>19894</c:v>
                </c:pt>
                <c:pt idx="19115">
                  <c:v>19895</c:v>
                </c:pt>
                <c:pt idx="19116">
                  <c:v>19896</c:v>
                </c:pt>
                <c:pt idx="19117">
                  <c:v>19897</c:v>
                </c:pt>
                <c:pt idx="19118">
                  <c:v>19898</c:v>
                </c:pt>
                <c:pt idx="19119">
                  <c:v>19899</c:v>
                </c:pt>
                <c:pt idx="19120">
                  <c:v>19900</c:v>
                </c:pt>
                <c:pt idx="19121">
                  <c:v>19901</c:v>
                </c:pt>
                <c:pt idx="19122">
                  <c:v>19902</c:v>
                </c:pt>
                <c:pt idx="19123">
                  <c:v>19903</c:v>
                </c:pt>
                <c:pt idx="19124">
                  <c:v>19904</c:v>
                </c:pt>
                <c:pt idx="19125">
                  <c:v>19905</c:v>
                </c:pt>
                <c:pt idx="19126">
                  <c:v>19906</c:v>
                </c:pt>
                <c:pt idx="19127">
                  <c:v>19907</c:v>
                </c:pt>
                <c:pt idx="19128">
                  <c:v>19908</c:v>
                </c:pt>
                <c:pt idx="19129">
                  <c:v>19909</c:v>
                </c:pt>
                <c:pt idx="19130">
                  <c:v>19910</c:v>
                </c:pt>
                <c:pt idx="19131">
                  <c:v>19911</c:v>
                </c:pt>
                <c:pt idx="19132">
                  <c:v>19912</c:v>
                </c:pt>
                <c:pt idx="19133">
                  <c:v>19913</c:v>
                </c:pt>
                <c:pt idx="19134">
                  <c:v>19914</c:v>
                </c:pt>
                <c:pt idx="19135">
                  <c:v>19915</c:v>
                </c:pt>
                <c:pt idx="19136">
                  <c:v>19916</c:v>
                </c:pt>
                <c:pt idx="19137">
                  <c:v>19917</c:v>
                </c:pt>
                <c:pt idx="19138">
                  <c:v>19918</c:v>
                </c:pt>
                <c:pt idx="19139">
                  <c:v>19919</c:v>
                </c:pt>
                <c:pt idx="19140">
                  <c:v>19920</c:v>
                </c:pt>
                <c:pt idx="19141">
                  <c:v>19921</c:v>
                </c:pt>
                <c:pt idx="19142">
                  <c:v>19922</c:v>
                </c:pt>
                <c:pt idx="19143">
                  <c:v>19923</c:v>
                </c:pt>
                <c:pt idx="19144">
                  <c:v>19924</c:v>
                </c:pt>
                <c:pt idx="19145">
                  <c:v>19925</c:v>
                </c:pt>
                <c:pt idx="19146">
                  <c:v>19926</c:v>
                </c:pt>
                <c:pt idx="19147">
                  <c:v>19927</c:v>
                </c:pt>
                <c:pt idx="19148">
                  <c:v>19928</c:v>
                </c:pt>
                <c:pt idx="19149">
                  <c:v>19929</c:v>
                </c:pt>
                <c:pt idx="19150">
                  <c:v>19930</c:v>
                </c:pt>
                <c:pt idx="19151">
                  <c:v>19931</c:v>
                </c:pt>
                <c:pt idx="19152">
                  <c:v>19932</c:v>
                </c:pt>
                <c:pt idx="19153">
                  <c:v>19933</c:v>
                </c:pt>
                <c:pt idx="19154">
                  <c:v>19934</c:v>
                </c:pt>
                <c:pt idx="19155">
                  <c:v>19935</c:v>
                </c:pt>
                <c:pt idx="19156">
                  <c:v>19936</c:v>
                </c:pt>
                <c:pt idx="19157">
                  <c:v>19937</c:v>
                </c:pt>
                <c:pt idx="19158">
                  <c:v>19938</c:v>
                </c:pt>
                <c:pt idx="19159">
                  <c:v>19939</c:v>
                </c:pt>
                <c:pt idx="19160">
                  <c:v>19940</c:v>
                </c:pt>
                <c:pt idx="19161">
                  <c:v>19941</c:v>
                </c:pt>
                <c:pt idx="19162">
                  <c:v>19942</c:v>
                </c:pt>
                <c:pt idx="19163">
                  <c:v>19943</c:v>
                </c:pt>
                <c:pt idx="19164">
                  <c:v>19944</c:v>
                </c:pt>
                <c:pt idx="19165">
                  <c:v>19945</c:v>
                </c:pt>
                <c:pt idx="19166">
                  <c:v>19946</c:v>
                </c:pt>
                <c:pt idx="19167">
                  <c:v>19947</c:v>
                </c:pt>
                <c:pt idx="19168">
                  <c:v>19948</c:v>
                </c:pt>
                <c:pt idx="19169">
                  <c:v>19949</c:v>
                </c:pt>
                <c:pt idx="19170">
                  <c:v>19950</c:v>
                </c:pt>
                <c:pt idx="19171">
                  <c:v>19951</c:v>
                </c:pt>
                <c:pt idx="19172">
                  <c:v>19952</c:v>
                </c:pt>
                <c:pt idx="19173">
                  <c:v>19953</c:v>
                </c:pt>
                <c:pt idx="19174">
                  <c:v>19954</c:v>
                </c:pt>
                <c:pt idx="19175">
                  <c:v>19955</c:v>
                </c:pt>
                <c:pt idx="19176">
                  <c:v>19956</c:v>
                </c:pt>
                <c:pt idx="19177">
                  <c:v>19957</c:v>
                </c:pt>
                <c:pt idx="19178">
                  <c:v>19958</c:v>
                </c:pt>
                <c:pt idx="19179">
                  <c:v>19959</c:v>
                </c:pt>
                <c:pt idx="19180">
                  <c:v>19960</c:v>
                </c:pt>
                <c:pt idx="19181">
                  <c:v>19961</c:v>
                </c:pt>
                <c:pt idx="19182">
                  <c:v>19962</c:v>
                </c:pt>
                <c:pt idx="19183">
                  <c:v>19963</c:v>
                </c:pt>
                <c:pt idx="19184">
                  <c:v>19964</c:v>
                </c:pt>
                <c:pt idx="19185">
                  <c:v>19965</c:v>
                </c:pt>
                <c:pt idx="19186">
                  <c:v>19966</c:v>
                </c:pt>
                <c:pt idx="19187">
                  <c:v>19967</c:v>
                </c:pt>
                <c:pt idx="19188">
                  <c:v>19968</c:v>
                </c:pt>
                <c:pt idx="19189">
                  <c:v>19969</c:v>
                </c:pt>
                <c:pt idx="19190">
                  <c:v>19970</c:v>
                </c:pt>
                <c:pt idx="19191">
                  <c:v>19971</c:v>
                </c:pt>
                <c:pt idx="19192">
                  <c:v>19972</c:v>
                </c:pt>
                <c:pt idx="19193">
                  <c:v>19973</c:v>
                </c:pt>
                <c:pt idx="19194">
                  <c:v>19974</c:v>
                </c:pt>
                <c:pt idx="19195">
                  <c:v>19975</c:v>
                </c:pt>
                <c:pt idx="19196">
                  <c:v>19976</c:v>
                </c:pt>
                <c:pt idx="19197">
                  <c:v>19977</c:v>
                </c:pt>
                <c:pt idx="19198">
                  <c:v>19978</c:v>
                </c:pt>
                <c:pt idx="19199">
                  <c:v>19979</c:v>
                </c:pt>
                <c:pt idx="19200">
                  <c:v>19980</c:v>
                </c:pt>
                <c:pt idx="19201">
                  <c:v>19981</c:v>
                </c:pt>
                <c:pt idx="19202">
                  <c:v>19982</c:v>
                </c:pt>
                <c:pt idx="19203">
                  <c:v>19983</c:v>
                </c:pt>
                <c:pt idx="19204">
                  <c:v>19984</c:v>
                </c:pt>
                <c:pt idx="19205">
                  <c:v>19985</c:v>
                </c:pt>
                <c:pt idx="19206">
                  <c:v>19986</c:v>
                </c:pt>
                <c:pt idx="19207">
                  <c:v>19987</c:v>
                </c:pt>
                <c:pt idx="19208">
                  <c:v>19988</c:v>
                </c:pt>
                <c:pt idx="19209">
                  <c:v>19989</c:v>
                </c:pt>
                <c:pt idx="19210">
                  <c:v>19990</c:v>
                </c:pt>
                <c:pt idx="19211">
                  <c:v>19991</c:v>
                </c:pt>
                <c:pt idx="19212">
                  <c:v>19992</c:v>
                </c:pt>
                <c:pt idx="19213">
                  <c:v>19993</c:v>
                </c:pt>
                <c:pt idx="19214">
                  <c:v>19994</c:v>
                </c:pt>
                <c:pt idx="19215">
                  <c:v>19995</c:v>
                </c:pt>
                <c:pt idx="19216">
                  <c:v>19996</c:v>
                </c:pt>
                <c:pt idx="19217">
                  <c:v>19997</c:v>
                </c:pt>
                <c:pt idx="19218">
                  <c:v>19998</c:v>
                </c:pt>
                <c:pt idx="19219">
                  <c:v>19999</c:v>
                </c:pt>
                <c:pt idx="19220">
                  <c:v>20000</c:v>
                </c:pt>
                <c:pt idx="19221">
                  <c:v>122000</c:v>
                </c:pt>
              </c:numCache>
            </c:numRef>
          </c:cat>
          <c:val>
            <c:numRef>
              <c:f>Sheet1!$B$2:$B$19223</c:f>
              <c:numCache>
                <c:formatCode>General</c:formatCode>
                <c:ptCount val="19222"/>
                <c:pt idx="0">
                  <c:v>32.700000000000003</c:v>
                </c:pt>
                <c:pt idx="1">
                  <c:v>32.700000000000003</c:v>
                </c:pt>
                <c:pt idx="2">
                  <c:v>32.700000000000003</c:v>
                </c:pt>
                <c:pt idx="3">
                  <c:v>32.700000000000003</c:v>
                </c:pt>
                <c:pt idx="4">
                  <c:v>32.700000000000003</c:v>
                </c:pt>
                <c:pt idx="5">
                  <c:v>32.700000000000003</c:v>
                </c:pt>
                <c:pt idx="6">
                  <c:v>32.700000000000003</c:v>
                </c:pt>
                <c:pt idx="7">
                  <c:v>32.700000000000003</c:v>
                </c:pt>
                <c:pt idx="8">
                  <c:v>32.700000000000003</c:v>
                </c:pt>
                <c:pt idx="9">
                  <c:v>32.700000000000003</c:v>
                </c:pt>
                <c:pt idx="10">
                  <c:v>32.700000000000003</c:v>
                </c:pt>
                <c:pt idx="11">
                  <c:v>32.700000000000003</c:v>
                </c:pt>
                <c:pt idx="12">
                  <c:v>32.700000000000003</c:v>
                </c:pt>
                <c:pt idx="13">
                  <c:v>32.700000000000003</c:v>
                </c:pt>
                <c:pt idx="14">
                  <c:v>32.700000000000003</c:v>
                </c:pt>
                <c:pt idx="15">
                  <c:v>32.700000000000003</c:v>
                </c:pt>
                <c:pt idx="16">
                  <c:v>32.700000000000003</c:v>
                </c:pt>
                <c:pt idx="17">
                  <c:v>32.700000000000003</c:v>
                </c:pt>
                <c:pt idx="18">
                  <c:v>32.700000000000003</c:v>
                </c:pt>
                <c:pt idx="19">
                  <c:v>32.700000000000003</c:v>
                </c:pt>
                <c:pt idx="20">
                  <c:v>32.700000000000003</c:v>
                </c:pt>
                <c:pt idx="21">
                  <c:v>32.700000000000003</c:v>
                </c:pt>
                <c:pt idx="22">
                  <c:v>32.700000000000003</c:v>
                </c:pt>
                <c:pt idx="23">
                  <c:v>32.700000000000003</c:v>
                </c:pt>
                <c:pt idx="24">
                  <c:v>32.700000000000003</c:v>
                </c:pt>
                <c:pt idx="25">
                  <c:v>32.700000000000003</c:v>
                </c:pt>
                <c:pt idx="26">
                  <c:v>32.700000000000003</c:v>
                </c:pt>
                <c:pt idx="27">
                  <c:v>32.700000000000003</c:v>
                </c:pt>
                <c:pt idx="28">
                  <c:v>32.700000000000003</c:v>
                </c:pt>
                <c:pt idx="29">
                  <c:v>32.700000000000003</c:v>
                </c:pt>
                <c:pt idx="30">
                  <c:v>32.700000000000003</c:v>
                </c:pt>
                <c:pt idx="31">
                  <c:v>32.700000000000003</c:v>
                </c:pt>
                <c:pt idx="32">
                  <c:v>32.700000000000003</c:v>
                </c:pt>
                <c:pt idx="33">
                  <c:v>32.700000000000003</c:v>
                </c:pt>
                <c:pt idx="34">
                  <c:v>32.700000000000003</c:v>
                </c:pt>
                <c:pt idx="35">
                  <c:v>32.700000000000003</c:v>
                </c:pt>
                <c:pt idx="36">
                  <c:v>32.700000000000003</c:v>
                </c:pt>
                <c:pt idx="37">
                  <c:v>32.700000000000003</c:v>
                </c:pt>
                <c:pt idx="38">
                  <c:v>32.700000000000003</c:v>
                </c:pt>
                <c:pt idx="39">
                  <c:v>32.700000000000003</c:v>
                </c:pt>
                <c:pt idx="40">
                  <c:v>32.700000000000003</c:v>
                </c:pt>
                <c:pt idx="41">
                  <c:v>32.700000000000003</c:v>
                </c:pt>
                <c:pt idx="42">
                  <c:v>32.700000000000003</c:v>
                </c:pt>
                <c:pt idx="43">
                  <c:v>32.700000000000003</c:v>
                </c:pt>
                <c:pt idx="44">
                  <c:v>32.700000000000003</c:v>
                </c:pt>
                <c:pt idx="45">
                  <c:v>32.700000000000003</c:v>
                </c:pt>
                <c:pt idx="46">
                  <c:v>32.700000000000003</c:v>
                </c:pt>
                <c:pt idx="47">
                  <c:v>32.700000000000003</c:v>
                </c:pt>
                <c:pt idx="48">
                  <c:v>32.700000000000003</c:v>
                </c:pt>
                <c:pt idx="49">
                  <c:v>32.700000000000003</c:v>
                </c:pt>
                <c:pt idx="50">
                  <c:v>32.700000000000003</c:v>
                </c:pt>
                <c:pt idx="51">
                  <c:v>32.700000000000003</c:v>
                </c:pt>
                <c:pt idx="52">
                  <c:v>32.700000000000003</c:v>
                </c:pt>
                <c:pt idx="53">
                  <c:v>32.700000000000003</c:v>
                </c:pt>
                <c:pt idx="54">
                  <c:v>32.700000000000003</c:v>
                </c:pt>
                <c:pt idx="55">
                  <c:v>32.700000000000003</c:v>
                </c:pt>
                <c:pt idx="56">
                  <c:v>32.700000000000003</c:v>
                </c:pt>
                <c:pt idx="57">
                  <c:v>32.700000000000003</c:v>
                </c:pt>
                <c:pt idx="58">
                  <c:v>32.700000000000003</c:v>
                </c:pt>
                <c:pt idx="59">
                  <c:v>32.700000000000003</c:v>
                </c:pt>
                <c:pt idx="60">
                  <c:v>32.700000000000003</c:v>
                </c:pt>
                <c:pt idx="61">
                  <c:v>32.700000000000003</c:v>
                </c:pt>
                <c:pt idx="62">
                  <c:v>32.700000000000003</c:v>
                </c:pt>
                <c:pt idx="63">
                  <c:v>32.700000000000003</c:v>
                </c:pt>
                <c:pt idx="64">
                  <c:v>32.700000000000003</c:v>
                </c:pt>
                <c:pt idx="65">
                  <c:v>32.700000000000003</c:v>
                </c:pt>
                <c:pt idx="66">
                  <c:v>32.700000000000003</c:v>
                </c:pt>
                <c:pt idx="67">
                  <c:v>32.700000000000003</c:v>
                </c:pt>
                <c:pt idx="68">
                  <c:v>32.700000000000003</c:v>
                </c:pt>
                <c:pt idx="69">
                  <c:v>32.700000000000003</c:v>
                </c:pt>
                <c:pt idx="70">
                  <c:v>32.700000000000003</c:v>
                </c:pt>
                <c:pt idx="71">
                  <c:v>32.700000000000003</c:v>
                </c:pt>
                <c:pt idx="72">
                  <c:v>32.700000000000003</c:v>
                </c:pt>
                <c:pt idx="73">
                  <c:v>32.700000000000003</c:v>
                </c:pt>
                <c:pt idx="74">
                  <c:v>32.700000000000003</c:v>
                </c:pt>
                <c:pt idx="75">
                  <c:v>32.700000000000003</c:v>
                </c:pt>
                <c:pt idx="76">
                  <c:v>32.700000000000003</c:v>
                </c:pt>
                <c:pt idx="77">
                  <c:v>32.700000000000003</c:v>
                </c:pt>
                <c:pt idx="78">
                  <c:v>32.700000000000003</c:v>
                </c:pt>
                <c:pt idx="79">
                  <c:v>32.700000000000003</c:v>
                </c:pt>
                <c:pt idx="80">
                  <c:v>32.700000000000003</c:v>
                </c:pt>
                <c:pt idx="81">
                  <c:v>32.700000000000003</c:v>
                </c:pt>
                <c:pt idx="82">
                  <c:v>32.700000000000003</c:v>
                </c:pt>
                <c:pt idx="83">
                  <c:v>32.700000000000003</c:v>
                </c:pt>
                <c:pt idx="84">
                  <c:v>32.700000000000003</c:v>
                </c:pt>
                <c:pt idx="85">
                  <c:v>32.700000000000003</c:v>
                </c:pt>
                <c:pt idx="86">
                  <c:v>32.700000000000003</c:v>
                </c:pt>
                <c:pt idx="87">
                  <c:v>32.700000000000003</c:v>
                </c:pt>
                <c:pt idx="88">
                  <c:v>32.700000000000003</c:v>
                </c:pt>
                <c:pt idx="89">
                  <c:v>32.700000000000003</c:v>
                </c:pt>
                <c:pt idx="90">
                  <c:v>32.700000000000003</c:v>
                </c:pt>
                <c:pt idx="91">
                  <c:v>32.700000000000003</c:v>
                </c:pt>
                <c:pt idx="92">
                  <c:v>32.700000000000003</c:v>
                </c:pt>
                <c:pt idx="93">
                  <c:v>32.700000000000003</c:v>
                </c:pt>
                <c:pt idx="94">
                  <c:v>32.700000000000003</c:v>
                </c:pt>
                <c:pt idx="95">
                  <c:v>32.700000000000003</c:v>
                </c:pt>
                <c:pt idx="96">
                  <c:v>32.700000000000003</c:v>
                </c:pt>
                <c:pt idx="97">
                  <c:v>32.700000000000003</c:v>
                </c:pt>
                <c:pt idx="98">
                  <c:v>32.700000000000003</c:v>
                </c:pt>
                <c:pt idx="99">
                  <c:v>32.700000000000003</c:v>
                </c:pt>
                <c:pt idx="100">
                  <c:v>32.700000000000003</c:v>
                </c:pt>
                <c:pt idx="101">
                  <c:v>32.700000000000003</c:v>
                </c:pt>
                <c:pt idx="102">
                  <c:v>32.700000000000003</c:v>
                </c:pt>
                <c:pt idx="103">
                  <c:v>32.700000000000003</c:v>
                </c:pt>
                <c:pt idx="104">
                  <c:v>32.700000000000003</c:v>
                </c:pt>
                <c:pt idx="105">
                  <c:v>32.700000000000003</c:v>
                </c:pt>
                <c:pt idx="106">
                  <c:v>32.700000000000003</c:v>
                </c:pt>
                <c:pt idx="107">
                  <c:v>32.700000000000003</c:v>
                </c:pt>
                <c:pt idx="108">
                  <c:v>32.700000000000003</c:v>
                </c:pt>
                <c:pt idx="109">
                  <c:v>32.700000000000003</c:v>
                </c:pt>
                <c:pt idx="110">
                  <c:v>32.700000000000003</c:v>
                </c:pt>
                <c:pt idx="111">
                  <c:v>32.700000000000003</c:v>
                </c:pt>
                <c:pt idx="112">
                  <c:v>32.700000000000003</c:v>
                </c:pt>
                <c:pt idx="113">
                  <c:v>32.700000000000003</c:v>
                </c:pt>
                <c:pt idx="114">
                  <c:v>32.700000000000003</c:v>
                </c:pt>
                <c:pt idx="115">
                  <c:v>32.700000000000003</c:v>
                </c:pt>
                <c:pt idx="116">
                  <c:v>32.700000000000003</c:v>
                </c:pt>
                <c:pt idx="117">
                  <c:v>32.700000000000003</c:v>
                </c:pt>
                <c:pt idx="118">
                  <c:v>32.700000000000003</c:v>
                </c:pt>
                <c:pt idx="119">
                  <c:v>32.700000000000003</c:v>
                </c:pt>
                <c:pt idx="120">
                  <c:v>32.700000000000003</c:v>
                </c:pt>
                <c:pt idx="121">
                  <c:v>32.700000000000003</c:v>
                </c:pt>
                <c:pt idx="122">
                  <c:v>32.700000000000003</c:v>
                </c:pt>
                <c:pt idx="123">
                  <c:v>32.700000000000003</c:v>
                </c:pt>
                <c:pt idx="124">
                  <c:v>32.700000000000003</c:v>
                </c:pt>
                <c:pt idx="125">
                  <c:v>32.700000000000003</c:v>
                </c:pt>
                <c:pt idx="126">
                  <c:v>32.700000000000003</c:v>
                </c:pt>
                <c:pt idx="127">
                  <c:v>32.700000000000003</c:v>
                </c:pt>
                <c:pt idx="128">
                  <c:v>32.700000000000003</c:v>
                </c:pt>
                <c:pt idx="129">
                  <c:v>32.700000000000003</c:v>
                </c:pt>
                <c:pt idx="130">
                  <c:v>32.700000000000003</c:v>
                </c:pt>
                <c:pt idx="131">
                  <c:v>32.700000000000003</c:v>
                </c:pt>
                <c:pt idx="132">
                  <c:v>32.700000000000003</c:v>
                </c:pt>
                <c:pt idx="133">
                  <c:v>32.700000000000003</c:v>
                </c:pt>
                <c:pt idx="134">
                  <c:v>32.700000000000003</c:v>
                </c:pt>
                <c:pt idx="135">
                  <c:v>32.700000000000003</c:v>
                </c:pt>
                <c:pt idx="136">
                  <c:v>32.700000000000003</c:v>
                </c:pt>
                <c:pt idx="137">
                  <c:v>32.700000000000003</c:v>
                </c:pt>
                <c:pt idx="138">
                  <c:v>32.700000000000003</c:v>
                </c:pt>
                <c:pt idx="139">
                  <c:v>32.700000000000003</c:v>
                </c:pt>
                <c:pt idx="140">
                  <c:v>32.700000000000003</c:v>
                </c:pt>
                <c:pt idx="141">
                  <c:v>32.700000000000003</c:v>
                </c:pt>
                <c:pt idx="142">
                  <c:v>32.700000000000003</c:v>
                </c:pt>
                <c:pt idx="143">
                  <c:v>32.700000000000003</c:v>
                </c:pt>
                <c:pt idx="144">
                  <c:v>32.700000000000003</c:v>
                </c:pt>
                <c:pt idx="145">
                  <c:v>32.700000000000003</c:v>
                </c:pt>
                <c:pt idx="146">
                  <c:v>32.700000000000003</c:v>
                </c:pt>
                <c:pt idx="147">
                  <c:v>32.700000000000003</c:v>
                </c:pt>
                <c:pt idx="148">
                  <c:v>32.700000000000003</c:v>
                </c:pt>
                <c:pt idx="149">
                  <c:v>32.700000000000003</c:v>
                </c:pt>
                <c:pt idx="150">
                  <c:v>32.700000000000003</c:v>
                </c:pt>
                <c:pt idx="151">
                  <c:v>32.700000000000003</c:v>
                </c:pt>
                <c:pt idx="152">
                  <c:v>32.700000000000003</c:v>
                </c:pt>
                <c:pt idx="153">
                  <c:v>32.700000000000003</c:v>
                </c:pt>
                <c:pt idx="154">
                  <c:v>32.700000000000003</c:v>
                </c:pt>
                <c:pt idx="155">
                  <c:v>32.700000000000003</c:v>
                </c:pt>
                <c:pt idx="156">
                  <c:v>32.700000000000003</c:v>
                </c:pt>
                <c:pt idx="157">
                  <c:v>32.700000000000003</c:v>
                </c:pt>
                <c:pt idx="158">
                  <c:v>32.700000000000003</c:v>
                </c:pt>
                <c:pt idx="159">
                  <c:v>32.700000000000003</c:v>
                </c:pt>
                <c:pt idx="160">
                  <c:v>32.700000000000003</c:v>
                </c:pt>
                <c:pt idx="161">
                  <c:v>32.700000000000003</c:v>
                </c:pt>
                <c:pt idx="162">
                  <c:v>32.700000000000003</c:v>
                </c:pt>
                <c:pt idx="163">
                  <c:v>32.700000000000003</c:v>
                </c:pt>
                <c:pt idx="164">
                  <c:v>32.700000000000003</c:v>
                </c:pt>
                <c:pt idx="165">
                  <c:v>32.700000000000003</c:v>
                </c:pt>
                <c:pt idx="166">
                  <c:v>32.700000000000003</c:v>
                </c:pt>
                <c:pt idx="167">
                  <c:v>32.700000000000003</c:v>
                </c:pt>
                <c:pt idx="168">
                  <c:v>32.700000000000003</c:v>
                </c:pt>
                <c:pt idx="169">
                  <c:v>32.700000000000003</c:v>
                </c:pt>
                <c:pt idx="170">
                  <c:v>32.700000000000003</c:v>
                </c:pt>
                <c:pt idx="171">
                  <c:v>32.700000000000003</c:v>
                </c:pt>
                <c:pt idx="172">
                  <c:v>32.700000000000003</c:v>
                </c:pt>
                <c:pt idx="173">
                  <c:v>32.700000000000003</c:v>
                </c:pt>
                <c:pt idx="174">
                  <c:v>32.700000000000003</c:v>
                </c:pt>
                <c:pt idx="175">
                  <c:v>32.700000000000003</c:v>
                </c:pt>
                <c:pt idx="176">
                  <c:v>32.700000000000003</c:v>
                </c:pt>
                <c:pt idx="177">
                  <c:v>32.700000000000003</c:v>
                </c:pt>
                <c:pt idx="178">
                  <c:v>32.700000000000003</c:v>
                </c:pt>
                <c:pt idx="179">
                  <c:v>32.700000000000003</c:v>
                </c:pt>
                <c:pt idx="180">
                  <c:v>32.700000000000003</c:v>
                </c:pt>
                <c:pt idx="181">
                  <c:v>32.700000000000003</c:v>
                </c:pt>
                <c:pt idx="182">
                  <c:v>32.700000000000003</c:v>
                </c:pt>
                <c:pt idx="183">
                  <c:v>32.700000000000003</c:v>
                </c:pt>
                <c:pt idx="184">
                  <c:v>32.700000000000003</c:v>
                </c:pt>
                <c:pt idx="185">
                  <c:v>32.700000000000003</c:v>
                </c:pt>
                <c:pt idx="186">
                  <c:v>32.700000000000003</c:v>
                </c:pt>
                <c:pt idx="187">
                  <c:v>32.700000000000003</c:v>
                </c:pt>
                <c:pt idx="188">
                  <c:v>32.700000000000003</c:v>
                </c:pt>
                <c:pt idx="189">
                  <c:v>32.700000000000003</c:v>
                </c:pt>
                <c:pt idx="190">
                  <c:v>32.700000000000003</c:v>
                </c:pt>
                <c:pt idx="191">
                  <c:v>32.700000000000003</c:v>
                </c:pt>
                <c:pt idx="192">
                  <c:v>32.700000000000003</c:v>
                </c:pt>
                <c:pt idx="193">
                  <c:v>32.700000000000003</c:v>
                </c:pt>
                <c:pt idx="194">
                  <c:v>32.700000000000003</c:v>
                </c:pt>
                <c:pt idx="195">
                  <c:v>32.700000000000003</c:v>
                </c:pt>
                <c:pt idx="196">
                  <c:v>32.700000000000003</c:v>
                </c:pt>
                <c:pt idx="197">
                  <c:v>32.700000000000003</c:v>
                </c:pt>
                <c:pt idx="198">
                  <c:v>32.700000000000003</c:v>
                </c:pt>
                <c:pt idx="199">
                  <c:v>32.700000000000003</c:v>
                </c:pt>
                <c:pt idx="200">
                  <c:v>32.700000000000003</c:v>
                </c:pt>
                <c:pt idx="201">
                  <c:v>32.700000000000003</c:v>
                </c:pt>
                <c:pt idx="202">
                  <c:v>32.700000000000003</c:v>
                </c:pt>
                <c:pt idx="203">
                  <c:v>32.700000000000003</c:v>
                </c:pt>
                <c:pt idx="204">
                  <c:v>32.700000000000003</c:v>
                </c:pt>
                <c:pt idx="205">
                  <c:v>32.700000000000003</c:v>
                </c:pt>
                <c:pt idx="206">
                  <c:v>32.700000000000003</c:v>
                </c:pt>
                <c:pt idx="207">
                  <c:v>32.700000000000003</c:v>
                </c:pt>
                <c:pt idx="208">
                  <c:v>32.700000000000003</c:v>
                </c:pt>
                <c:pt idx="209">
                  <c:v>32.700000000000003</c:v>
                </c:pt>
                <c:pt idx="210">
                  <c:v>32.700000000000003</c:v>
                </c:pt>
                <c:pt idx="211">
                  <c:v>32.700000000000003</c:v>
                </c:pt>
                <c:pt idx="212">
                  <c:v>32.700000000000003</c:v>
                </c:pt>
                <c:pt idx="213">
                  <c:v>32.700000000000003</c:v>
                </c:pt>
                <c:pt idx="214">
                  <c:v>32.700000000000003</c:v>
                </c:pt>
                <c:pt idx="215">
                  <c:v>32.700000000000003</c:v>
                </c:pt>
                <c:pt idx="216">
                  <c:v>32.700000000000003</c:v>
                </c:pt>
                <c:pt idx="217">
                  <c:v>32.700000000000003</c:v>
                </c:pt>
                <c:pt idx="218">
                  <c:v>32.700000000000003</c:v>
                </c:pt>
                <c:pt idx="219">
                  <c:v>32.700000000000003</c:v>
                </c:pt>
                <c:pt idx="220">
                  <c:v>32.700000000000003</c:v>
                </c:pt>
                <c:pt idx="221">
                  <c:v>32.700000000000003</c:v>
                </c:pt>
                <c:pt idx="222">
                  <c:v>32.700000000000003</c:v>
                </c:pt>
                <c:pt idx="223">
                  <c:v>32.700000000000003</c:v>
                </c:pt>
                <c:pt idx="224">
                  <c:v>32.700000000000003</c:v>
                </c:pt>
                <c:pt idx="225">
                  <c:v>32.700000000000003</c:v>
                </c:pt>
                <c:pt idx="226">
                  <c:v>32.700000000000003</c:v>
                </c:pt>
                <c:pt idx="227">
                  <c:v>32.700000000000003</c:v>
                </c:pt>
                <c:pt idx="228">
                  <c:v>32.700000000000003</c:v>
                </c:pt>
                <c:pt idx="229">
                  <c:v>32.700000000000003</c:v>
                </c:pt>
                <c:pt idx="230">
                  <c:v>32.700000000000003</c:v>
                </c:pt>
                <c:pt idx="231">
                  <c:v>32.700000000000003</c:v>
                </c:pt>
                <c:pt idx="232">
                  <c:v>32.700000000000003</c:v>
                </c:pt>
                <c:pt idx="233">
                  <c:v>32.700000000000003</c:v>
                </c:pt>
                <c:pt idx="234">
                  <c:v>32.700000000000003</c:v>
                </c:pt>
                <c:pt idx="235">
                  <c:v>32.700000000000003</c:v>
                </c:pt>
                <c:pt idx="236">
                  <c:v>32.700000000000003</c:v>
                </c:pt>
                <c:pt idx="237">
                  <c:v>32.700000000000003</c:v>
                </c:pt>
                <c:pt idx="238">
                  <c:v>32.700000000000003</c:v>
                </c:pt>
                <c:pt idx="239">
                  <c:v>32.700000000000003</c:v>
                </c:pt>
                <c:pt idx="240">
                  <c:v>32.700000000000003</c:v>
                </c:pt>
                <c:pt idx="241">
                  <c:v>32.700000000000003</c:v>
                </c:pt>
                <c:pt idx="242">
                  <c:v>32.700000000000003</c:v>
                </c:pt>
                <c:pt idx="243">
                  <c:v>32.700000000000003</c:v>
                </c:pt>
                <c:pt idx="244">
                  <c:v>32.700000000000003</c:v>
                </c:pt>
                <c:pt idx="245">
                  <c:v>32.700000000000003</c:v>
                </c:pt>
                <c:pt idx="246">
                  <c:v>32.700000000000003</c:v>
                </c:pt>
                <c:pt idx="247">
                  <c:v>32.700000000000003</c:v>
                </c:pt>
                <c:pt idx="248">
                  <c:v>32.700000000000003</c:v>
                </c:pt>
                <c:pt idx="249">
                  <c:v>32.700000000000003</c:v>
                </c:pt>
                <c:pt idx="250">
                  <c:v>32.700000000000003</c:v>
                </c:pt>
                <c:pt idx="251">
                  <c:v>32.700000000000003</c:v>
                </c:pt>
                <c:pt idx="252">
                  <c:v>32.700000000000003</c:v>
                </c:pt>
                <c:pt idx="253">
                  <c:v>32.700000000000003</c:v>
                </c:pt>
                <c:pt idx="254">
                  <c:v>32.700000000000003</c:v>
                </c:pt>
                <c:pt idx="255">
                  <c:v>32.700000000000003</c:v>
                </c:pt>
                <c:pt idx="256">
                  <c:v>32.700000000000003</c:v>
                </c:pt>
                <c:pt idx="257">
                  <c:v>32.700000000000003</c:v>
                </c:pt>
                <c:pt idx="258">
                  <c:v>32.700000000000003</c:v>
                </c:pt>
                <c:pt idx="259">
                  <c:v>32.700000000000003</c:v>
                </c:pt>
                <c:pt idx="260">
                  <c:v>32.700000000000003</c:v>
                </c:pt>
                <c:pt idx="261">
                  <c:v>32.700000000000003</c:v>
                </c:pt>
                <c:pt idx="262">
                  <c:v>32.700000000000003</c:v>
                </c:pt>
                <c:pt idx="263">
                  <c:v>32.700000000000003</c:v>
                </c:pt>
                <c:pt idx="264">
                  <c:v>32.700000000000003</c:v>
                </c:pt>
                <c:pt idx="265">
                  <c:v>32.700000000000003</c:v>
                </c:pt>
                <c:pt idx="266">
                  <c:v>32.700000000000003</c:v>
                </c:pt>
                <c:pt idx="267">
                  <c:v>32.700000000000003</c:v>
                </c:pt>
                <c:pt idx="268">
                  <c:v>32.700000000000003</c:v>
                </c:pt>
                <c:pt idx="269">
                  <c:v>32.700000000000003</c:v>
                </c:pt>
                <c:pt idx="270">
                  <c:v>32.700000000000003</c:v>
                </c:pt>
                <c:pt idx="271">
                  <c:v>32.700000000000003</c:v>
                </c:pt>
                <c:pt idx="272">
                  <c:v>32.700000000000003</c:v>
                </c:pt>
                <c:pt idx="273">
                  <c:v>32.700000000000003</c:v>
                </c:pt>
                <c:pt idx="274">
                  <c:v>32.700000000000003</c:v>
                </c:pt>
                <c:pt idx="275">
                  <c:v>32.700000000000003</c:v>
                </c:pt>
                <c:pt idx="276">
                  <c:v>32.700000000000003</c:v>
                </c:pt>
                <c:pt idx="277">
                  <c:v>32.700000000000003</c:v>
                </c:pt>
                <c:pt idx="278">
                  <c:v>32.700000000000003</c:v>
                </c:pt>
                <c:pt idx="279">
                  <c:v>32.700000000000003</c:v>
                </c:pt>
                <c:pt idx="280">
                  <c:v>32.700000000000003</c:v>
                </c:pt>
                <c:pt idx="281">
                  <c:v>32.700000000000003</c:v>
                </c:pt>
                <c:pt idx="282">
                  <c:v>32.700000000000003</c:v>
                </c:pt>
                <c:pt idx="283">
                  <c:v>32.700000000000003</c:v>
                </c:pt>
                <c:pt idx="284">
                  <c:v>32.700000000000003</c:v>
                </c:pt>
                <c:pt idx="285">
                  <c:v>32.700000000000003</c:v>
                </c:pt>
                <c:pt idx="286">
                  <c:v>32.700000000000003</c:v>
                </c:pt>
                <c:pt idx="287">
                  <c:v>32.700000000000003</c:v>
                </c:pt>
                <c:pt idx="288">
                  <c:v>32.700000000000003</c:v>
                </c:pt>
                <c:pt idx="289">
                  <c:v>32.700000000000003</c:v>
                </c:pt>
                <c:pt idx="290">
                  <c:v>32.700000000000003</c:v>
                </c:pt>
                <c:pt idx="291">
                  <c:v>32.700000000000003</c:v>
                </c:pt>
                <c:pt idx="292">
                  <c:v>32.700000000000003</c:v>
                </c:pt>
                <c:pt idx="293">
                  <c:v>32.700000000000003</c:v>
                </c:pt>
                <c:pt idx="294">
                  <c:v>32.700000000000003</c:v>
                </c:pt>
                <c:pt idx="295">
                  <c:v>32.700000000000003</c:v>
                </c:pt>
                <c:pt idx="296">
                  <c:v>32.700000000000003</c:v>
                </c:pt>
                <c:pt idx="297">
                  <c:v>32.700000000000003</c:v>
                </c:pt>
                <c:pt idx="298">
                  <c:v>32.700000000000003</c:v>
                </c:pt>
                <c:pt idx="299">
                  <c:v>32.700000000000003</c:v>
                </c:pt>
                <c:pt idx="300">
                  <c:v>32.700000000000003</c:v>
                </c:pt>
                <c:pt idx="301">
                  <c:v>32.700000000000003</c:v>
                </c:pt>
                <c:pt idx="302">
                  <c:v>32.700000000000003</c:v>
                </c:pt>
                <c:pt idx="303">
                  <c:v>32.700000000000003</c:v>
                </c:pt>
                <c:pt idx="304">
                  <c:v>32.700000000000003</c:v>
                </c:pt>
                <c:pt idx="305">
                  <c:v>32.700000000000003</c:v>
                </c:pt>
                <c:pt idx="306">
                  <c:v>32.700000000000003</c:v>
                </c:pt>
                <c:pt idx="307">
                  <c:v>32.700000000000003</c:v>
                </c:pt>
                <c:pt idx="308">
                  <c:v>32.700000000000003</c:v>
                </c:pt>
                <c:pt idx="309">
                  <c:v>32.700000000000003</c:v>
                </c:pt>
                <c:pt idx="310">
                  <c:v>32.700000000000003</c:v>
                </c:pt>
                <c:pt idx="311">
                  <c:v>32.700000000000003</c:v>
                </c:pt>
                <c:pt idx="312">
                  <c:v>32.700000000000003</c:v>
                </c:pt>
                <c:pt idx="313">
                  <c:v>32.700000000000003</c:v>
                </c:pt>
                <c:pt idx="314">
                  <c:v>32.700000000000003</c:v>
                </c:pt>
                <c:pt idx="315">
                  <c:v>32.700000000000003</c:v>
                </c:pt>
                <c:pt idx="316">
                  <c:v>32.700000000000003</c:v>
                </c:pt>
                <c:pt idx="317">
                  <c:v>32.700000000000003</c:v>
                </c:pt>
                <c:pt idx="318">
                  <c:v>32.700000000000003</c:v>
                </c:pt>
                <c:pt idx="319">
                  <c:v>32.700000000000003</c:v>
                </c:pt>
                <c:pt idx="320">
                  <c:v>32.700000000000003</c:v>
                </c:pt>
                <c:pt idx="321">
                  <c:v>32.700000000000003</c:v>
                </c:pt>
                <c:pt idx="322">
                  <c:v>32.700000000000003</c:v>
                </c:pt>
                <c:pt idx="323">
                  <c:v>32.700000000000003</c:v>
                </c:pt>
                <c:pt idx="324">
                  <c:v>32.700000000000003</c:v>
                </c:pt>
                <c:pt idx="325">
                  <c:v>32.700000000000003</c:v>
                </c:pt>
                <c:pt idx="326">
                  <c:v>32.700000000000003</c:v>
                </c:pt>
                <c:pt idx="327">
                  <c:v>32.700000000000003</c:v>
                </c:pt>
                <c:pt idx="328">
                  <c:v>32.700000000000003</c:v>
                </c:pt>
                <c:pt idx="329">
                  <c:v>32.700000000000003</c:v>
                </c:pt>
                <c:pt idx="330">
                  <c:v>32.700000000000003</c:v>
                </c:pt>
                <c:pt idx="331">
                  <c:v>32.700000000000003</c:v>
                </c:pt>
                <c:pt idx="332">
                  <c:v>32.700000000000003</c:v>
                </c:pt>
                <c:pt idx="333">
                  <c:v>32.700000000000003</c:v>
                </c:pt>
                <c:pt idx="334">
                  <c:v>32.700000000000003</c:v>
                </c:pt>
                <c:pt idx="335">
                  <c:v>32.700000000000003</c:v>
                </c:pt>
                <c:pt idx="336">
                  <c:v>32.700000000000003</c:v>
                </c:pt>
                <c:pt idx="337">
                  <c:v>32.700000000000003</c:v>
                </c:pt>
                <c:pt idx="338">
                  <c:v>32.700000000000003</c:v>
                </c:pt>
                <c:pt idx="339">
                  <c:v>32.700000000000003</c:v>
                </c:pt>
                <c:pt idx="340">
                  <c:v>32.700000000000003</c:v>
                </c:pt>
                <c:pt idx="341">
                  <c:v>32.700000000000003</c:v>
                </c:pt>
                <c:pt idx="342">
                  <c:v>32.700000000000003</c:v>
                </c:pt>
                <c:pt idx="343">
                  <c:v>32.700000000000003</c:v>
                </c:pt>
                <c:pt idx="344">
                  <c:v>32.700000000000003</c:v>
                </c:pt>
                <c:pt idx="345">
                  <c:v>32.700000000000003</c:v>
                </c:pt>
                <c:pt idx="346">
                  <c:v>32.700000000000003</c:v>
                </c:pt>
                <c:pt idx="347">
                  <c:v>32.700000000000003</c:v>
                </c:pt>
                <c:pt idx="348">
                  <c:v>32.700000000000003</c:v>
                </c:pt>
                <c:pt idx="349">
                  <c:v>32.700000000000003</c:v>
                </c:pt>
                <c:pt idx="350">
                  <c:v>32.700000000000003</c:v>
                </c:pt>
                <c:pt idx="351">
                  <c:v>32.700000000000003</c:v>
                </c:pt>
                <c:pt idx="352">
                  <c:v>32.700000000000003</c:v>
                </c:pt>
                <c:pt idx="353">
                  <c:v>32.700000000000003</c:v>
                </c:pt>
                <c:pt idx="354">
                  <c:v>32.700000000000003</c:v>
                </c:pt>
                <c:pt idx="355">
                  <c:v>32.700000000000003</c:v>
                </c:pt>
                <c:pt idx="356">
                  <c:v>32.700000000000003</c:v>
                </c:pt>
                <c:pt idx="357">
                  <c:v>32.700000000000003</c:v>
                </c:pt>
                <c:pt idx="358">
                  <c:v>32.700000000000003</c:v>
                </c:pt>
                <c:pt idx="359">
                  <c:v>32.700000000000003</c:v>
                </c:pt>
                <c:pt idx="360">
                  <c:v>32.700000000000003</c:v>
                </c:pt>
                <c:pt idx="361">
                  <c:v>32.700000000000003</c:v>
                </c:pt>
                <c:pt idx="362">
                  <c:v>32.700000000000003</c:v>
                </c:pt>
                <c:pt idx="363">
                  <c:v>32.700000000000003</c:v>
                </c:pt>
                <c:pt idx="364">
                  <c:v>32.700000000000003</c:v>
                </c:pt>
                <c:pt idx="365">
                  <c:v>32.700000000000003</c:v>
                </c:pt>
                <c:pt idx="366">
                  <c:v>32.700000000000003</c:v>
                </c:pt>
                <c:pt idx="367">
                  <c:v>32.700000000000003</c:v>
                </c:pt>
                <c:pt idx="368">
                  <c:v>32.700000000000003</c:v>
                </c:pt>
                <c:pt idx="369">
                  <c:v>32.700000000000003</c:v>
                </c:pt>
                <c:pt idx="370">
                  <c:v>32.700000000000003</c:v>
                </c:pt>
                <c:pt idx="371">
                  <c:v>32.700000000000003</c:v>
                </c:pt>
                <c:pt idx="372">
                  <c:v>32.700000000000003</c:v>
                </c:pt>
                <c:pt idx="373">
                  <c:v>32.700000000000003</c:v>
                </c:pt>
                <c:pt idx="374">
                  <c:v>32.700000000000003</c:v>
                </c:pt>
                <c:pt idx="375">
                  <c:v>32.700000000000003</c:v>
                </c:pt>
                <c:pt idx="376">
                  <c:v>32.700000000000003</c:v>
                </c:pt>
                <c:pt idx="377">
                  <c:v>32.700000000000003</c:v>
                </c:pt>
                <c:pt idx="378">
                  <c:v>32.700000000000003</c:v>
                </c:pt>
                <c:pt idx="379">
                  <c:v>32.700000000000003</c:v>
                </c:pt>
                <c:pt idx="380">
                  <c:v>32.700000000000003</c:v>
                </c:pt>
                <c:pt idx="381">
                  <c:v>32.700000000000003</c:v>
                </c:pt>
                <c:pt idx="382">
                  <c:v>32.700000000000003</c:v>
                </c:pt>
                <c:pt idx="383">
                  <c:v>32.700000000000003</c:v>
                </c:pt>
                <c:pt idx="384">
                  <c:v>32.700000000000003</c:v>
                </c:pt>
                <c:pt idx="385">
                  <c:v>32.700000000000003</c:v>
                </c:pt>
                <c:pt idx="386">
                  <c:v>32.700000000000003</c:v>
                </c:pt>
                <c:pt idx="387">
                  <c:v>32.700000000000003</c:v>
                </c:pt>
                <c:pt idx="388">
                  <c:v>32.700000000000003</c:v>
                </c:pt>
                <c:pt idx="389">
                  <c:v>32.700000000000003</c:v>
                </c:pt>
                <c:pt idx="390">
                  <c:v>32.700000000000003</c:v>
                </c:pt>
                <c:pt idx="391">
                  <c:v>32.700000000000003</c:v>
                </c:pt>
                <c:pt idx="392">
                  <c:v>32.700000000000003</c:v>
                </c:pt>
                <c:pt idx="393">
                  <c:v>32.700000000000003</c:v>
                </c:pt>
                <c:pt idx="394">
                  <c:v>32.700000000000003</c:v>
                </c:pt>
                <c:pt idx="395">
                  <c:v>32.700000000000003</c:v>
                </c:pt>
                <c:pt idx="396">
                  <c:v>32.700000000000003</c:v>
                </c:pt>
                <c:pt idx="397">
                  <c:v>32.700000000000003</c:v>
                </c:pt>
                <c:pt idx="398">
                  <c:v>32.700000000000003</c:v>
                </c:pt>
                <c:pt idx="399">
                  <c:v>32.700000000000003</c:v>
                </c:pt>
                <c:pt idx="400">
                  <c:v>32.700000000000003</c:v>
                </c:pt>
                <c:pt idx="401">
                  <c:v>32.700000000000003</c:v>
                </c:pt>
                <c:pt idx="402">
                  <c:v>32.700000000000003</c:v>
                </c:pt>
                <c:pt idx="403">
                  <c:v>32.700000000000003</c:v>
                </c:pt>
                <c:pt idx="404">
                  <c:v>32.700000000000003</c:v>
                </c:pt>
                <c:pt idx="405">
                  <c:v>32.700000000000003</c:v>
                </c:pt>
                <c:pt idx="406">
                  <c:v>32.700000000000003</c:v>
                </c:pt>
                <c:pt idx="407">
                  <c:v>32.700000000000003</c:v>
                </c:pt>
                <c:pt idx="408">
                  <c:v>32.700000000000003</c:v>
                </c:pt>
                <c:pt idx="409">
                  <c:v>32.700000000000003</c:v>
                </c:pt>
                <c:pt idx="410">
                  <c:v>32.700000000000003</c:v>
                </c:pt>
                <c:pt idx="411">
                  <c:v>32.700000000000003</c:v>
                </c:pt>
                <c:pt idx="412">
                  <c:v>32.700000000000003</c:v>
                </c:pt>
                <c:pt idx="413">
                  <c:v>32.700000000000003</c:v>
                </c:pt>
                <c:pt idx="414">
                  <c:v>32.700000000000003</c:v>
                </c:pt>
                <c:pt idx="415">
                  <c:v>32.700000000000003</c:v>
                </c:pt>
                <c:pt idx="416">
                  <c:v>32.700000000000003</c:v>
                </c:pt>
                <c:pt idx="417">
                  <c:v>32.700000000000003</c:v>
                </c:pt>
                <c:pt idx="418">
                  <c:v>32.700000000000003</c:v>
                </c:pt>
                <c:pt idx="419">
                  <c:v>32.700000000000003</c:v>
                </c:pt>
                <c:pt idx="420">
                  <c:v>32.700000000000003</c:v>
                </c:pt>
                <c:pt idx="421">
                  <c:v>32.700000000000003</c:v>
                </c:pt>
                <c:pt idx="422">
                  <c:v>32.700000000000003</c:v>
                </c:pt>
                <c:pt idx="423">
                  <c:v>32.700000000000003</c:v>
                </c:pt>
                <c:pt idx="424">
                  <c:v>32.700000000000003</c:v>
                </c:pt>
                <c:pt idx="425">
                  <c:v>32.700000000000003</c:v>
                </c:pt>
                <c:pt idx="426">
                  <c:v>32.700000000000003</c:v>
                </c:pt>
                <c:pt idx="427">
                  <c:v>32.700000000000003</c:v>
                </c:pt>
                <c:pt idx="428">
                  <c:v>32.700000000000003</c:v>
                </c:pt>
                <c:pt idx="429">
                  <c:v>32.700000000000003</c:v>
                </c:pt>
                <c:pt idx="430">
                  <c:v>32.700000000000003</c:v>
                </c:pt>
                <c:pt idx="431">
                  <c:v>32.700000000000003</c:v>
                </c:pt>
                <c:pt idx="432">
                  <c:v>32.700000000000003</c:v>
                </c:pt>
                <c:pt idx="433">
                  <c:v>32.700000000000003</c:v>
                </c:pt>
                <c:pt idx="434">
                  <c:v>32.700000000000003</c:v>
                </c:pt>
                <c:pt idx="435">
                  <c:v>32.700000000000003</c:v>
                </c:pt>
                <c:pt idx="436">
                  <c:v>32.700000000000003</c:v>
                </c:pt>
                <c:pt idx="437">
                  <c:v>32.700000000000003</c:v>
                </c:pt>
                <c:pt idx="438">
                  <c:v>32.700000000000003</c:v>
                </c:pt>
                <c:pt idx="439">
                  <c:v>32.700000000000003</c:v>
                </c:pt>
                <c:pt idx="440">
                  <c:v>32.700000000000003</c:v>
                </c:pt>
                <c:pt idx="441">
                  <c:v>32.700000000000003</c:v>
                </c:pt>
                <c:pt idx="442">
                  <c:v>32.700000000000003</c:v>
                </c:pt>
                <c:pt idx="443">
                  <c:v>32.700000000000003</c:v>
                </c:pt>
                <c:pt idx="444">
                  <c:v>32.700000000000003</c:v>
                </c:pt>
                <c:pt idx="445">
                  <c:v>32.700000000000003</c:v>
                </c:pt>
                <c:pt idx="446">
                  <c:v>32.700000000000003</c:v>
                </c:pt>
                <c:pt idx="447">
                  <c:v>32.700000000000003</c:v>
                </c:pt>
                <c:pt idx="448">
                  <c:v>32.700000000000003</c:v>
                </c:pt>
                <c:pt idx="449">
                  <c:v>32.700000000000003</c:v>
                </c:pt>
                <c:pt idx="450">
                  <c:v>32.700000000000003</c:v>
                </c:pt>
                <c:pt idx="451">
                  <c:v>32.700000000000003</c:v>
                </c:pt>
                <c:pt idx="452">
                  <c:v>32.700000000000003</c:v>
                </c:pt>
                <c:pt idx="453">
                  <c:v>32.700000000000003</c:v>
                </c:pt>
                <c:pt idx="454">
                  <c:v>32.700000000000003</c:v>
                </c:pt>
                <c:pt idx="455">
                  <c:v>32.700000000000003</c:v>
                </c:pt>
                <c:pt idx="456">
                  <c:v>32.700000000000003</c:v>
                </c:pt>
                <c:pt idx="457">
                  <c:v>32.700000000000003</c:v>
                </c:pt>
                <c:pt idx="458">
                  <c:v>32.700000000000003</c:v>
                </c:pt>
                <c:pt idx="459">
                  <c:v>32.700000000000003</c:v>
                </c:pt>
                <c:pt idx="460">
                  <c:v>32.700000000000003</c:v>
                </c:pt>
                <c:pt idx="461">
                  <c:v>32.700000000000003</c:v>
                </c:pt>
                <c:pt idx="462">
                  <c:v>32.700000000000003</c:v>
                </c:pt>
                <c:pt idx="463">
                  <c:v>32.700000000000003</c:v>
                </c:pt>
                <c:pt idx="464">
                  <c:v>32.700000000000003</c:v>
                </c:pt>
                <c:pt idx="465">
                  <c:v>32.700000000000003</c:v>
                </c:pt>
                <c:pt idx="466">
                  <c:v>32.700000000000003</c:v>
                </c:pt>
                <c:pt idx="467">
                  <c:v>32.700000000000003</c:v>
                </c:pt>
                <c:pt idx="468">
                  <c:v>32.700000000000003</c:v>
                </c:pt>
                <c:pt idx="469">
                  <c:v>32.700000000000003</c:v>
                </c:pt>
                <c:pt idx="470">
                  <c:v>32.700000000000003</c:v>
                </c:pt>
                <c:pt idx="471">
                  <c:v>32.700000000000003</c:v>
                </c:pt>
                <c:pt idx="472">
                  <c:v>32.700000000000003</c:v>
                </c:pt>
                <c:pt idx="473">
                  <c:v>32.700000000000003</c:v>
                </c:pt>
                <c:pt idx="474">
                  <c:v>32.700000000000003</c:v>
                </c:pt>
                <c:pt idx="475">
                  <c:v>32.700000000000003</c:v>
                </c:pt>
                <c:pt idx="476">
                  <c:v>32.700000000000003</c:v>
                </c:pt>
                <c:pt idx="477">
                  <c:v>32.700000000000003</c:v>
                </c:pt>
                <c:pt idx="478">
                  <c:v>32.700000000000003</c:v>
                </c:pt>
                <c:pt idx="479">
                  <c:v>32.700000000000003</c:v>
                </c:pt>
                <c:pt idx="480">
                  <c:v>32.700000000000003</c:v>
                </c:pt>
                <c:pt idx="481">
                  <c:v>32.700000000000003</c:v>
                </c:pt>
                <c:pt idx="482">
                  <c:v>32.700000000000003</c:v>
                </c:pt>
                <c:pt idx="483">
                  <c:v>32.700000000000003</c:v>
                </c:pt>
                <c:pt idx="484">
                  <c:v>32.700000000000003</c:v>
                </c:pt>
                <c:pt idx="485">
                  <c:v>32.700000000000003</c:v>
                </c:pt>
                <c:pt idx="486">
                  <c:v>32.700000000000003</c:v>
                </c:pt>
                <c:pt idx="487">
                  <c:v>32.700000000000003</c:v>
                </c:pt>
                <c:pt idx="488">
                  <c:v>32.700000000000003</c:v>
                </c:pt>
                <c:pt idx="489">
                  <c:v>32.700000000000003</c:v>
                </c:pt>
                <c:pt idx="490">
                  <c:v>32.700000000000003</c:v>
                </c:pt>
                <c:pt idx="491">
                  <c:v>32.700000000000003</c:v>
                </c:pt>
                <c:pt idx="492">
                  <c:v>32.700000000000003</c:v>
                </c:pt>
                <c:pt idx="493">
                  <c:v>32.700000000000003</c:v>
                </c:pt>
                <c:pt idx="494">
                  <c:v>32.700000000000003</c:v>
                </c:pt>
                <c:pt idx="495">
                  <c:v>32.700000000000003</c:v>
                </c:pt>
                <c:pt idx="496">
                  <c:v>32.700000000000003</c:v>
                </c:pt>
                <c:pt idx="497">
                  <c:v>32.700000000000003</c:v>
                </c:pt>
                <c:pt idx="498">
                  <c:v>32.700000000000003</c:v>
                </c:pt>
                <c:pt idx="499">
                  <c:v>32.700000000000003</c:v>
                </c:pt>
                <c:pt idx="500">
                  <c:v>32.700000000000003</c:v>
                </c:pt>
                <c:pt idx="501">
                  <c:v>32.700000000000003</c:v>
                </c:pt>
                <c:pt idx="502">
                  <c:v>32.700000000000003</c:v>
                </c:pt>
                <c:pt idx="503">
                  <c:v>32.700000000000003</c:v>
                </c:pt>
                <c:pt idx="504">
                  <c:v>32.700000000000003</c:v>
                </c:pt>
                <c:pt idx="505">
                  <c:v>32.700000000000003</c:v>
                </c:pt>
                <c:pt idx="506">
                  <c:v>32.700000000000003</c:v>
                </c:pt>
                <c:pt idx="507">
                  <c:v>32.700000000000003</c:v>
                </c:pt>
                <c:pt idx="508">
                  <c:v>32.700000000000003</c:v>
                </c:pt>
                <c:pt idx="509">
                  <c:v>32.700000000000003</c:v>
                </c:pt>
                <c:pt idx="510">
                  <c:v>32.700000000000003</c:v>
                </c:pt>
                <c:pt idx="511">
                  <c:v>32.700000000000003</c:v>
                </c:pt>
                <c:pt idx="512">
                  <c:v>32.700000000000003</c:v>
                </c:pt>
                <c:pt idx="513">
                  <c:v>32.700000000000003</c:v>
                </c:pt>
                <c:pt idx="514">
                  <c:v>32.700000000000003</c:v>
                </c:pt>
                <c:pt idx="515">
                  <c:v>32.700000000000003</c:v>
                </c:pt>
                <c:pt idx="516">
                  <c:v>32.700000000000003</c:v>
                </c:pt>
                <c:pt idx="517">
                  <c:v>32.700000000000003</c:v>
                </c:pt>
                <c:pt idx="518">
                  <c:v>32.700000000000003</c:v>
                </c:pt>
                <c:pt idx="519">
                  <c:v>32.700000000000003</c:v>
                </c:pt>
                <c:pt idx="520">
                  <c:v>32.700000000000003</c:v>
                </c:pt>
                <c:pt idx="521">
                  <c:v>32.700000000000003</c:v>
                </c:pt>
                <c:pt idx="522">
                  <c:v>32.700000000000003</c:v>
                </c:pt>
                <c:pt idx="523">
                  <c:v>32.700000000000003</c:v>
                </c:pt>
                <c:pt idx="524">
                  <c:v>32.700000000000003</c:v>
                </c:pt>
                <c:pt idx="525">
                  <c:v>32.700000000000003</c:v>
                </c:pt>
                <c:pt idx="526">
                  <c:v>32.700000000000003</c:v>
                </c:pt>
                <c:pt idx="527">
                  <c:v>32.700000000000003</c:v>
                </c:pt>
                <c:pt idx="528">
                  <c:v>32.700000000000003</c:v>
                </c:pt>
                <c:pt idx="529">
                  <c:v>32.700000000000003</c:v>
                </c:pt>
                <c:pt idx="530">
                  <c:v>32.700000000000003</c:v>
                </c:pt>
                <c:pt idx="531">
                  <c:v>32.700000000000003</c:v>
                </c:pt>
                <c:pt idx="532">
                  <c:v>32.700000000000003</c:v>
                </c:pt>
                <c:pt idx="533">
                  <c:v>32.700000000000003</c:v>
                </c:pt>
                <c:pt idx="534">
                  <c:v>32.700000000000003</c:v>
                </c:pt>
                <c:pt idx="535">
                  <c:v>32.700000000000003</c:v>
                </c:pt>
                <c:pt idx="536">
                  <c:v>32.700000000000003</c:v>
                </c:pt>
                <c:pt idx="537">
                  <c:v>32.700000000000003</c:v>
                </c:pt>
                <c:pt idx="538">
                  <c:v>32.700000000000003</c:v>
                </c:pt>
                <c:pt idx="539">
                  <c:v>32.700000000000003</c:v>
                </c:pt>
                <c:pt idx="540">
                  <c:v>32.700000000000003</c:v>
                </c:pt>
                <c:pt idx="541">
                  <c:v>32.700000000000003</c:v>
                </c:pt>
                <c:pt idx="542">
                  <c:v>32.700000000000003</c:v>
                </c:pt>
                <c:pt idx="543">
                  <c:v>32.700000000000003</c:v>
                </c:pt>
                <c:pt idx="544">
                  <c:v>32.700000000000003</c:v>
                </c:pt>
                <c:pt idx="545">
                  <c:v>32.700000000000003</c:v>
                </c:pt>
                <c:pt idx="546">
                  <c:v>32.700000000000003</c:v>
                </c:pt>
                <c:pt idx="547">
                  <c:v>32.700000000000003</c:v>
                </c:pt>
                <c:pt idx="548">
                  <c:v>32.700000000000003</c:v>
                </c:pt>
                <c:pt idx="549">
                  <c:v>32.700000000000003</c:v>
                </c:pt>
                <c:pt idx="550">
                  <c:v>32.700000000000003</c:v>
                </c:pt>
                <c:pt idx="551">
                  <c:v>32.700000000000003</c:v>
                </c:pt>
                <c:pt idx="552">
                  <c:v>32.700000000000003</c:v>
                </c:pt>
                <c:pt idx="553">
                  <c:v>32.700000000000003</c:v>
                </c:pt>
                <c:pt idx="554">
                  <c:v>32.700000000000003</c:v>
                </c:pt>
                <c:pt idx="555">
                  <c:v>32.700000000000003</c:v>
                </c:pt>
                <c:pt idx="556">
                  <c:v>32.700000000000003</c:v>
                </c:pt>
                <c:pt idx="557">
                  <c:v>32.700000000000003</c:v>
                </c:pt>
                <c:pt idx="558">
                  <c:v>32.700000000000003</c:v>
                </c:pt>
                <c:pt idx="559">
                  <c:v>32.700000000000003</c:v>
                </c:pt>
                <c:pt idx="560">
                  <c:v>32.700000000000003</c:v>
                </c:pt>
                <c:pt idx="561">
                  <c:v>32.700000000000003</c:v>
                </c:pt>
                <c:pt idx="562">
                  <c:v>32.700000000000003</c:v>
                </c:pt>
                <c:pt idx="563">
                  <c:v>32.700000000000003</c:v>
                </c:pt>
                <c:pt idx="564">
                  <c:v>32.700000000000003</c:v>
                </c:pt>
                <c:pt idx="565">
                  <c:v>32.700000000000003</c:v>
                </c:pt>
                <c:pt idx="566">
                  <c:v>32.700000000000003</c:v>
                </c:pt>
                <c:pt idx="567">
                  <c:v>32.700000000000003</c:v>
                </c:pt>
                <c:pt idx="568">
                  <c:v>32.700000000000003</c:v>
                </c:pt>
                <c:pt idx="569">
                  <c:v>32.700000000000003</c:v>
                </c:pt>
                <c:pt idx="570">
                  <c:v>32.700000000000003</c:v>
                </c:pt>
                <c:pt idx="571">
                  <c:v>32.700000000000003</c:v>
                </c:pt>
                <c:pt idx="572">
                  <c:v>32.700000000000003</c:v>
                </c:pt>
                <c:pt idx="573">
                  <c:v>32.700000000000003</c:v>
                </c:pt>
                <c:pt idx="574">
                  <c:v>32.700000000000003</c:v>
                </c:pt>
                <c:pt idx="575">
                  <c:v>32.700000000000003</c:v>
                </c:pt>
                <c:pt idx="576">
                  <c:v>32.700000000000003</c:v>
                </c:pt>
                <c:pt idx="577">
                  <c:v>32.700000000000003</c:v>
                </c:pt>
                <c:pt idx="578">
                  <c:v>32.700000000000003</c:v>
                </c:pt>
                <c:pt idx="579">
                  <c:v>32.700000000000003</c:v>
                </c:pt>
                <c:pt idx="580">
                  <c:v>32.700000000000003</c:v>
                </c:pt>
                <c:pt idx="581">
                  <c:v>32.700000000000003</c:v>
                </c:pt>
                <c:pt idx="582">
                  <c:v>32.700000000000003</c:v>
                </c:pt>
                <c:pt idx="583">
                  <c:v>32.700000000000003</c:v>
                </c:pt>
                <c:pt idx="584">
                  <c:v>32.700000000000003</c:v>
                </c:pt>
                <c:pt idx="585">
                  <c:v>32.700000000000003</c:v>
                </c:pt>
                <c:pt idx="586">
                  <c:v>32.700000000000003</c:v>
                </c:pt>
                <c:pt idx="587">
                  <c:v>32.700000000000003</c:v>
                </c:pt>
                <c:pt idx="588">
                  <c:v>32.700000000000003</c:v>
                </c:pt>
                <c:pt idx="589">
                  <c:v>32.700000000000003</c:v>
                </c:pt>
                <c:pt idx="590">
                  <c:v>32.700000000000003</c:v>
                </c:pt>
                <c:pt idx="591">
                  <c:v>32.700000000000003</c:v>
                </c:pt>
                <c:pt idx="592">
                  <c:v>32.700000000000003</c:v>
                </c:pt>
                <c:pt idx="593">
                  <c:v>32.700000000000003</c:v>
                </c:pt>
                <c:pt idx="594">
                  <c:v>32.700000000000003</c:v>
                </c:pt>
                <c:pt idx="595">
                  <c:v>32.700000000000003</c:v>
                </c:pt>
                <c:pt idx="596">
                  <c:v>32.700000000000003</c:v>
                </c:pt>
                <c:pt idx="597">
                  <c:v>32.700000000000003</c:v>
                </c:pt>
                <c:pt idx="598">
                  <c:v>32.700000000000003</c:v>
                </c:pt>
                <c:pt idx="599">
                  <c:v>32.700000000000003</c:v>
                </c:pt>
                <c:pt idx="600">
                  <c:v>32.700000000000003</c:v>
                </c:pt>
                <c:pt idx="601">
                  <c:v>32.700000000000003</c:v>
                </c:pt>
                <c:pt idx="602">
                  <c:v>32.700000000000003</c:v>
                </c:pt>
                <c:pt idx="603">
                  <c:v>32.700000000000003</c:v>
                </c:pt>
                <c:pt idx="604">
                  <c:v>32.700000000000003</c:v>
                </c:pt>
                <c:pt idx="605">
                  <c:v>32.700000000000003</c:v>
                </c:pt>
                <c:pt idx="606">
                  <c:v>32.700000000000003</c:v>
                </c:pt>
                <c:pt idx="607">
                  <c:v>32.700000000000003</c:v>
                </c:pt>
                <c:pt idx="608">
                  <c:v>32.700000000000003</c:v>
                </c:pt>
                <c:pt idx="609">
                  <c:v>32.700000000000003</c:v>
                </c:pt>
                <c:pt idx="610">
                  <c:v>32.700000000000003</c:v>
                </c:pt>
                <c:pt idx="611">
                  <c:v>32.700000000000003</c:v>
                </c:pt>
                <c:pt idx="612">
                  <c:v>32.700000000000003</c:v>
                </c:pt>
                <c:pt idx="613">
                  <c:v>32.700000000000003</c:v>
                </c:pt>
                <c:pt idx="614">
                  <c:v>32.700000000000003</c:v>
                </c:pt>
                <c:pt idx="615">
                  <c:v>32.700000000000003</c:v>
                </c:pt>
                <c:pt idx="616">
                  <c:v>32.700000000000003</c:v>
                </c:pt>
                <c:pt idx="617">
                  <c:v>32.700000000000003</c:v>
                </c:pt>
                <c:pt idx="618">
                  <c:v>32.700000000000003</c:v>
                </c:pt>
                <c:pt idx="619">
                  <c:v>32.700000000000003</c:v>
                </c:pt>
                <c:pt idx="620">
                  <c:v>32.700000000000003</c:v>
                </c:pt>
                <c:pt idx="621">
                  <c:v>32.700000000000003</c:v>
                </c:pt>
                <c:pt idx="622">
                  <c:v>32.700000000000003</c:v>
                </c:pt>
                <c:pt idx="623">
                  <c:v>32.700000000000003</c:v>
                </c:pt>
                <c:pt idx="624">
                  <c:v>32.700000000000003</c:v>
                </c:pt>
                <c:pt idx="625">
                  <c:v>32.700000000000003</c:v>
                </c:pt>
                <c:pt idx="626">
                  <c:v>32.700000000000003</c:v>
                </c:pt>
                <c:pt idx="627">
                  <c:v>32.700000000000003</c:v>
                </c:pt>
                <c:pt idx="628">
                  <c:v>32.700000000000003</c:v>
                </c:pt>
                <c:pt idx="629">
                  <c:v>32.700000000000003</c:v>
                </c:pt>
                <c:pt idx="630">
                  <c:v>32.700000000000003</c:v>
                </c:pt>
                <c:pt idx="631">
                  <c:v>32.700000000000003</c:v>
                </c:pt>
                <c:pt idx="632">
                  <c:v>32.700000000000003</c:v>
                </c:pt>
                <c:pt idx="633">
                  <c:v>32.700000000000003</c:v>
                </c:pt>
                <c:pt idx="634">
                  <c:v>32.700000000000003</c:v>
                </c:pt>
                <c:pt idx="635">
                  <c:v>32.700000000000003</c:v>
                </c:pt>
                <c:pt idx="636">
                  <c:v>32.700000000000003</c:v>
                </c:pt>
                <c:pt idx="637">
                  <c:v>32.700000000000003</c:v>
                </c:pt>
                <c:pt idx="638">
                  <c:v>32.700000000000003</c:v>
                </c:pt>
                <c:pt idx="639">
                  <c:v>32.700000000000003</c:v>
                </c:pt>
                <c:pt idx="640">
                  <c:v>32.700000000000003</c:v>
                </c:pt>
                <c:pt idx="641">
                  <c:v>32.700000000000003</c:v>
                </c:pt>
                <c:pt idx="642">
                  <c:v>32.700000000000003</c:v>
                </c:pt>
                <c:pt idx="643">
                  <c:v>32.700000000000003</c:v>
                </c:pt>
                <c:pt idx="644">
                  <c:v>32.700000000000003</c:v>
                </c:pt>
                <c:pt idx="645">
                  <c:v>32.700000000000003</c:v>
                </c:pt>
                <c:pt idx="646">
                  <c:v>32.700000000000003</c:v>
                </c:pt>
                <c:pt idx="647">
                  <c:v>32.700000000000003</c:v>
                </c:pt>
                <c:pt idx="648">
                  <c:v>32.700000000000003</c:v>
                </c:pt>
                <c:pt idx="649">
                  <c:v>32.700000000000003</c:v>
                </c:pt>
                <c:pt idx="650">
                  <c:v>32.700000000000003</c:v>
                </c:pt>
                <c:pt idx="651">
                  <c:v>32.700000000000003</c:v>
                </c:pt>
                <c:pt idx="652">
                  <c:v>32.700000000000003</c:v>
                </c:pt>
                <c:pt idx="653">
                  <c:v>32.700000000000003</c:v>
                </c:pt>
                <c:pt idx="654">
                  <c:v>32.700000000000003</c:v>
                </c:pt>
                <c:pt idx="655">
                  <c:v>32.700000000000003</c:v>
                </c:pt>
                <c:pt idx="656">
                  <c:v>32.700000000000003</c:v>
                </c:pt>
                <c:pt idx="657">
                  <c:v>32.700000000000003</c:v>
                </c:pt>
                <c:pt idx="658">
                  <c:v>32.700000000000003</c:v>
                </c:pt>
                <c:pt idx="659">
                  <c:v>32.700000000000003</c:v>
                </c:pt>
                <c:pt idx="660">
                  <c:v>32.700000000000003</c:v>
                </c:pt>
                <c:pt idx="661">
                  <c:v>32.700000000000003</c:v>
                </c:pt>
                <c:pt idx="662">
                  <c:v>32.700000000000003</c:v>
                </c:pt>
                <c:pt idx="663">
                  <c:v>32.700000000000003</c:v>
                </c:pt>
                <c:pt idx="664">
                  <c:v>32.700000000000003</c:v>
                </c:pt>
                <c:pt idx="665">
                  <c:v>32.700000000000003</c:v>
                </c:pt>
                <c:pt idx="666">
                  <c:v>32.700000000000003</c:v>
                </c:pt>
                <c:pt idx="667">
                  <c:v>32.700000000000003</c:v>
                </c:pt>
                <c:pt idx="668">
                  <c:v>32.700000000000003</c:v>
                </c:pt>
                <c:pt idx="669">
                  <c:v>32.700000000000003</c:v>
                </c:pt>
                <c:pt idx="670">
                  <c:v>32.700000000000003</c:v>
                </c:pt>
                <c:pt idx="671">
                  <c:v>32.700000000000003</c:v>
                </c:pt>
                <c:pt idx="672">
                  <c:v>32.700000000000003</c:v>
                </c:pt>
                <c:pt idx="673">
                  <c:v>32.700000000000003</c:v>
                </c:pt>
                <c:pt idx="674">
                  <c:v>32.700000000000003</c:v>
                </c:pt>
                <c:pt idx="675">
                  <c:v>32.700000000000003</c:v>
                </c:pt>
                <c:pt idx="676">
                  <c:v>32.700000000000003</c:v>
                </c:pt>
                <c:pt idx="677">
                  <c:v>32.700000000000003</c:v>
                </c:pt>
                <c:pt idx="678">
                  <c:v>32.700000000000003</c:v>
                </c:pt>
                <c:pt idx="679">
                  <c:v>32.700000000000003</c:v>
                </c:pt>
                <c:pt idx="680">
                  <c:v>32.700000000000003</c:v>
                </c:pt>
                <c:pt idx="681">
                  <c:v>32.700000000000003</c:v>
                </c:pt>
                <c:pt idx="682">
                  <c:v>32.700000000000003</c:v>
                </c:pt>
                <c:pt idx="683">
                  <c:v>32.700000000000003</c:v>
                </c:pt>
                <c:pt idx="684">
                  <c:v>32.700000000000003</c:v>
                </c:pt>
                <c:pt idx="685">
                  <c:v>32.700000000000003</c:v>
                </c:pt>
                <c:pt idx="686">
                  <c:v>32.700000000000003</c:v>
                </c:pt>
                <c:pt idx="687">
                  <c:v>32.700000000000003</c:v>
                </c:pt>
                <c:pt idx="688">
                  <c:v>32.700000000000003</c:v>
                </c:pt>
                <c:pt idx="689">
                  <c:v>32.700000000000003</c:v>
                </c:pt>
                <c:pt idx="690">
                  <c:v>32.700000000000003</c:v>
                </c:pt>
                <c:pt idx="691">
                  <c:v>32.700000000000003</c:v>
                </c:pt>
                <c:pt idx="692">
                  <c:v>32.700000000000003</c:v>
                </c:pt>
                <c:pt idx="693">
                  <c:v>32.700000000000003</c:v>
                </c:pt>
                <c:pt idx="694">
                  <c:v>32.700000000000003</c:v>
                </c:pt>
                <c:pt idx="695">
                  <c:v>32.700000000000003</c:v>
                </c:pt>
                <c:pt idx="696">
                  <c:v>32.700000000000003</c:v>
                </c:pt>
                <c:pt idx="697">
                  <c:v>32.700000000000003</c:v>
                </c:pt>
                <c:pt idx="698">
                  <c:v>32.700000000000003</c:v>
                </c:pt>
                <c:pt idx="699">
                  <c:v>32.700000000000003</c:v>
                </c:pt>
                <c:pt idx="700">
                  <c:v>32.700000000000003</c:v>
                </c:pt>
                <c:pt idx="701">
                  <c:v>32.700000000000003</c:v>
                </c:pt>
                <c:pt idx="702">
                  <c:v>32.700000000000003</c:v>
                </c:pt>
                <c:pt idx="703">
                  <c:v>32.700000000000003</c:v>
                </c:pt>
                <c:pt idx="704">
                  <c:v>32.700000000000003</c:v>
                </c:pt>
                <c:pt idx="705">
                  <c:v>32.700000000000003</c:v>
                </c:pt>
                <c:pt idx="706">
                  <c:v>32.700000000000003</c:v>
                </c:pt>
                <c:pt idx="707">
                  <c:v>32.700000000000003</c:v>
                </c:pt>
                <c:pt idx="708">
                  <c:v>32.700000000000003</c:v>
                </c:pt>
                <c:pt idx="709">
                  <c:v>32.700000000000003</c:v>
                </c:pt>
                <c:pt idx="710">
                  <c:v>32.700000000000003</c:v>
                </c:pt>
                <c:pt idx="711">
                  <c:v>32.700000000000003</c:v>
                </c:pt>
                <c:pt idx="712">
                  <c:v>32.700000000000003</c:v>
                </c:pt>
                <c:pt idx="713">
                  <c:v>32.700000000000003</c:v>
                </c:pt>
                <c:pt idx="714">
                  <c:v>32.700000000000003</c:v>
                </c:pt>
                <c:pt idx="715">
                  <c:v>32.700000000000003</c:v>
                </c:pt>
                <c:pt idx="716">
                  <c:v>32.700000000000003</c:v>
                </c:pt>
                <c:pt idx="717">
                  <c:v>32.700000000000003</c:v>
                </c:pt>
                <c:pt idx="718">
                  <c:v>32.700000000000003</c:v>
                </c:pt>
                <c:pt idx="719">
                  <c:v>32.700000000000003</c:v>
                </c:pt>
                <c:pt idx="720">
                  <c:v>32.700000000000003</c:v>
                </c:pt>
                <c:pt idx="721">
                  <c:v>32.700000000000003</c:v>
                </c:pt>
                <c:pt idx="722">
                  <c:v>32.700000000000003</c:v>
                </c:pt>
                <c:pt idx="723">
                  <c:v>32.700000000000003</c:v>
                </c:pt>
                <c:pt idx="724">
                  <c:v>32.700000000000003</c:v>
                </c:pt>
                <c:pt idx="725">
                  <c:v>32.700000000000003</c:v>
                </c:pt>
                <c:pt idx="726">
                  <c:v>32.700000000000003</c:v>
                </c:pt>
                <c:pt idx="727">
                  <c:v>32.700000000000003</c:v>
                </c:pt>
                <c:pt idx="728">
                  <c:v>32.700000000000003</c:v>
                </c:pt>
                <c:pt idx="729">
                  <c:v>32.700000000000003</c:v>
                </c:pt>
                <c:pt idx="730">
                  <c:v>32.700000000000003</c:v>
                </c:pt>
                <c:pt idx="731">
                  <c:v>32.700000000000003</c:v>
                </c:pt>
                <c:pt idx="732">
                  <c:v>32.700000000000003</c:v>
                </c:pt>
                <c:pt idx="733">
                  <c:v>32.700000000000003</c:v>
                </c:pt>
                <c:pt idx="734">
                  <c:v>32.700000000000003</c:v>
                </c:pt>
                <c:pt idx="735">
                  <c:v>32.700000000000003</c:v>
                </c:pt>
                <c:pt idx="736">
                  <c:v>32.700000000000003</c:v>
                </c:pt>
                <c:pt idx="737">
                  <c:v>32.700000000000003</c:v>
                </c:pt>
                <c:pt idx="738">
                  <c:v>32.700000000000003</c:v>
                </c:pt>
                <c:pt idx="739">
                  <c:v>32.700000000000003</c:v>
                </c:pt>
                <c:pt idx="740">
                  <c:v>32.700000000000003</c:v>
                </c:pt>
                <c:pt idx="741">
                  <c:v>32.700000000000003</c:v>
                </c:pt>
                <c:pt idx="742">
                  <c:v>32.700000000000003</c:v>
                </c:pt>
                <c:pt idx="743">
                  <c:v>32.700000000000003</c:v>
                </c:pt>
                <c:pt idx="744">
                  <c:v>32.700000000000003</c:v>
                </c:pt>
                <c:pt idx="745">
                  <c:v>32.700000000000003</c:v>
                </c:pt>
                <c:pt idx="746">
                  <c:v>32.700000000000003</c:v>
                </c:pt>
                <c:pt idx="747">
                  <c:v>32.700000000000003</c:v>
                </c:pt>
                <c:pt idx="748">
                  <c:v>32.700000000000003</c:v>
                </c:pt>
                <c:pt idx="749">
                  <c:v>32.700000000000003</c:v>
                </c:pt>
                <c:pt idx="750">
                  <c:v>32.700000000000003</c:v>
                </c:pt>
                <c:pt idx="751">
                  <c:v>32.700000000000003</c:v>
                </c:pt>
                <c:pt idx="752">
                  <c:v>32.700000000000003</c:v>
                </c:pt>
                <c:pt idx="753">
                  <c:v>32.700000000000003</c:v>
                </c:pt>
                <c:pt idx="754">
                  <c:v>32.700000000000003</c:v>
                </c:pt>
                <c:pt idx="755">
                  <c:v>32.700000000000003</c:v>
                </c:pt>
                <c:pt idx="756">
                  <c:v>32.700000000000003</c:v>
                </c:pt>
                <c:pt idx="757">
                  <c:v>32.700000000000003</c:v>
                </c:pt>
                <c:pt idx="758">
                  <c:v>32.700000000000003</c:v>
                </c:pt>
                <c:pt idx="759">
                  <c:v>32.700000000000003</c:v>
                </c:pt>
                <c:pt idx="760">
                  <c:v>32.700000000000003</c:v>
                </c:pt>
                <c:pt idx="761">
                  <c:v>32.700000000000003</c:v>
                </c:pt>
                <c:pt idx="762">
                  <c:v>32.700000000000003</c:v>
                </c:pt>
                <c:pt idx="763">
                  <c:v>32.700000000000003</c:v>
                </c:pt>
                <c:pt idx="764">
                  <c:v>32.700000000000003</c:v>
                </c:pt>
                <c:pt idx="765">
                  <c:v>32.700000000000003</c:v>
                </c:pt>
                <c:pt idx="766">
                  <c:v>32.700000000000003</c:v>
                </c:pt>
                <c:pt idx="767">
                  <c:v>32.700000000000003</c:v>
                </c:pt>
                <c:pt idx="768">
                  <c:v>32.700000000000003</c:v>
                </c:pt>
                <c:pt idx="769">
                  <c:v>32.700000000000003</c:v>
                </c:pt>
                <c:pt idx="770">
                  <c:v>32.700000000000003</c:v>
                </c:pt>
                <c:pt idx="771">
                  <c:v>32.700000000000003</c:v>
                </c:pt>
                <c:pt idx="772">
                  <c:v>32.700000000000003</c:v>
                </c:pt>
                <c:pt idx="773">
                  <c:v>32.700000000000003</c:v>
                </c:pt>
                <c:pt idx="774">
                  <c:v>32.700000000000003</c:v>
                </c:pt>
                <c:pt idx="775">
                  <c:v>32.700000000000003</c:v>
                </c:pt>
                <c:pt idx="776">
                  <c:v>32.700000000000003</c:v>
                </c:pt>
                <c:pt idx="777">
                  <c:v>32.700000000000003</c:v>
                </c:pt>
                <c:pt idx="778">
                  <c:v>32.700000000000003</c:v>
                </c:pt>
                <c:pt idx="779">
                  <c:v>32.700000000000003</c:v>
                </c:pt>
                <c:pt idx="780">
                  <c:v>32.700000000000003</c:v>
                </c:pt>
                <c:pt idx="781">
                  <c:v>32.700000000000003</c:v>
                </c:pt>
                <c:pt idx="782">
                  <c:v>32.700000000000003</c:v>
                </c:pt>
                <c:pt idx="783">
                  <c:v>32.700000000000003</c:v>
                </c:pt>
                <c:pt idx="784">
                  <c:v>32.700000000000003</c:v>
                </c:pt>
                <c:pt idx="785">
                  <c:v>32.700000000000003</c:v>
                </c:pt>
                <c:pt idx="786">
                  <c:v>32.700000000000003</c:v>
                </c:pt>
                <c:pt idx="787">
                  <c:v>32.700000000000003</c:v>
                </c:pt>
                <c:pt idx="788">
                  <c:v>32.700000000000003</c:v>
                </c:pt>
                <c:pt idx="789">
                  <c:v>32.700000000000003</c:v>
                </c:pt>
                <c:pt idx="790">
                  <c:v>32.700000000000003</c:v>
                </c:pt>
                <c:pt idx="791">
                  <c:v>32.700000000000003</c:v>
                </c:pt>
                <c:pt idx="792">
                  <c:v>32.700000000000003</c:v>
                </c:pt>
                <c:pt idx="793">
                  <c:v>32.700000000000003</c:v>
                </c:pt>
                <c:pt idx="794">
                  <c:v>32.700000000000003</c:v>
                </c:pt>
                <c:pt idx="795">
                  <c:v>32.700000000000003</c:v>
                </c:pt>
                <c:pt idx="796">
                  <c:v>32.700000000000003</c:v>
                </c:pt>
                <c:pt idx="797">
                  <c:v>32.700000000000003</c:v>
                </c:pt>
                <c:pt idx="798">
                  <c:v>32.700000000000003</c:v>
                </c:pt>
                <c:pt idx="799">
                  <c:v>32.700000000000003</c:v>
                </c:pt>
                <c:pt idx="800">
                  <c:v>32.700000000000003</c:v>
                </c:pt>
                <c:pt idx="801">
                  <c:v>32.700000000000003</c:v>
                </c:pt>
                <c:pt idx="802">
                  <c:v>32.700000000000003</c:v>
                </c:pt>
                <c:pt idx="803">
                  <c:v>32.700000000000003</c:v>
                </c:pt>
                <c:pt idx="804">
                  <c:v>32.700000000000003</c:v>
                </c:pt>
                <c:pt idx="805">
                  <c:v>32.700000000000003</c:v>
                </c:pt>
                <c:pt idx="806">
                  <c:v>32.700000000000003</c:v>
                </c:pt>
                <c:pt idx="807">
                  <c:v>32.700000000000003</c:v>
                </c:pt>
                <c:pt idx="808">
                  <c:v>32.700000000000003</c:v>
                </c:pt>
                <c:pt idx="809">
                  <c:v>32.700000000000003</c:v>
                </c:pt>
                <c:pt idx="810">
                  <c:v>32.700000000000003</c:v>
                </c:pt>
                <c:pt idx="811">
                  <c:v>32.700000000000003</c:v>
                </c:pt>
                <c:pt idx="812">
                  <c:v>32.700000000000003</c:v>
                </c:pt>
                <c:pt idx="813">
                  <c:v>32.700000000000003</c:v>
                </c:pt>
                <c:pt idx="814">
                  <c:v>32.700000000000003</c:v>
                </c:pt>
                <c:pt idx="815">
                  <c:v>32.700000000000003</c:v>
                </c:pt>
                <c:pt idx="816">
                  <c:v>32.700000000000003</c:v>
                </c:pt>
                <c:pt idx="817">
                  <c:v>32.700000000000003</c:v>
                </c:pt>
                <c:pt idx="818">
                  <c:v>32.700000000000003</c:v>
                </c:pt>
                <c:pt idx="819">
                  <c:v>32.700000000000003</c:v>
                </c:pt>
                <c:pt idx="820">
                  <c:v>32.700000000000003</c:v>
                </c:pt>
                <c:pt idx="821">
                  <c:v>32.700000000000003</c:v>
                </c:pt>
                <c:pt idx="822">
                  <c:v>32.700000000000003</c:v>
                </c:pt>
                <c:pt idx="823">
                  <c:v>32.700000000000003</c:v>
                </c:pt>
                <c:pt idx="824">
                  <c:v>32.700000000000003</c:v>
                </c:pt>
                <c:pt idx="825">
                  <c:v>32.700000000000003</c:v>
                </c:pt>
                <c:pt idx="826">
                  <c:v>32.700000000000003</c:v>
                </c:pt>
                <c:pt idx="827">
                  <c:v>32.700000000000003</c:v>
                </c:pt>
                <c:pt idx="828">
                  <c:v>32.700000000000003</c:v>
                </c:pt>
                <c:pt idx="829">
                  <c:v>32.700000000000003</c:v>
                </c:pt>
                <c:pt idx="830">
                  <c:v>32.700000000000003</c:v>
                </c:pt>
                <c:pt idx="831">
                  <c:v>32.700000000000003</c:v>
                </c:pt>
                <c:pt idx="832">
                  <c:v>32.700000000000003</c:v>
                </c:pt>
                <c:pt idx="833">
                  <c:v>32.700000000000003</c:v>
                </c:pt>
                <c:pt idx="834">
                  <c:v>32.700000000000003</c:v>
                </c:pt>
                <c:pt idx="835">
                  <c:v>32.700000000000003</c:v>
                </c:pt>
                <c:pt idx="836">
                  <c:v>32.700000000000003</c:v>
                </c:pt>
                <c:pt idx="837">
                  <c:v>32.700000000000003</c:v>
                </c:pt>
                <c:pt idx="838">
                  <c:v>32.700000000000003</c:v>
                </c:pt>
                <c:pt idx="839">
                  <c:v>32.700000000000003</c:v>
                </c:pt>
                <c:pt idx="840">
                  <c:v>32.700000000000003</c:v>
                </c:pt>
                <c:pt idx="841">
                  <c:v>32.700000000000003</c:v>
                </c:pt>
                <c:pt idx="842">
                  <c:v>32.700000000000003</c:v>
                </c:pt>
                <c:pt idx="843">
                  <c:v>32.700000000000003</c:v>
                </c:pt>
                <c:pt idx="844">
                  <c:v>32.700000000000003</c:v>
                </c:pt>
                <c:pt idx="845">
                  <c:v>32.700000000000003</c:v>
                </c:pt>
                <c:pt idx="846">
                  <c:v>32.700000000000003</c:v>
                </c:pt>
                <c:pt idx="847">
                  <c:v>32.700000000000003</c:v>
                </c:pt>
                <c:pt idx="848">
                  <c:v>32.700000000000003</c:v>
                </c:pt>
                <c:pt idx="849">
                  <c:v>32.700000000000003</c:v>
                </c:pt>
                <c:pt idx="850">
                  <c:v>32.700000000000003</c:v>
                </c:pt>
                <c:pt idx="851">
                  <c:v>32.700000000000003</c:v>
                </c:pt>
                <c:pt idx="852">
                  <c:v>32.700000000000003</c:v>
                </c:pt>
                <c:pt idx="853">
                  <c:v>32.700000000000003</c:v>
                </c:pt>
                <c:pt idx="854">
                  <c:v>32.700000000000003</c:v>
                </c:pt>
                <c:pt idx="855">
                  <c:v>32.700000000000003</c:v>
                </c:pt>
                <c:pt idx="856">
                  <c:v>32.700000000000003</c:v>
                </c:pt>
                <c:pt idx="857">
                  <c:v>32.700000000000003</c:v>
                </c:pt>
                <c:pt idx="858">
                  <c:v>32.700000000000003</c:v>
                </c:pt>
                <c:pt idx="859">
                  <c:v>32.700000000000003</c:v>
                </c:pt>
                <c:pt idx="860">
                  <c:v>32.700000000000003</c:v>
                </c:pt>
                <c:pt idx="861">
                  <c:v>32.700000000000003</c:v>
                </c:pt>
                <c:pt idx="862">
                  <c:v>32.700000000000003</c:v>
                </c:pt>
                <c:pt idx="863">
                  <c:v>32.700000000000003</c:v>
                </c:pt>
                <c:pt idx="864">
                  <c:v>32.700000000000003</c:v>
                </c:pt>
                <c:pt idx="865">
                  <c:v>32.700000000000003</c:v>
                </c:pt>
                <c:pt idx="866">
                  <c:v>32.700000000000003</c:v>
                </c:pt>
                <c:pt idx="867">
                  <c:v>32.700000000000003</c:v>
                </c:pt>
                <c:pt idx="868">
                  <c:v>32.700000000000003</c:v>
                </c:pt>
                <c:pt idx="869">
                  <c:v>32.700000000000003</c:v>
                </c:pt>
                <c:pt idx="870">
                  <c:v>32.700000000000003</c:v>
                </c:pt>
                <c:pt idx="871">
                  <c:v>32.700000000000003</c:v>
                </c:pt>
                <c:pt idx="872">
                  <c:v>32.700000000000003</c:v>
                </c:pt>
                <c:pt idx="873">
                  <c:v>32.700000000000003</c:v>
                </c:pt>
                <c:pt idx="874">
                  <c:v>32.700000000000003</c:v>
                </c:pt>
                <c:pt idx="875">
                  <c:v>32.700000000000003</c:v>
                </c:pt>
                <c:pt idx="876">
                  <c:v>32.700000000000003</c:v>
                </c:pt>
                <c:pt idx="877">
                  <c:v>32.700000000000003</c:v>
                </c:pt>
                <c:pt idx="878">
                  <c:v>32.700000000000003</c:v>
                </c:pt>
                <c:pt idx="879">
                  <c:v>32.700000000000003</c:v>
                </c:pt>
                <c:pt idx="880">
                  <c:v>32.700000000000003</c:v>
                </c:pt>
                <c:pt idx="881">
                  <c:v>32.700000000000003</c:v>
                </c:pt>
                <c:pt idx="882">
                  <c:v>32.700000000000003</c:v>
                </c:pt>
                <c:pt idx="883">
                  <c:v>32.700000000000003</c:v>
                </c:pt>
                <c:pt idx="884">
                  <c:v>32.700000000000003</c:v>
                </c:pt>
                <c:pt idx="885">
                  <c:v>32.700000000000003</c:v>
                </c:pt>
                <c:pt idx="886">
                  <c:v>32.700000000000003</c:v>
                </c:pt>
                <c:pt idx="887">
                  <c:v>32.700000000000003</c:v>
                </c:pt>
                <c:pt idx="888">
                  <c:v>32.700000000000003</c:v>
                </c:pt>
                <c:pt idx="889">
                  <c:v>32.700000000000003</c:v>
                </c:pt>
                <c:pt idx="890">
                  <c:v>32.700000000000003</c:v>
                </c:pt>
                <c:pt idx="891">
                  <c:v>32.700000000000003</c:v>
                </c:pt>
                <c:pt idx="892">
                  <c:v>32.700000000000003</c:v>
                </c:pt>
                <c:pt idx="893">
                  <c:v>32.700000000000003</c:v>
                </c:pt>
                <c:pt idx="894">
                  <c:v>32.700000000000003</c:v>
                </c:pt>
                <c:pt idx="895">
                  <c:v>32.700000000000003</c:v>
                </c:pt>
                <c:pt idx="896">
                  <c:v>32.700000000000003</c:v>
                </c:pt>
                <c:pt idx="897">
                  <c:v>32.700000000000003</c:v>
                </c:pt>
                <c:pt idx="898">
                  <c:v>32.700000000000003</c:v>
                </c:pt>
                <c:pt idx="899">
                  <c:v>32.700000000000003</c:v>
                </c:pt>
                <c:pt idx="900">
                  <c:v>32.700000000000003</c:v>
                </c:pt>
                <c:pt idx="901">
                  <c:v>32.700000000000003</c:v>
                </c:pt>
                <c:pt idx="902">
                  <c:v>32.700000000000003</c:v>
                </c:pt>
                <c:pt idx="903">
                  <c:v>32.700000000000003</c:v>
                </c:pt>
                <c:pt idx="904">
                  <c:v>32.700000000000003</c:v>
                </c:pt>
                <c:pt idx="905">
                  <c:v>32.700000000000003</c:v>
                </c:pt>
                <c:pt idx="906">
                  <c:v>32.700000000000003</c:v>
                </c:pt>
                <c:pt idx="907">
                  <c:v>32.700000000000003</c:v>
                </c:pt>
                <c:pt idx="908">
                  <c:v>32.700000000000003</c:v>
                </c:pt>
                <c:pt idx="909">
                  <c:v>32.700000000000003</c:v>
                </c:pt>
                <c:pt idx="910">
                  <c:v>32.700000000000003</c:v>
                </c:pt>
                <c:pt idx="911">
                  <c:v>32.700000000000003</c:v>
                </c:pt>
                <c:pt idx="912">
                  <c:v>32.700000000000003</c:v>
                </c:pt>
                <c:pt idx="913">
                  <c:v>32.700000000000003</c:v>
                </c:pt>
                <c:pt idx="914">
                  <c:v>32.700000000000003</c:v>
                </c:pt>
                <c:pt idx="915">
                  <c:v>32.700000000000003</c:v>
                </c:pt>
                <c:pt idx="916">
                  <c:v>32.700000000000003</c:v>
                </c:pt>
                <c:pt idx="917">
                  <c:v>32.700000000000003</c:v>
                </c:pt>
                <c:pt idx="918">
                  <c:v>32.700000000000003</c:v>
                </c:pt>
                <c:pt idx="919">
                  <c:v>32.700000000000003</c:v>
                </c:pt>
                <c:pt idx="920">
                  <c:v>32.700000000000003</c:v>
                </c:pt>
                <c:pt idx="921">
                  <c:v>32.700000000000003</c:v>
                </c:pt>
                <c:pt idx="922">
                  <c:v>32.700000000000003</c:v>
                </c:pt>
                <c:pt idx="923">
                  <c:v>32.700000000000003</c:v>
                </c:pt>
                <c:pt idx="924">
                  <c:v>32.700000000000003</c:v>
                </c:pt>
                <c:pt idx="925">
                  <c:v>32.700000000000003</c:v>
                </c:pt>
                <c:pt idx="926">
                  <c:v>32.700000000000003</c:v>
                </c:pt>
                <c:pt idx="927">
                  <c:v>32.700000000000003</c:v>
                </c:pt>
                <c:pt idx="928">
                  <c:v>32.700000000000003</c:v>
                </c:pt>
                <c:pt idx="929">
                  <c:v>32.700000000000003</c:v>
                </c:pt>
                <c:pt idx="930">
                  <c:v>32.700000000000003</c:v>
                </c:pt>
                <c:pt idx="931">
                  <c:v>32.700000000000003</c:v>
                </c:pt>
                <c:pt idx="932">
                  <c:v>32.700000000000003</c:v>
                </c:pt>
                <c:pt idx="933">
                  <c:v>32.700000000000003</c:v>
                </c:pt>
                <c:pt idx="934">
                  <c:v>32.700000000000003</c:v>
                </c:pt>
                <c:pt idx="935">
                  <c:v>32.700000000000003</c:v>
                </c:pt>
                <c:pt idx="936">
                  <c:v>32.700000000000003</c:v>
                </c:pt>
                <c:pt idx="937">
                  <c:v>32.700000000000003</c:v>
                </c:pt>
                <c:pt idx="938">
                  <c:v>32.700000000000003</c:v>
                </c:pt>
                <c:pt idx="939">
                  <c:v>32.700000000000003</c:v>
                </c:pt>
                <c:pt idx="940">
                  <c:v>32.700000000000003</c:v>
                </c:pt>
                <c:pt idx="941">
                  <c:v>32.700000000000003</c:v>
                </c:pt>
                <c:pt idx="942">
                  <c:v>32.700000000000003</c:v>
                </c:pt>
                <c:pt idx="943">
                  <c:v>32.700000000000003</c:v>
                </c:pt>
                <c:pt idx="944">
                  <c:v>32.700000000000003</c:v>
                </c:pt>
                <c:pt idx="945">
                  <c:v>32.700000000000003</c:v>
                </c:pt>
                <c:pt idx="946">
                  <c:v>32.700000000000003</c:v>
                </c:pt>
                <c:pt idx="947">
                  <c:v>32.700000000000003</c:v>
                </c:pt>
                <c:pt idx="948">
                  <c:v>32.700000000000003</c:v>
                </c:pt>
                <c:pt idx="949">
                  <c:v>32.700000000000003</c:v>
                </c:pt>
                <c:pt idx="950">
                  <c:v>32.700000000000003</c:v>
                </c:pt>
                <c:pt idx="951">
                  <c:v>32.700000000000003</c:v>
                </c:pt>
                <c:pt idx="952">
                  <c:v>32.700000000000003</c:v>
                </c:pt>
                <c:pt idx="953">
                  <c:v>32.700000000000003</c:v>
                </c:pt>
                <c:pt idx="954">
                  <c:v>32.700000000000003</c:v>
                </c:pt>
                <c:pt idx="955">
                  <c:v>32.700000000000003</c:v>
                </c:pt>
                <c:pt idx="956">
                  <c:v>32.700000000000003</c:v>
                </c:pt>
                <c:pt idx="957">
                  <c:v>32.700000000000003</c:v>
                </c:pt>
                <c:pt idx="958">
                  <c:v>32.700000000000003</c:v>
                </c:pt>
                <c:pt idx="959">
                  <c:v>32.700000000000003</c:v>
                </c:pt>
                <c:pt idx="960">
                  <c:v>32.700000000000003</c:v>
                </c:pt>
                <c:pt idx="961">
                  <c:v>32.700000000000003</c:v>
                </c:pt>
                <c:pt idx="962">
                  <c:v>32.700000000000003</c:v>
                </c:pt>
                <c:pt idx="963">
                  <c:v>32.700000000000003</c:v>
                </c:pt>
                <c:pt idx="964">
                  <c:v>32.700000000000003</c:v>
                </c:pt>
                <c:pt idx="965">
                  <c:v>32.700000000000003</c:v>
                </c:pt>
                <c:pt idx="966">
                  <c:v>32.700000000000003</c:v>
                </c:pt>
                <c:pt idx="967">
                  <c:v>32.700000000000003</c:v>
                </c:pt>
                <c:pt idx="968">
                  <c:v>32.700000000000003</c:v>
                </c:pt>
                <c:pt idx="969">
                  <c:v>32.700000000000003</c:v>
                </c:pt>
                <c:pt idx="970">
                  <c:v>32.700000000000003</c:v>
                </c:pt>
                <c:pt idx="971">
                  <c:v>32.700000000000003</c:v>
                </c:pt>
                <c:pt idx="972">
                  <c:v>32.700000000000003</c:v>
                </c:pt>
                <c:pt idx="973">
                  <c:v>32.700000000000003</c:v>
                </c:pt>
                <c:pt idx="974">
                  <c:v>32.700000000000003</c:v>
                </c:pt>
                <c:pt idx="975">
                  <c:v>32.700000000000003</c:v>
                </c:pt>
                <c:pt idx="976">
                  <c:v>32.700000000000003</c:v>
                </c:pt>
                <c:pt idx="977">
                  <c:v>32.700000000000003</c:v>
                </c:pt>
                <c:pt idx="978">
                  <c:v>32.700000000000003</c:v>
                </c:pt>
                <c:pt idx="979">
                  <c:v>32.700000000000003</c:v>
                </c:pt>
                <c:pt idx="980">
                  <c:v>32.700000000000003</c:v>
                </c:pt>
                <c:pt idx="981">
                  <c:v>32.700000000000003</c:v>
                </c:pt>
                <c:pt idx="982">
                  <c:v>32.700000000000003</c:v>
                </c:pt>
                <c:pt idx="983">
                  <c:v>32.700000000000003</c:v>
                </c:pt>
                <c:pt idx="984">
                  <c:v>32.700000000000003</c:v>
                </c:pt>
                <c:pt idx="985">
                  <c:v>32.700000000000003</c:v>
                </c:pt>
                <c:pt idx="986">
                  <c:v>32.700000000000003</c:v>
                </c:pt>
                <c:pt idx="987">
                  <c:v>32.700000000000003</c:v>
                </c:pt>
                <c:pt idx="988">
                  <c:v>32.700000000000003</c:v>
                </c:pt>
                <c:pt idx="989">
                  <c:v>32.700000000000003</c:v>
                </c:pt>
                <c:pt idx="990">
                  <c:v>32.700000000000003</c:v>
                </c:pt>
                <c:pt idx="991">
                  <c:v>32.700000000000003</c:v>
                </c:pt>
                <c:pt idx="992">
                  <c:v>32.700000000000003</c:v>
                </c:pt>
                <c:pt idx="993">
                  <c:v>32.700000000000003</c:v>
                </c:pt>
                <c:pt idx="994">
                  <c:v>32.700000000000003</c:v>
                </c:pt>
                <c:pt idx="995">
                  <c:v>32.700000000000003</c:v>
                </c:pt>
                <c:pt idx="996">
                  <c:v>32.700000000000003</c:v>
                </c:pt>
                <c:pt idx="997">
                  <c:v>32.700000000000003</c:v>
                </c:pt>
                <c:pt idx="998">
                  <c:v>32.700000000000003</c:v>
                </c:pt>
                <c:pt idx="999">
                  <c:v>32.700000000000003</c:v>
                </c:pt>
                <c:pt idx="1000">
                  <c:v>32.700000000000003</c:v>
                </c:pt>
                <c:pt idx="1001">
                  <c:v>32.700000000000003</c:v>
                </c:pt>
                <c:pt idx="1002">
                  <c:v>32.700000000000003</c:v>
                </c:pt>
                <c:pt idx="1003">
                  <c:v>32.700000000000003</c:v>
                </c:pt>
                <c:pt idx="1004">
                  <c:v>32.700000000000003</c:v>
                </c:pt>
                <c:pt idx="1005">
                  <c:v>32.700000000000003</c:v>
                </c:pt>
                <c:pt idx="1006">
                  <c:v>32.700000000000003</c:v>
                </c:pt>
                <c:pt idx="1007">
                  <c:v>32.700000000000003</c:v>
                </c:pt>
                <c:pt idx="1008">
                  <c:v>32.700000000000003</c:v>
                </c:pt>
                <c:pt idx="1009">
                  <c:v>32.700000000000003</c:v>
                </c:pt>
                <c:pt idx="1010">
                  <c:v>32.700000000000003</c:v>
                </c:pt>
                <c:pt idx="1011">
                  <c:v>32.700000000000003</c:v>
                </c:pt>
                <c:pt idx="1012">
                  <c:v>32.700000000000003</c:v>
                </c:pt>
                <c:pt idx="1013">
                  <c:v>32.700000000000003</c:v>
                </c:pt>
                <c:pt idx="1014">
                  <c:v>32.700000000000003</c:v>
                </c:pt>
                <c:pt idx="1015">
                  <c:v>32.700000000000003</c:v>
                </c:pt>
                <c:pt idx="1016">
                  <c:v>32.700000000000003</c:v>
                </c:pt>
                <c:pt idx="1017">
                  <c:v>32.700000000000003</c:v>
                </c:pt>
                <c:pt idx="1018">
                  <c:v>32.700000000000003</c:v>
                </c:pt>
                <c:pt idx="1019">
                  <c:v>32.700000000000003</c:v>
                </c:pt>
                <c:pt idx="1020">
                  <c:v>32.700000000000003</c:v>
                </c:pt>
                <c:pt idx="1021">
                  <c:v>32.700000000000003</c:v>
                </c:pt>
                <c:pt idx="1022">
                  <c:v>32.700000000000003</c:v>
                </c:pt>
                <c:pt idx="1023">
                  <c:v>32.700000000000003</c:v>
                </c:pt>
                <c:pt idx="1024">
                  <c:v>32.700000000000003</c:v>
                </c:pt>
                <c:pt idx="1025">
                  <c:v>32.700000000000003</c:v>
                </c:pt>
                <c:pt idx="1026">
                  <c:v>32.700000000000003</c:v>
                </c:pt>
                <c:pt idx="1027">
                  <c:v>32.700000000000003</c:v>
                </c:pt>
                <c:pt idx="1028">
                  <c:v>32.700000000000003</c:v>
                </c:pt>
                <c:pt idx="1029">
                  <c:v>32.700000000000003</c:v>
                </c:pt>
                <c:pt idx="1030">
                  <c:v>32.700000000000003</c:v>
                </c:pt>
                <c:pt idx="1031">
                  <c:v>32.700000000000003</c:v>
                </c:pt>
                <c:pt idx="1032">
                  <c:v>32.700000000000003</c:v>
                </c:pt>
                <c:pt idx="1033">
                  <c:v>32.700000000000003</c:v>
                </c:pt>
                <c:pt idx="1034">
                  <c:v>32.700000000000003</c:v>
                </c:pt>
                <c:pt idx="1035">
                  <c:v>32.700000000000003</c:v>
                </c:pt>
                <c:pt idx="1036">
                  <c:v>32.700000000000003</c:v>
                </c:pt>
                <c:pt idx="1037">
                  <c:v>32.700000000000003</c:v>
                </c:pt>
                <c:pt idx="1038">
                  <c:v>32.700000000000003</c:v>
                </c:pt>
                <c:pt idx="1039">
                  <c:v>32.700000000000003</c:v>
                </c:pt>
                <c:pt idx="1040">
                  <c:v>32.700000000000003</c:v>
                </c:pt>
                <c:pt idx="1041">
                  <c:v>32.700000000000003</c:v>
                </c:pt>
                <c:pt idx="1042">
                  <c:v>32.700000000000003</c:v>
                </c:pt>
                <c:pt idx="1043">
                  <c:v>32.700000000000003</c:v>
                </c:pt>
                <c:pt idx="1044">
                  <c:v>32.700000000000003</c:v>
                </c:pt>
                <c:pt idx="1045">
                  <c:v>32.700000000000003</c:v>
                </c:pt>
                <c:pt idx="1046">
                  <c:v>32.700000000000003</c:v>
                </c:pt>
                <c:pt idx="1047">
                  <c:v>32.700000000000003</c:v>
                </c:pt>
                <c:pt idx="1048">
                  <c:v>32.700000000000003</c:v>
                </c:pt>
                <c:pt idx="1049">
                  <c:v>32.700000000000003</c:v>
                </c:pt>
                <c:pt idx="1050">
                  <c:v>32.700000000000003</c:v>
                </c:pt>
                <c:pt idx="1051">
                  <c:v>32.700000000000003</c:v>
                </c:pt>
                <c:pt idx="1052">
                  <c:v>32.700000000000003</c:v>
                </c:pt>
                <c:pt idx="1053">
                  <c:v>32.700000000000003</c:v>
                </c:pt>
                <c:pt idx="1054">
                  <c:v>32.700000000000003</c:v>
                </c:pt>
                <c:pt idx="1055">
                  <c:v>32.700000000000003</c:v>
                </c:pt>
                <c:pt idx="1056">
                  <c:v>32.700000000000003</c:v>
                </c:pt>
                <c:pt idx="1057">
                  <c:v>32.700000000000003</c:v>
                </c:pt>
                <c:pt idx="1058">
                  <c:v>32.700000000000003</c:v>
                </c:pt>
                <c:pt idx="1059">
                  <c:v>32.700000000000003</c:v>
                </c:pt>
                <c:pt idx="1060">
                  <c:v>32.700000000000003</c:v>
                </c:pt>
                <c:pt idx="1061">
                  <c:v>32.700000000000003</c:v>
                </c:pt>
                <c:pt idx="1062">
                  <c:v>32.700000000000003</c:v>
                </c:pt>
                <c:pt idx="1063">
                  <c:v>32.700000000000003</c:v>
                </c:pt>
                <c:pt idx="1064">
                  <c:v>32.700000000000003</c:v>
                </c:pt>
                <c:pt idx="1065">
                  <c:v>32.700000000000003</c:v>
                </c:pt>
                <c:pt idx="1066">
                  <c:v>32.700000000000003</c:v>
                </c:pt>
                <c:pt idx="1067">
                  <c:v>32.700000000000003</c:v>
                </c:pt>
                <c:pt idx="1068">
                  <c:v>32.700000000000003</c:v>
                </c:pt>
                <c:pt idx="1069">
                  <c:v>32.700000000000003</c:v>
                </c:pt>
                <c:pt idx="1070">
                  <c:v>32.700000000000003</c:v>
                </c:pt>
                <c:pt idx="1071">
                  <c:v>32.700000000000003</c:v>
                </c:pt>
                <c:pt idx="1072">
                  <c:v>32.700000000000003</c:v>
                </c:pt>
                <c:pt idx="1073">
                  <c:v>32.700000000000003</c:v>
                </c:pt>
                <c:pt idx="1074">
                  <c:v>32.700000000000003</c:v>
                </c:pt>
                <c:pt idx="1075">
                  <c:v>32.700000000000003</c:v>
                </c:pt>
                <c:pt idx="1076">
                  <c:v>32.700000000000003</c:v>
                </c:pt>
                <c:pt idx="1077">
                  <c:v>32.700000000000003</c:v>
                </c:pt>
                <c:pt idx="1078">
                  <c:v>32.700000000000003</c:v>
                </c:pt>
                <c:pt idx="1079">
                  <c:v>32.700000000000003</c:v>
                </c:pt>
                <c:pt idx="1080">
                  <c:v>32.700000000000003</c:v>
                </c:pt>
                <c:pt idx="1081">
                  <c:v>32.700000000000003</c:v>
                </c:pt>
                <c:pt idx="1082">
                  <c:v>32.700000000000003</c:v>
                </c:pt>
                <c:pt idx="1083">
                  <c:v>32.700000000000003</c:v>
                </c:pt>
                <c:pt idx="1084">
                  <c:v>32.700000000000003</c:v>
                </c:pt>
                <c:pt idx="1085">
                  <c:v>32.700000000000003</c:v>
                </c:pt>
                <c:pt idx="1086">
                  <c:v>32.700000000000003</c:v>
                </c:pt>
                <c:pt idx="1087">
                  <c:v>32.700000000000003</c:v>
                </c:pt>
                <c:pt idx="1088">
                  <c:v>32.700000000000003</c:v>
                </c:pt>
                <c:pt idx="1089">
                  <c:v>32.700000000000003</c:v>
                </c:pt>
                <c:pt idx="1090">
                  <c:v>32.700000000000003</c:v>
                </c:pt>
                <c:pt idx="1091">
                  <c:v>32.700000000000003</c:v>
                </c:pt>
                <c:pt idx="1092">
                  <c:v>32.700000000000003</c:v>
                </c:pt>
                <c:pt idx="1093">
                  <c:v>32.700000000000003</c:v>
                </c:pt>
                <c:pt idx="1094">
                  <c:v>32.700000000000003</c:v>
                </c:pt>
                <c:pt idx="1095">
                  <c:v>32.700000000000003</c:v>
                </c:pt>
                <c:pt idx="1096">
                  <c:v>32.700000000000003</c:v>
                </c:pt>
                <c:pt idx="1097">
                  <c:v>32.700000000000003</c:v>
                </c:pt>
                <c:pt idx="1098">
                  <c:v>32.700000000000003</c:v>
                </c:pt>
                <c:pt idx="1099">
                  <c:v>32.700000000000003</c:v>
                </c:pt>
                <c:pt idx="1100">
                  <c:v>32.700000000000003</c:v>
                </c:pt>
                <c:pt idx="1101">
                  <c:v>32.700000000000003</c:v>
                </c:pt>
                <c:pt idx="1102">
                  <c:v>32.700000000000003</c:v>
                </c:pt>
                <c:pt idx="1103">
                  <c:v>32.700000000000003</c:v>
                </c:pt>
                <c:pt idx="1104">
                  <c:v>32.700000000000003</c:v>
                </c:pt>
                <c:pt idx="1105">
                  <c:v>32.700000000000003</c:v>
                </c:pt>
                <c:pt idx="1106">
                  <c:v>32.700000000000003</c:v>
                </c:pt>
                <c:pt idx="1107">
                  <c:v>32.700000000000003</c:v>
                </c:pt>
                <c:pt idx="1108">
                  <c:v>32.700000000000003</c:v>
                </c:pt>
                <c:pt idx="1109">
                  <c:v>32.700000000000003</c:v>
                </c:pt>
                <c:pt idx="1110">
                  <c:v>32.700000000000003</c:v>
                </c:pt>
                <c:pt idx="1111">
                  <c:v>32.700000000000003</c:v>
                </c:pt>
                <c:pt idx="1112">
                  <c:v>32.700000000000003</c:v>
                </c:pt>
                <c:pt idx="1113">
                  <c:v>32.700000000000003</c:v>
                </c:pt>
                <c:pt idx="1114">
                  <c:v>32.700000000000003</c:v>
                </c:pt>
                <c:pt idx="1115">
                  <c:v>32.700000000000003</c:v>
                </c:pt>
                <c:pt idx="1116">
                  <c:v>32.700000000000003</c:v>
                </c:pt>
                <c:pt idx="1117">
                  <c:v>32.700000000000003</c:v>
                </c:pt>
                <c:pt idx="1118">
                  <c:v>32.700000000000003</c:v>
                </c:pt>
                <c:pt idx="1119">
                  <c:v>32.700000000000003</c:v>
                </c:pt>
                <c:pt idx="1120">
                  <c:v>32.700000000000003</c:v>
                </c:pt>
                <c:pt idx="1121">
                  <c:v>32.700000000000003</c:v>
                </c:pt>
                <c:pt idx="1122">
                  <c:v>32.700000000000003</c:v>
                </c:pt>
                <c:pt idx="1123">
                  <c:v>32.700000000000003</c:v>
                </c:pt>
                <c:pt idx="1124">
                  <c:v>32.700000000000003</c:v>
                </c:pt>
                <c:pt idx="1125">
                  <c:v>32.700000000000003</c:v>
                </c:pt>
                <c:pt idx="1126">
                  <c:v>32.700000000000003</c:v>
                </c:pt>
                <c:pt idx="1127">
                  <c:v>32.700000000000003</c:v>
                </c:pt>
                <c:pt idx="1128">
                  <c:v>32.700000000000003</c:v>
                </c:pt>
                <c:pt idx="1129">
                  <c:v>32.700000000000003</c:v>
                </c:pt>
                <c:pt idx="1130">
                  <c:v>32.700000000000003</c:v>
                </c:pt>
                <c:pt idx="1131">
                  <c:v>32.700000000000003</c:v>
                </c:pt>
                <c:pt idx="1132">
                  <c:v>32.700000000000003</c:v>
                </c:pt>
                <c:pt idx="1133">
                  <c:v>32.700000000000003</c:v>
                </c:pt>
                <c:pt idx="1134">
                  <c:v>32.700000000000003</c:v>
                </c:pt>
                <c:pt idx="1135">
                  <c:v>32.700000000000003</c:v>
                </c:pt>
                <c:pt idx="1136">
                  <c:v>32.700000000000003</c:v>
                </c:pt>
                <c:pt idx="1137">
                  <c:v>32.700000000000003</c:v>
                </c:pt>
                <c:pt idx="1138">
                  <c:v>32.700000000000003</c:v>
                </c:pt>
                <c:pt idx="1139">
                  <c:v>32.700000000000003</c:v>
                </c:pt>
                <c:pt idx="1140">
                  <c:v>32.700000000000003</c:v>
                </c:pt>
                <c:pt idx="1141">
                  <c:v>32.700000000000003</c:v>
                </c:pt>
                <c:pt idx="1142">
                  <c:v>32.700000000000003</c:v>
                </c:pt>
                <c:pt idx="1143">
                  <c:v>32.700000000000003</c:v>
                </c:pt>
                <c:pt idx="1144">
                  <c:v>32.700000000000003</c:v>
                </c:pt>
                <c:pt idx="1145">
                  <c:v>32.700000000000003</c:v>
                </c:pt>
                <c:pt idx="1146">
                  <c:v>32.700000000000003</c:v>
                </c:pt>
                <c:pt idx="1147">
                  <c:v>32.700000000000003</c:v>
                </c:pt>
                <c:pt idx="1148">
                  <c:v>32.700000000000003</c:v>
                </c:pt>
                <c:pt idx="1149">
                  <c:v>32.700000000000003</c:v>
                </c:pt>
                <c:pt idx="1150">
                  <c:v>32.700000000000003</c:v>
                </c:pt>
                <c:pt idx="1151">
                  <c:v>32.700000000000003</c:v>
                </c:pt>
                <c:pt idx="1152">
                  <c:v>32.700000000000003</c:v>
                </c:pt>
                <c:pt idx="1153">
                  <c:v>32.700000000000003</c:v>
                </c:pt>
                <c:pt idx="1154">
                  <c:v>32.700000000000003</c:v>
                </c:pt>
                <c:pt idx="1155">
                  <c:v>32.700000000000003</c:v>
                </c:pt>
                <c:pt idx="1156">
                  <c:v>32.700000000000003</c:v>
                </c:pt>
                <c:pt idx="1157">
                  <c:v>32.700000000000003</c:v>
                </c:pt>
                <c:pt idx="1158">
                  <c:v>32.700000000000003</c:v>
                </c:pt>
                <c:pt idx="1159">
                  <c:v>32.700000000000003</c:v>
                </c:pt>
                <c:pt idx="1160">
                  <c:v>32.700000000000003</c:v>
                </c:pt>
                <c:pt idx="1161">
                  <c:v>32.700000000000003</c:v>
                </c:pt>
                <c:pt idx="1162">
                  <c:v>32.700000000000003</c:v>
                </c:pt>
                <c:pt idx="1163">
                  <c:v>32.700000000000003</c:v>
                </c:pt>
                <c:pt idx="1164">
                  <c:v>32.700000000000003</c:v>
                </c:pt>
                <c:pt idx="1165">
                  <c:v>32.700000000000003</c:v>
                </c:pt>
                <c:pt idx="1166">
                  <c:v>32.700000000000003</c:v>
                </c:pt>
                <c:pt idx="1167">
                  <c:v>32.700000000000003</c:v>
                </c:pt>
                <c:pt idx="1168">
                  <c:v>32.700000000000003</c:v>
                </c:pt>
                <c:pt idx="1169">
                  <c:v>32.700000000000003</c:v>
                </c:pt>
                <c:pt idx="1170">
                  <c:v>32.700000000000003</c:v>
                </c:pt>
                <c:pt idx="1171">
                  <c:v>32.700000000000003</c:v>
                </c:pt>
                <c:pt idx="1172">
                  <c:v>32.700000000000003</c:v>
                </c:pt>
                <c:pt idx="1173">
                  <c:v>32.700000000000003</c:v>
                </c:pt>
                <c:pt idx="1174">
                  <c:v>32.700000000000003</c:v>
                </c:pt>
                <c:pt idx="1175">
                  <c:v>32.700000000000003</c:v>
                </c:pt>
                <c:pt idx="1176">
                  <c:v>32.700000000000003</c:v>
                </c:pt>
                <c:pt idx="1177">
                  <c:v>32.700000000000003</c:v>
                </c:pt>
                <c:pt idx="1178">
                  <c:v>32.700000000000003</c:v>
                </c:pt>
                <c:pt idx="1179">
                  <c:v>32.700000000000003</c:v>
                </c:pt>
                <c:pt idx="1180">
                  <c:v>32.700000000000003</c:v>
                </c:pt>
                <c:pt idx="1181">
                  <c:v>32.700000000000003</c:v>
                </c:pt>
                <c:pt idx="1182">
                  <c:v>32.700000000000003</c:v>
                </c:pt>
                <c:pt idx="1183">
                  <c:v>32.700000000000003</c:v>
                </c:pt>
                <c:pt idx="1184">
                  <c:v>32.700000000000003</c:v>
                </c:pt>
                <c:pt idx="1185">
                  <c:v>32.700000000000003</c:v>
                </c:pt>
                <c:pt idx="1186">
                  <c:v>32.700000000000003</c:v>
                </c:pt>
                <c:pt idx="1187">
                  <c:v>32.700000000000003</c:v>
                </c:pt>
                <c:pt idx="1188">
                  <c:v>32.700000000000003</c:v>
                </c:pt>
                <c:pt idx="1189">
                  <c:v>32.700000000000003</c:v>
                </c:pt>
                <c:pt idx="1190">
                  <c:v>32.700000000000003</c:v>
                </c:pt>
                <c:pt idx="1191">
                  <c:v>32.700000000000003</c:v>
                </c:pt>
                <c:pt idx="1192">
                  <c:v>32.700000000000003</c:v>
                </c:pt>
                <c:pt idx="1193">
                  <c:v>32.700000000000003</c:v>
                </c:pt>
                <c:pt idx="1194">
                  <c:v>32.700000000000003</c:v>
                </c:pt>
                <c:pt idx="1195">
                  <c:v>32.700000000000003</c:v>
                </c:pt>
                <c:pt idx="1196">
                  <c:v>32.700000000000003</c:v>
                </c:pt>
                <c:pt idx="1197">
                  <c:v>32.700000000000003</c:v>
                </c:pt>
                <c:pt idx="1198">
                  <c:v>32.700000000000003</c:v>
                </c:pt>
                <c:pt idx="1199">
                  <c:v>32.700000000000003</c:v>
                </c:pt>
                <c:pt idx="1200">
                  <c:v>32.700000000000003</c:v>
                </c:pt>
                <c:pt idx="1201">
                  <c:v>32.700000000000003</c:v>
                </c:pt>
                <c:pt idx="1202">
                  <c:v>32.700000000000003</c:v>
                </c:pt>
                <c:pt idx="1203">
                  <c:v>32.700000000000003</c:v>
                </c:pt>
                <c:pt idx="1204">
                  <c:v>32.700000000000003</c:v>
                </c:pt>
                <c:pt idx="1205">
                  <c:v>32.700000000000003</c:v>
                </c:pt>
                <c:pt idx="1206">
                  <c:v>32.700000000000003</c:v>
                </c:pt>
                <c:pt idx="1207">
                  <c:v>32.700000000000003</c:v>
                </c:pt>
                <c:pt idx="1208">
                  <c:v>32.700000000000003</c:v>
                </c:pt>
                <c:pt idx="1209">
                  <c:v>32.700000000000003</c:v>
                </c:pt>
                <c:pt idx="1210">
                  <c:v>32.700000000000003</c:v>
                </c:pt>
                <c:pt idx="1211">
                  <c:v>32.700000000000003</c:v>
                </c:pt>
                <c:pt idx="1212">
                  <c:v>32.700000000000003</c:v>
                </c:pt>
                <c:pt idx="1213">
                  <c:v>32.700000000000003</c:v>
                </c:pt>
                <c:pt idx="1214">
                  <c:v>32.700000000000003</c:v>
                </c:pt>
                <c:pt idx="1215">
                  <c:v>32.700000000000003</c:v>
                </c:pt>
                <c:pt idx="1216">
                  <c:v>32.700000000000003</c:v>
                </c:pt>
                <c:pt idx="1217">
                  <c:v>32.700000000000003</c:v>
                </c:pt>
                <c:pt idx="1218">
                  <c:v>32.700000000000003</c:v>
                </c:pt>
                <c:pt idx="1219">
                  <c:v>32.700000000000003</c:v>
                </c:pt>
                <c:pt idx="1220">
                  <c:v>32.700000000000003</c:v>
                </c:pt>
                <c:pt idx="1221">
                  <c:v>32.700000000000003</c:v>
                </c:pt>
                <c:pt idx="1222">
                  <c:v>32.700000000000003</c:v>
                </c:pt>
                <c:pt idx="1223">
                  <c:v>32.700000000000003</c:v>
                </c:pt>
                <c:pt idx="1224">
                  <c:v>32.700000000000003</c:v>
                </c:pt>
                <c:pt idx="1225">
                  <c:v>32.700000000000003</c:v>
                </c:pt>
                <c:pt idx="1226">
                  <c:v>32.700000000000003</c:v>
                </c:pt>
                <c:pt idx="1227">
                  <c:v>32.700000000000003</c:v>
                </c:pt>
                <c:pt idx="1228">
                  <c:v>32.700000000000003</c:v>
                </c:pt>
                <c:pt idx="1229">
                  <c:v>32.700000000000003</c:v>
                </c:pt>
                <c:pt idx="1230">
                  <c:v>32.700000000000003</c:v>
                </c:pt>
                <c:pt idx="1231">
                  <c:v>32.700000000000003</c:v>
                </c:pt>
                <c:pt idx="1232">
                  <c:v>32.700000000000003</c:v>
                </c:pt>
                <c:pt idx="1233">
                  <c:v>32.700000000000003</c:v>
                </c:pt>
                <c:pt idx="1234">
                  <c:v>32.700000000000003</c:v>
                </c:pt>
                <c:pt idx="1235">
                  <c:v>32.700000000000003</c:v>
                </c:pt>
                <c:pt idx="1236">
                  <c:v>32.700000000000003</c:v>
                </c:pt>
                <c:pt idx="1237">
                  <c:v>32.700000000000003</c:v>
                </c:pt>
                <c:pt idx="1238">
                  <c:v>32.700000000000003</c:v>
                </c:pt>
                <c:pt idx="1239">
                  <c:v>32.700000000000003</c:v>
                </c:pt>
                <c:pt idx="1240">
                  <c:v>32.700000000000003</c:v>
                </c:pt>
                <c:pt idx="1241">
                  <c:v>32.700000000000003</c:v>
                </c:pt>
                <c:pt idx="1242">
                  <c:v>32.700000000000003</c:v>
                </c:pt>
                <c:pt idx="1243">
                  <c:v>32.700000000000003</c:v>
                </c:pt>
                <c:pt idx="1244">
                  <c:v>32.700000000000003</c:v>
                </c:pt>
                <c:pt idx="1245">
                  <c:v>32.700000000000003</c:v>
                </c:pt>
                <c:pt idx="1246">
                  <c:v>32.700000000000003</c:v>
                </c:pt>
                <c:pt idx="1247">
                  <c:v>32.700000000000003</c:v>
                </c:pt>
                <c:pt idx="1248">
                  <c:v>32.700000000000003</c:v>
                </c:pt>
                <c:pt idx="1249">
                  <c:v>32.700000000000003</c:v>
                </c:pt>
                <c:pt idx="1250">
                  <c:v>32.700000000000003</c:v>
                </c:pt>
                <c:pt idx="1251">
                  <c:v>32.700000000000003</c:v>
                </c:pt>
                <c:pt idx="1252">
                  <c:v>32.700000000000003</c:v>
                </c:pt>
                <c:pt idx="1253">
                  <c:v>32.700000000000003</c:v>
                </c:pt>
                <c:pt idx="1254">
                  <c:v>32.700000000000003</c:v>
                </c:pt>
                <c:pt idx="1255">
                  <c:v>32.700000000000003</c:v>
                </c:pt>
                <c:pt idx="1256">
                  <c:v>32.700000000000003</c:v>
                </c:pt>
                <c:pt idx="1257">
                  <c:v>32.700000000000003</c:v>
                </c:pt>
                <c:pt idx="1258">
                  <c:v>32.700000000000003</c:v>
                </c:pt>
                <c:pt idx="1259">
                  <c:v>32.700000000000003</c:v>
                </c:pt>
                <c:pt idx="1260">
                  <c:v>32.700000000000003</c:v>
                </c:pt>
                <c:pt idx="1261">
                  <c:v>32.700000000000003</c:v>
                </c:pt>
                <c:pt idx="1262">
                  <c:v>32.700000000000003</c:v>
                </c:pt>
                <c:pt idx="1263">
                  <c:v>32.700000000000003</c:v>
                </c:pt>
                <c:pt idx="1264">
                  <c:v>32.700000000000003</c:v>
                </c:pt>
                <c:pt idx="1265">
                  <c:v>32.700000000000003</c:v>
                </c:pt>
                <c:pt idx="1266">
                  <c:v>32.700000000000003</c:v>
                </c:pt>
                <c:pt idx="1267">
                  <c:v>32.700000000000003</c:v>
                </c:pt>
                <c:pt idx="1268">
                  <c:v>32.700000000000003</c:v>
                </c:pt>
                <c:pt idx="1269">
                  <c:v>32.700000000000003</c:v>
                </c:pt>
                <c:pt idx="1270">
                  <c:v>32.700000000000003</c:v>
                </c:pt>
                <c:pt idx="1271">
                  <c:v>32.700000000000003</c:v>
                </c:pt>
                <c:pt idx="1272">
                  <c:v>32.700000000000003</c:v>
                </c:pt>
                <c:pt idx="1273">
                  <c:v>32.700000000000003</c:v>
                </c:pt>
                <c:pt idx="1274">
                  <c:v>32.700000000000003</c:v>
                </c:pt>
                <c:pt idx="1275">
                  <c:v>32.700000000000003</c:v>
                </c:pt>
                <c:pt idx="1276">
                  <c:v>32.700000000000003</c:v>
                </c:pt>
                <c:pt idx="1277">
                  <c:v>32.700000000000003</c:v>
                </c:pt>
                <c:pt idx="1278">
                  <c:v>32.700000000000003</c:v>
                </c:pt>
                <c:pt idx="1279">
                  <c:v>32.700000000000003</c:v>
                </c:pt>
                <c:pt idx="1280">
                  <c:v>32.700000000000003</c:v>
                </c:pt>
                <c:pt idx="1281">
                  <c:v>32.700000000000003</c:v>
                </c:pt>
                <c:pt idx="1282">
                  <c:v>32.700000000000003</c:v>
                </c:pt>
                <c:pt idx="1283">
                  <c:v>32.700000000000003</c:v>
                </c:pt>
                <c:pt idx="1284">
                  <c:v>32.700000000000003</c:v>
                </c:pt>
                <c:pt idx="1285">
                  <c:v>32.700000000000003</c:v>
                </c:pt>
                <c:pt idx="1286">
                  <c:v>32.700000000000003</c:v>
                </c:pt>
                <c:pt idx="1287">
                  <c:v>32.700000000000003</c:v>
                </c:pt>
                <c:pt idx="1288">
                  <c:v>32.700000000000003</c:v>
                </c:pt>
                <c:pt idx="1289">
                  <c:v>32.700000000000003</c:v>
                </c:pt>
                <c:pt idx="1290">
                  <c:v>32.700000000000003</c:v>
                </c:pt>
                <c:pt idx="1291">
                  <c:v>32.700000000000003</c:v>
                </c:pt>
                <c:pt idx="1292">
                  <c:v>32.700000000000003</c:v>
                </c:pt>
                <c:pt idx="1293">
                  <c:v>32.700000000000003</c:v>
                </c:pt>
                <c:pt idx="1294">
                  <c:v>32.700000000000003</c:v>
                </c:pt>
                <c:pt idx="1295">
                  <c:v>32.700000000000003</c:v>
                </c:pt>
                <c:pt idx="1296">
                  <c:v>32.700000000000003</c:v>
                </c:pt>
                <c:pt idx="1297">
                  <c:v>32.700000000000003</c:v>
                </c:pt>
                <c:pt idx="1298">
                  <c:v>32.700000000000003</c:v>
                </c:pt>
                <c:pt idx="1299">
                  <c:v>32.700000000000003</c:v>
                </c:pt>
                <c:pt idx="1300">
                  <c:v>32.700000000000003</c:v>
                </c:pt>
                <c:pt idx="1301">
                  <c:v>32.700000000000003</c:v>
                </c:pt>
                <c:pt idx="1302">
                  <c:v>32.700000000000003</c:v>
                </c:pt>
                <c:pt idx="1303">
                  <c:v>32.700000000000003</c:v>
                </c:pt>
                <c:pt idx="1304">
                  <c:v>32.700000000000003</c:v>
                </c:pt>
                <c:pt idx="1305">
                  <c:v>32.700000000000003</c:v>
                </c:pt>
                <c:pt idx="1306">
                  <c:v>32.700000000000003</c:v>
                </c:pt>
                <c:pt idx="1307">
                  <c:v>32.700000000000003</c:v>
                </c:pt>
                <c:pt idx="1308">
                  <c:v>32.700000000000003</c:v>
                </c:pt>
                <c:pt idx="1309">
                  <c:v>32.700000000000003</c:v>
                </c:pt>
                <c:pt idx="1310">
                  <c:v>32.700000000000003</c:v>
                </c:pt>
                <c:pt idx="1311">
                  <c:v>32.700000000000003</c:v>
                </c:pt>
                <c:pt idx="1312">
                  <c:v>32.700000000000003</c:v>
                </c:pt>
                <c:pt idx="1313">
                  <c:v>32.700000000000003</c:v>
                </c:pt>
                <c:pt idx="1314">
                  <c:v>32.700000000000003</c:v>
                </c:pt>
                <c:pt idx="1315">
                  <c:v>32.700000000000003</c:v>
                </c:pt>
                <c:pt idx="1316">
                  <c:v>32.700000000000003</c:v>
                </c:pt>
                <c:pt idx="1317">
                  <c:v>32.700000000000003</c:v>
                </c:pt>
                <c:pt idx="1318">
                  <c:v>32.700000000000003</c:v>
                </c:pt>
                <c:pt idx="1319">
                  <c:v>32.700000000000003</c:v>
                </c:pt>
                <c:pt idx="1320">
                  <c:v>32.700000000000003</c:v>
                </c:pt>
                <c:pt idx="1321">
                  <c:v>32.700000000000003</c:v>
                </c:pt>
                <c:pt idx="1322">
                  <c:v>32.700000000000003</c:v>
                </c:pt>
                <c:pt idx="1323">
                  <c:v>32.700000000000003</c:v>
                </c:pt>
                <c:pt idx="1324">
                  <c:v>32.700000000000003</c:v>
                </c:pt>
                <c:pt idx="1325">
                  <c:v>32.700000000000003</c:v>
                </c:pt>
                <c:pt idx="1326">
                  <c:v>32.700000000000003</c:v>
                </c:pt>
                <c:pt idx="1327">
                  <c:v>32.700000000000003</c:v>
                </c:pt>
                <c:pt idx="1328">
                  <c:v>32.700000000000003</c:v>
                </c:pt>
                <c:pt idx="1329">
                  <c:v>32.700000000000003</c:v>
                </c:pt>
                <c:pt idx="1330">
                  <c:v>32.700000000000003</c:v>
                </c:pt>
                <c:pt idx="1331">
                  <c:v>32.700000000000003</c:v>
                </c:pt>
                <c:pt idx="1332">
                  <c:v>32.700000000000003</c:v>
                </c:pt>
                <c:pt idx="1333">
                  <c:v>32.700000000000003</c:v>
                </c:pt>
                <c:pt idx="1334">
                  <c:v>32.700000000000003</c:v>
                </c:pt>
                <c:pt idx="1335">
                  <c:v>32.700000000000003</c:v>
                </c:pt>
                <c:pt idx="1336">
                  <c:v>32.700000000000003</c:v>
                </c:pt>
                <c:pt idx="1337">
                  <c:v>32.700000000000003</c:v>
                </c:pt>
                <c:pt idx="1338">
                  <c:v>32.700000000000003</c:v>
                </c:pt>
                <c:pt idx="1339">
                  <c:v>32.700000000000003</c:v>
                </c:pt>
                <c:pt idx="1340">
                  <c:v>32.700000000000003</c:v>
                </c:pt>
                <c:pt idx="1341">
                  <c:v>32.700000000000003</c:v>
                </c:pt>
                <c:pt idx="1342">
                  <c:v>32.700000000000003</c:v>
                </c:pt>
                <c:pt idx="1343">
                  <c:v>32.700000000000003</c:v>
                </c:pt>
                <c:pt idx="1344">
                  <c:v>32.700000000000003</c:v>
                </c:pt>
                <c:pt idx="1345">
                  <c:v>32.700000000000003</c:v>
                </c:pt>
                <c:pt idx="1346">
                  <c:v>32.700000000000003</c:v>
                </c:pt>
                <c:pt idx="1347">
                  <c:v>32.700000000000003</c:v>
                </c:pt>
                <c:pt idx="1348">
                  <c:v>32.700000000000003</c:v>
                </c:pt>
                <c:pt idx="1349">
                  <c:v>32.700000000000003</c:v>
                </c:pt>
                <c:pt idx="1350">
                  <c:v>32.700000000000003</c:v>
                </c:pt>
                <c:pt idx="1351">
                  <c:v>32.700000000000003</c:v>
                </c:pt>
                <c:pt idx="1352">
                  <c:v>32.700000000000003</c:v>
                </c:pt>
                <c:pt idx="1353">
                  <c:v>32.700000000000003</c:v>
                </c:pt>
                <c:pt idx="1354">
                  <c:v>32.700000000000003</c:v>
                </c:pt>
                <c:pt idx="1355">
                  <c:v>32.700000000000003</c:v>
                </c:pt>
                <c:pt idx="1356">
                  <c:v>32.700000000000003</c:v>
                </c:pt>
                <c:pt idx="1357">
                  <c:v>32.700000000000003</c:v>
                </c:pt>
                <c:pt idx="1358">
                  <c:v>32.700000000000003</c:v>
                </c:pt>
                <c:pt idx="1359">
                  <c:v>32.700000000000003</c:v>
                </c:pt>
                <c:pt idx="1360">
                  <c:v>32.700000000000003</c:v>
                </c:pt>
                <c:pt idx="1361">
                  <c:v>32.700000000000003</c:v>
                </c:pt>
                <c:pt idx="1362">
                  <c:v>32.700000000000003</c:v>
                </c:pt>
                <c:pt idx="1363">
                  <c:v>32.700000000000003</c:v>
                </c:pt>
                <c:pt idx="1364">
                  <c:v>32.700000000000003</c:v>
                </c:pt>
                <c:pt idx="1365">
                  <c:v>32.700000000000003</c:v>
                </c:pt>
                <c:pt idx="1366">
                  <c:v>32.700000000000003</c:v>
                </c:pt>
                <c:pt idx="1367">
                  <c:v>32.700000000000003</c:v>
                </c:pt>
                <c:pt idx="1368">
                  <c:v>32.700000000000003</c:v>
                </c:pt>
                <c:pt idx="1369">
                  <c:v>32.700000000000003</c:v>
                </c:pt>
                <c:pt idx="1370">
                  <c:v>32.700000000000003</c:v>
                </c:pt>
                <c:pt idx="1371">
                  <c:v>32.700000000000003</c:v>
                </c:pt>
                <c:pt idx="1372">
                  <c:v>32.700000000000003</c:v>
                </c:pt>
                <c:pt idx="1373">
                  <c:v>32.700000000000003</c:v>
                </c:pt>
                <c:pt idx="1374">
                  <c:v>32.700000000000003</c:v>
                </c:pt>
                <c:pt idx="1375">
                  <c:v>32.700000000000003</c:v>
                </c:pt>
                <c:pt idx="1376">
                  <c:v>32.700000000000003</c:v>
                </c:pt>
                <c:pt idx="1377">
                  <c:v>32.700000000000003</c:v>
                </c:pt>
                <c:pt idx="1378">
                  <c:v>32.700000000000003</c:v>
                </c:pt>
                <c:pt idx="1379">
                  <c:v>32.700000000000003</c:v>
                </c:pt>
                <c:pt idx="1380">
                  <c:v>32.700000000000003</c:v>
                </c:pt>
                <c:pt idx="1381">
                  <c:v>32.700000000000003</c:v>
                </c:pt>
                <c:pt idx="1382">
                  <c:v>32.700000000000003</c:v>
                </c:pt>
                <c:pt idx="1383">
                  <c:v>32.700000000000003</c:v>
                </c:pt>
                <c:pt idx="1384">
                  <c:v>32.700000000000003</c:v>
                </c:pt>
                <c:pt idx="1385">
                  <c:v>32.700000000000003</c:v>
                </c:pt>
                <c:pt idx="1386">
                  <c:v>32.700000000000003</c:v>
                </c:pt>
                <c:pt idx="1387">
                  <c:v>32.700000000000003</c:v>
                </c:pt>
                <c:pt idx="1388">
                  <c:v>32.700000000000003</c:v>
                </c:pt>
                <c:pt idx="1389">
                  <c:v>32.700000000000003</c:v>
                </c:pt>
                <c:pt idx="1390">
                  <c:v>32.700000000000003</c:v>
                </c:pt>
                <c:pt idx="1391">
                  <c:v>32.700000000000003</c:v>
                </c:pt>
                <c:pt idx="1392">
                  <c:v>32.700000000000003</c:v>
                </c:pt>
                <c:pt idx="1393">
                  <c:v>32.700000000000003</c:v>
                </c:pt>
                <c:pt idx="1394">
                  <c:v>32.700000000000003</c:v>
                </c:pt>
                <c:pt idx="1395">
                  <c:v>32.700000000000003</c:v>
                </c:pt>
                <c:pt idx="1396">
                  <c:v>32.700000000000003</c:v>
                </c:pt>
                <c:pt idx="1397">
                  <c:v>32.700000000000003</c:v>
                </c:pt>
                <c:pt idx="1398">
                  <c:v>32.700000000000003</c:v>
                </c:pt>
                <c:pt idx="1399">
                  <c:v>32.700000000000003</c:v>
                </c:pt>
                <c:pt idx="1400">
                  <c:v>32.700000000000003</c:v>
                </c:pt>
                <c:pt idx="1401">
                  <c:v>32.700000000000003</c:v>
                </c:pt>
                <c:pt idx="1402">
                  <c:v>32.700000000000003</c:v>
                </c:pt>
                <c:pt idx="1403">
                  <c:v>32.700000000000003</c:v>
                </c:pt>
                <c:pt idx="1404">
                  <c:v>32.700000000000003</c:v>
                </c:pt>
                <c:pt idx="1405">
                  <c:v>32.700000000000003</c:v>
                </c:pt>
                <c:pt idx="1406">
                  <c:v>32.700000000000003</c:v>
                </c:pt>
                <c:pt idx="1407">
                  <c:v>32.700000000000003</c:v>
                </c:pt>
                <c:pt idx="1408">
                  <c:v>32.700000000000003</c:v>
                </c:pt>
                <c:pt idx="1409">
                  <c:v>32.700000000000003</c:v>
                </c:pt>
                <c:pt idx="1410">
                  <c:v>32.700000000000003</c:v>
                </c:pt>
                <c:pt idx="1411">
                  <c:v>32.700000000000003</c:v>
                </c:pt>
                <c:pt idx="1412">
                  <c:v>32.700000000000003</c:v>
                </c:pt>
                <c:pt idx="1413">
                  <c:v>32.700000000000003</c:v>
                </c:pt>
                <c:pt idx="1414">
                  <c:v>32.700000000000003</c:v>
                </c:pt>
                <c:pt idx="1415">
                  <c:v>32.700000000000003</c:v>
                </c:pt>
                <c:pt idx="1416">
                  <c:v>32.700000000000003</c:v>
                </c:pt>
                <c:pt idx="1417">
                  <c:v>32.700000000000003</c:v>
                </c:pt>
                <c:pt idx="1418">
                  <c:v>32.700000000000003</c:v>
                </c:pt>
                <c:pt idx="1419">
                  <c:v>32.700000000000003</c:v>
                </c:pt>
                <c:pt idx="1420">
                  <c:v>32.700000000000003</c:v>
                </c:pt>
                <c:pt idx="1421">
                  <c:v>32.700000000000003</c:v>
                </c:pt>
                <c:pt idx="1422">
                  <c:v>32.700000000000003</c:v>
                </c:pt>
                <c:pt idx="1423">
                  <c:v>32.700000000000003</c:v>
                </c:pt>
                <c:pt idx="1424">
                  <c:v>32.700000000000003</c:v>
                </c:pt>
                <c:pt idx="1425">
                  <c:v>32.700000000000003</c:v>
                </c:pt>
                <c:pt idx="1426">
                  <c:v>32.700000000000003</c:v>
                </c:pt>
                <c:pt idx="1427">
                  <c:v>32.700000000000003</c:v>
                </c:pt>
                <c:pt idx="1428">
                  <c:v>32.700000000000003</c:v>
                </c:pt>
                <c:pt idx="1429">
                  <c:v>32.700000000000003</c:v>
                </c:pt>
                <c:pt idx="1430">
                  <c:v>32.700000000000003</c:v>
                </c:pt>
                <c:pt idx="1431">
                  <c:v>32.700000000000003</c:v>
                </c:pt>
                <c:pt idx="1432">
                  <c:v>32.700000000000003</c:v>
                </c:pt>
                <c:pt idx="1433">
                  <c:v>32.700000000000003</c:v>
                </c:pt>
                <c:pt idx="1434">
                  <c:v>32.700000000000003</c:v>
                </c:pt>
                <c:pt idx="1435">
                  <c:v>32.700000000000003</c:v>
                </c:pt>
                <c:pt idx="1436">
                  <c:v>32.700000000000003</c:v>
                </c:pt>
                <c:pt idx="1437">
                  <c:v>32.700000000000003</c:v>
                </c:pt>
                <c:pt idx="1438">
                  <c:v>32.700000000000003</c:v>
                </c:pt>
                <c:pt idx="1439">
                  <c:v>32.700000000000003</c:v>
                </c:pt>
                <c:pt idx="1440">
                  <c:v>32.700000000000003</c:v>
                </c:pt>
                <c:pt idx="1441">
                  <c:v>32.700000000000003</c:v>
                </c:pt>
                <c:pt idx="1442">
                  <c:v>32.700000000000003</c:v>
                </c:pt>
                <c:pt idx="1443">
                  <c:v>32.700000000000003</c:v>
                </c:pt>
                <c:pt idx="1444">
                  <c:v>32.700000000000003</c:v>
                </c:pt>
                <c:pt idx="1445">
                  <c:v>32.700000000000003</c:v>
                </c:pt>
                <c:pt idx="1446">
                  <c:v>32.700000000000003</c:v>
                </c:pt>
                <c:pt idx="1447">
                  <c:v>32.700000000000003</c:v>
                </c:pt>
                <c:pt idx="1448">
                  <c:v>32.700000000000003</c:v>
                </c:pt>
                <c:pt idx="1449">
                  <c:v>32.700000000000003</c:v>
                </c:pt>
                <c:pt idx="1450">
                  <c:v>32.700000000000003</c:v>
                </c:pt>
                <c:pt idx="1451">
                  <c:v>32.700000000000003</c:v>
                </c:pt>
                <c:pt idx="1452">
                  <c:v>32.700000000000003</c:v>
                </c:pt>
                <c:pt idx="1453">
                  <c:v>32.700000000000003</c:v>
                </c:pt>
                <c:pt idx="1454">
                  <c:v>32.700000000000003</c:v>
                </c:pt>
                <c:pt idx="1455">
                  <c:v>32.700000000000003</c:v>
                </c:pt>
                <c:pt idx="1456">
                  <c:v>32.700000000000003</c:v>
                </c:pt>
                <c:pt idx="1457">
                  <c:v>32.700000000000003</c:v>
                </c:pt>
                <c:pt idx="1458">
                  <c:v>32.700000000000003</c:v>
                </c:pt>
                <c:pt idx="1459">
                  <c:v>32.700000000000003</c:v>
                </c:pt>
                <c:pt idx="1460">
                  <c:v>32.700000000000003</c:v>
                </c:pt>
                <c:pt idx="1461">
                  <c:v>32.700000000000003</c:v>
                </c:pt>
                <c:pt idx="1462">
                  <c:v>32.700000000000003</c:v>
                </c:pt>
                <c:pt idx="1463">
                  <c:v>32.700000000000003</c:v>
                </c:pt>
                <c:pt idx="1464">
                  <c:v>32.700000000000003</c:v>
                </c:pt>
                <c:pt idx="1465">
                  <c:v>32.700000000000003</c:v>
                </c:pt>
                <c:pt idx="1466">
                  <c:v>32.700000000000003</c:v>
                </c:pt>
                <c:pt idx="1467">
                  <c:v>32.700000000000003</c:v>
                </c:pt>
                <c:pt idx="1468">
                  <c:v>32.700000000000003</c:v>
                </c:pt>
                <c:pt idx="1469">
                  <c:v>32.700000000000003</c:v>
                </c:pt>
                <c:pt idx="1470">
                  <c:v>32.700000000000003</c:v>
                </c:pt>
                <c:pt idx="1471">
                  <c:v>32.700000000000003</c:v>
                </c:pt>
                <c:pt idx="1472">
                  <c:v>32.700000000000003</c:v>
                </c:pt>
                <c:pt idx="1473">
                  <c:v>32.700000000000003</c:v>
                </c:pt>
                <c:pt idx="1474">
                  <c:v>32.700000000000003</c:v>
                </c:pt>
                <c:pt idx="1475">
                  <c:v>32.700000000000003</c:v>
                </c:pt>
                <c:pt idx="1476">
                  <c:v>32.700000000000003</c:v>
                </c:pt>
                <c:pt idx="1477">
                  <c:v>32.700000000000003</c:v>
                </c:pt>
                <c:pt idx="1478">
                  <c:v>32.700000000000003</c:v>
                </c:pt>
                <c:pt idx="1479">
                  <c:v>32.700000000000003</c:v>
                </c:pt>
                <c:pt idx="1480">
                  <c:v>32.700000000000003</c:v>
                </c:pt>
                <c:pt idx="1481">
                  <c:v>32.700000000000003</c:v>
                </c:pt>
                <c:pt idx="1482">
                  <c:v>32.700000000000003</c:v>
                </c:pt>
                <c:pt idx="1483">
                  <c:v>32.700000000000003</c:v>
                </c:pt>
                <c:pt idx="1484">
                  <c:v>32.700000000000003</c:v>
                </c:pt>
                <c:pt idx="1485">
                  <c:v>32.700000000000003</c:v>
                </c:pt>
                <c:pt idx="1486">
                  <c:v>32.700000000000003</c:v>
                </c:pt>
                <c:pt idx="1487">
                  <c:v>32.700000000000003</c:v>
                </c:pt>
                <c:pt idx="1488">
                  <c:v>32.700000000000003</c:v>
                </c:pt>
                <c:pt idx="1489">
                  <c:v>32.700000000000003</c:v>
                </c:pt>
                <c:pt idx="1490">
                  <c:v>32.700000000000003</c:v>
                </c:pt>
                <c:pt idx="1491">
                  <c:v>32.700000000000003</c:v>
                </c:pt>
                <c:pt idx="1492">
                  <c:v>32.700000000000003</c:v>
                </c:pt>
                <c:pt idx="1493">
                  <c:v>32.700000000000003</c:v>
                </c:pt>
                <c:pt idx="1494">
                  <c:v>32.700000000000003</c:v>
                </c:pt>
                <c:pt idx="1495">
                  <c:v>32.700000000000003</c:v>
                </c:pt>
                <c:pt idx="1496">
                  <c:v>32.700000000000003</c:v>
                </c:pt>
                <c:pt idx="1497">
                  <c:v>32.700000000000003</c:v>
                </c:pt>
                <c:pt idx="1498">
                  <c:v>32.700000000000003</c:v>
                </c:pt>
                <c:pt idx="1499">
                  <c:v>32.700000000000003</c:v>
                </c:pt>
                <c:pt idx="1500">
                  <c:v>32.700000000000003</c:v>
                </c:pt>
                <c:pt idx="1501">
                  <c:v>32.700000000000003</c:v>
                </c:pt>
                <c:pt idx="1502">
                  <c:v>32.700000000000003</c:v>
                </c:pt>
                <c:pt idx="1503">
                  <c:v>32.700000000000003</c:v>
                </c:pt>
                <c:pt idx="1504">
                  <c:v>32.700000000000003</c:v>
                </c:pt>
                <c:pt idx="1505">
                  <c:v>32.700000000000003</c:v>
                </c:pt>
                <c:pt idx="1506">
                  <c:v>32.700000000000003</c:v>
                </c:pt>
                <c:pt idx="1507">
                  <c:v>32.700000000000003</c:v>
                </c:pt>
                <c:pt idx="1508">
                  <c:v>32.700000000000003</c:v>
                </c:pt>
                <c:pt idx="1509">
                  <c:v>32.700000000000003</c:v>
                </c:pt>
                <c:pt idx="1510">
                  <c:v>32.700000000000003</c:v>
                </c:pt>
                <c:pt idx="1511">
                  <c:v>32.700000000000003</c:v>
                </c:pt>
                <c:pt idx="1512">
                  <c:v>32.700000000000003</c:v>
                </c:pt>
                <c:pt idx="1513">
                  <c:v>32.700000000000003</c:v>
                </c:pt>
                <c:pt idx="1514">
                  <c:v>32.700000000000003</c:v>
                </c:pt>
                <c:pt idx="1515">
                  <c:v>32.700000000000003</c:v>
                </c:pt>
                <c:pt idx="1516">
                  <c:v>32.700000000000003</c:v>
                </c:pt>
                <c:pt idx="1517">
                  <c:v>32.700000000000003</c:v>
                </c:pt>
                <c:pt idx="1518">
                  <c:v>32.700000000000003</c:v>
                </c:pt>
                <c:pt idx="1519">
                  <c:v>32.700000000000003</c:v>
                </c:pt>
                <c:pt idx="1520">
                  <c:v>32.700000000000003</c:v>
                </c:pt>
                <c:pt idx="1521">
                  <c:v>32.700000000000003</c:v>
                </c:pt>
                <c:pt idx="1522">
                  <c:v>32.700000000000003</c:v>
                </c:pt>
                <c:pt idx="1523">
                  <c:v>32.700000000000003</c:v>
                </c:pt>
                <c:pt idx="1524">
                  <c:v>32.700000000000003</c:v>
                </c:pt>
                <c:pt idx="1525">
                  <c:v>32.700000000000003</c:v>
                </c:pt>
                <c:pt idx="1526">
                  <c:v>32.700000000000003</c:v>
                </c:pt>
                <c:pt idx="1527">
                  <c:v>32.700000000000003</c:v>
                </c:pt>
                <c:pt idx="1528">
                  <c:v>32.700000000000003</c:v>
                </c:pt>
                <c:pt idx="1529">
                  <c:v>32.700000000000003</c:v>
                </c:pt>
                <c:pt idx="1530">
                  <c:v>32.700000000000003</c:v>
                </c:pt>
                <c:pt idx="1531">
                  <c:v>32.700000000000003</c:v>
                </c:pt>
                <c:pt idx="1532">
                  <c:v>32.700000000000003</c:v>
                </c:pt>
                <c:pt idx="1533">
                  <c:v>32.700000000000003</c:v>
                </c:pt>
                <c:pt idx="1534">
                  <c:v>32.700000000000003</c:v>
                </c:pt>
                <c:pt idx="1535">
                  <c:v>32.700000000000003</c:v>
                </c:pt>
                <c:pt idx="1536">
                  <c:v>32.700000000000003</c:v>
                </c:pt>
                <c:pt idx="1537">
                  <c:v>32.700000000000003</c:v>
                </c:pt>
                <c:pt idx="1538">
                  <c:v>32.700000000000003</c:v>
                </c:pt>
                <c:pt idx="1539">
                  <c:v>32.700000000000003</c:v>
                </c:pt>
                <c:pt idx="1540">
                  <c:v>32.700000000000003</c:v>
                </c:pt>
                <c:pt idx="1541">
                  <c:v>32.700000000000003</c:v>
                </c:pt>
                <c:pt idx="1542">
                  <c:v>32.700000000000003</c:v>
                </c:pt>
                <c:pt idx="1543">
                  <c:v>32.700000000000003</c:v>
                </c:pt>
                <c:pt idx="1544">
                  <c:v>32.700000000000003</c:v>
                </c:pt>
                <c:pt idx="1545">
                  <c:v>32.700000000000003</c:v>
                </c:pt>
                <c:pt idx="1546">
                  <c:v>32.700000000000003</c:v>
                </c:pt>
                <c:pt idx="1547">
                  <c:v>32.700000000000003</c:v>
                </c:pt>
                <c:pt idx="1548">
                  <c:v>32.700000000000003</c:v>
                </c:pt>
                <c:pt idx="1549">
                  <c:v>32.700000000000003</c:v>
                </c:pt>
                <c:pt idx="1550">
                  <c:v>32.700000000000003</c:v>
                </c:pt>
                <c:pt idx="1551">
                  <c:v>32.700000000000003</c:v>
                </c:pt>
                <c:pt idx="1552">
                  <c:v>32.700000000000003</c:v>
                </c:pt>
                <c:pt idx="1553">
                  <c:v>32.700000000000003</c:v>
                </c:pt>
                <c:pt idx="1554">
                  <c:v>32.700000000000003</c:v>
                </c:pt>
                <c:pt idx="1555">
                  <c:v>32.700000000000003</c:v>
                </c:pt>
                <c:pt idx="1556">
                  <c:v>32.700000000000003</c:v>
                </c:pt>
                <c:pt idx="1557">
                  <c:v>32.700000000000003</c:v>
                </c:pt>
                <c:pt idx="1558">
                  <c:v>32.700000000000003</c:v>
                </c:pt>
                <c:pt idx="1559">
                  <c:v>32.700000000000003</c:v>
                </c:pt>
                <c:pt idx="1560">
                  <c:v>32.700000000000003</c:v>
                </c:pt>
                <c:pt idx="1561">
                  <c:v>32.700000000000003</c:v>
                </c:pt>
                <c:pt idx="1562">
                  <c:v>32.700000000000003</c:v>
                </c:pt>
                <c:pt idx="1563">
                  <c:v>32.700000000000003</c:v>
                </c:pt>
                <c:pt idx="1564">
                  <c:v>32.700000000000003</c:v>
                </c:pt>
                <c:pt idx="1565">
                  <c:v>32.700000000000003</c:v>
                </c:pt>
                <c:pt idx="1566">
                  <c:v>32.700000000000003</c:v>
                </c:pt>
                <c:pt idx="1567">
                  <c:v>32.700000000000003</c:v>
                </c:pt>
                <c:pt idx="1568">
                  <c:v>32.700000000000003</c:v>
                </c:pt>
                <c:pt idx="1569">
                  <c:v>32.700000000000003</c:v>
                </c:pt>
                <c:pt idx="1570">
                  <c:v>32.700000000000003</c:v>
                </c:pt>
                <c:pt idx="1571">
                  <c:v>32.700000000000003</c:v>
                </c:pt>
                <c:pt idx="1572">
                  <c:v>32.700000000000003</c:v>
                </c:pt>
                <c:pt idx="1573">
                  <c:v>32.700000000000003</c:v>
                </c:pt>
                <c:pt idx="1574">
                  <c:v>32.700000000000003</c:v>
                </c:pt>
                <c:pt idx="1575">
                  <c:v>32.700000000000003</c:v>
                </c:pt>
                <c:pt idx="1576">
                  <c:v>32.700000000000003</c:v>
                </c:pt>
                <c:pt idx="1577">
                  <c:v>32.700000000000003</c:v>
                </c:pt>
                <c:pt idx="1578">
                  <c:v>32.700000000000003</c:v>
                </c:pt>
                <c:pt idx="1579">
                  <c:v>32.700000000000003</c:v>
                </c:pt>
                <c:pt idx="1580">
                  <c:v>32.700000000000003</c:v>
                </c:pt>
                <c:pt idx="1581">
                  <c:v>32.700000000000003</c:v>
                </c:pt>
                <c:pt idx="1582">
                  <c:v>32.700000000000003</c:v>
                </c:pt>
                <c:pt idx="1583">
                  <c:v>32.700000000000003</c:v>
                </c:pt>
                <c:pt idx="1584">
                  <c:v>32.700000000000003</c:v>
                </c:pt>
                <c:pt idx="1585">
                  <c:v>32.700000000000003</c:v>
                </c:pt>
                <c:pt idx="1586">
                  <c:v>32.700000000000003</c:v>
                </c:pt>
                <c:pt idx="1587">
                  <c:v>32.700000000000003</c:v>
                </c:pt>
                <c:pt idx="1588">
                  <c:v>32.700000000000003</c:v>
                </c:pt>
                <c:pt idx="1589">
                  <c:v>32.700000000000003</c:v>
                </c:pt>
                <c:pt idx="1590">
                  <c:v>32.700000000000003</c:v>
                </c:pt>
                <c:pt idx="1591">
                  <c:v>32.700000000000003</c:v>
                </c:pt>
                <c:pt idx="1592">
                  <c:v>32.700000000000003</c:v>
                </c:pt>
                <c:pt idx="1593">
                  <c:v>32.700000000000003</c:v>
                </c:pt>
                <c:pt idx="1594">
                  <c:v>32.700000000000003</c:v>
                </c:pt>
                <c:pt idx="1595">
                  <c:v>32.700000000000003</c:v>
                </c:pt>
                <c:pt idx="1596">
                  <c:v>32.700000000000003</c:v>
                </c:pt>
                <c:pt idx="1597">
                  <c:v>32.700000000000003</c:v>
                </c:pt>
                <c:pt idx="1598">
                  <c:v>32.700000000000003</c:v>
                </c:pt>
                <c:pt idx="1599">
                  <c:v>32.700000000000003</c:v>
                </c:pt>
                <c:pt idx="1600">
                  <c:v>32.700000000000003</c:v>
                </c:pt>
                <c:pt idx="1601">
                  <c:v>32.700000000000003</c:v>
                </c:pt>
                <c:pt idx="1602">
                  <c:v>32.700000000000003</c:v>
                </c:pt>
                <c:pt idx="1603">
                  <c:v>32.700000000000003</c:v>
                </c:pt>
                <c:pt idx="1604">
                  <c:v>32.700000000000003</c:v>
                </c:pt>
                <c:pt idx="1605">
                  <c:v>32.700000000000003</c:v>
                </c:pt>
                <c:pt idx="1606">
                  <c:v>32.700000000000003</c:v>
                </c:pt>
                <c:pt idx="1607">
                  <c:v>32.700000000000003</c:v>
                </c:pt>
                <c:pt idx="1608">
                  <c:v>32.700000000000003</c:v>
                </c:pt>
                <c:pt idx="1609">
                  <c:v>32.700000000000003</c:v>
                </c:pt>
                <c:pt idx="1610">
                  <c:v>32.700000000000003</c:v>
                </c:pt>
                <c:pt idx="1611">
                  <c:v>32.700000000000003</c:v>
                </c:pt>
                <c:pt idx="1612">
                  <c:v>32.700000000000003</c:v>
                </c:pt>
                <c:pt idx="1613">
                  <c:v>32.700000000000003</c:v>
                </c:pt>
                <c:pt idx="1614">
                  <c:v>32.700000000000003</c:v>
                </c:pt>
                <c:pt idx="1615">
                  <c:v>32.700000000000003</c:v>
                </c:pt>
                <c:pt idx="1616">
                  <c:v>32.700000000000003</c:v>
                </c:pt>
                <c:pt idx="1617">
                  <c:v>32.700000000000003</c:v>
                </c:pt>
                <c:pt idx="1618">
                  <c:v>32.700000000000003</c:v>
                </c:pt>
                <c:pt idx="1619">
                  <c:v>32.700000000000003</c:v>
                </c:pt>
                <c:pt idx="1620">
                  <c:v>32.700000000000003</c:v>
                </c:pt>
                <c:pt idx="1621">
                  <c:v>32.700000000000003</c:v>
                </c:pt>
                <c:pt idx="1622">
                  <c:v>32.700000000000003</c:v>
                </c:pt>
                <c:pt idx="1623">
                  <c:v>32.700000000000003</c:v>
                </c:pt>
                <c:pt idx="1624">
                  <c:v>32.700000000000003</c:v>
                </c:pt>
                <c:pt idx="1625">
                  <c:v>32.700000000000003</c:v>
                </c:pt>
                <c:pt idx="1626">
                  <c:v>32.700000000000003</c:v>
                </c:pt>
                <c:pt idx="1627">
                  <c:v>32.700000000000003</c:v>
                </c:pt>
                <c:pt idx="1628">
                  <c:v>32.700000000000003</c:v>
                </c:pt>
                <c:pt idx="1629">
                  <c:v>32.700000000000003</c:v>
                </c:pt>
                <c:pt idx="1630">
                  <c:v>32.700000000000003</c:v>
                </c:pt>
                <c:pt idx="1631">
                  <c:v>32.700000000000003</c:v>
                </c:pt>
                <c:pt idx="1632">
                  <c:v>32.700000000000003</c:v>
                </c:pt>
                <c:pt idx="1633">
                  <c:v>32.700000000000003</c:v>
                </c:pt>
                <c:pt idx="1634">
                  <c:v>32.700000000000003</c:v>
                </c:pt>
                <c:pt idx="1635">
                  <c:v>32.700000000000003</c:v>
                </c:pt>
                <c:pt idx="1636">
                  <c:v>32.700000000000003</c:v>
                </c:pt>
                <c:pt idx="1637">
                  <c:v>32.700000000000003</c:v>
                </c:pt>
                <c:pt idx="1638">
                  <c:v>32.700000000000003</c:v>
                </c:pt>
                <c:pt idx="1639">
                  <c:v>32.700000000000003</c:v>
                </c:pt>
                <c:pt idx="1640">
                  <c:v>32.700000000000003</c:v>
                </c:pt>
                <c:pt idx="1641">
                  <c:v>32.700000000000003</c:v>
                </c:pt>
                <c:pt idx="1642">
                  <c:v>32.700000000000003</c:v>
                </c:pt>
                <c:pt idx="1643">
                  <c:v>32.700000000000003</c:v>
                </c:pt>
                <c:pt idx="1644">
                  <c:v>32.700000000000003</c:v>
                </c:pt>
                <c:pt idx="1645">
                  <c:v>32.700000000000003</c:v>
                </c:pt>
                <c:pt idx="1646">
                  <c:v>32.700000000000003</c:v>
                </c:pt>
                <c:pt idx="1647">
                  <c:v>32.700000000000003</c:v>
                </c:pt>
                <c:pt idx="1648">
                  <c:v>32.700000000000003</c:v>
                </c:pt>
                <c:pt idx="1649">
                  <c:v>32.700000000000003</c:v>
                </c:pt>
                <c:pt idx="1650">
                  <c:v>32.700000000000003</c:v>
                </c:pt>
                <c:pt idx="1651">
                  <c:v>32.700000000000003</c:v>
                </c:pt>
                <c:pt idx="1652">
                  <c:v>32.700000000000003</c:v>
                </c:pt>
                <c:pt idx="1653">
                  <c:v>32.700000000000003</c:v>
                </c:pt>
                <c:pt idx="1654">
                  <c:v>32.700000000000003</c:v>
                </c:pt>
                <c:pt idx="1655">
                  <c:v>32.700000000000003</c:v>
                </c:pt>
                <c:pt idx="1656">
                  <c:v>32.700000000000003</c:v>
                </c:pt>
                <c:pt idx="1657">
                  <c:v>32.700000000000003</c:v>
                </c:pt>
                <c:pt idx="1658">
                  <c:v>32.700000000000003</c:v>
                </c:pt>
                <c:pt idx="1659">
                  <c:v>32.700000000000003</c:v>
                </c:pt>
                <c:pt idx="1660">
                  <c:v>32.700000000000003</c:v>
                </c:pt>
                <c:pt idx="1661">
                  <c:v>32.700000000000003</c:v>
                </c:pt>
                <c:pt idx="1662">
                  <c:v>32.700000000000003</c:v>
                </c:pt>
                <c:pt idx="1663">
                  <c:v>32.700000000000003</c:v>
                </c:pt>
                <c:pt idx="1664">
                  <c:v>32.700000000000003</c:v>
                </c:pt>
                <c:pt idx="1665">
                  <c:v>32.700000000000003</c:v>
                </c:pt>
                <c:pt idx="1666">
                  <c:v>32.700000000000003</c:v>
                </c:pt>
                <c:pt idx="1667">
                  <c:v>32.700000000000003</c:v>
                </c:pt>
                <c:pt idx="1668">
                  <c:v>32.700000000000003</c:v>
                </c:pt>
                <c:pt idx="1669">
                  <c:v>32.700000000000003</c:v>
                </c:pt>
                <c:pt idx="1670">
                  <c:v>32.700000000000003</c:v>
                </c:pt>
                <c:pt idx="1671">
                  <c:v>32.700000000000003</c:v>
                </c:pt>
                <c:pt idx="1672">
                  <c:v>32.700000000000003</c:v>
                </c:pt>
                <c:pt idx="1673">
                  <c:v>32.700000000000003</c:v>
                </c:pt>
                <c:pt idx="1674">
                  <c:v>32.700000000000003</c:v>
                </c:pt>
                <c:pt idx="1675">
                  <c:v>32.700000000000003</c:v>
                </c:pt>
                <c:pt idx="1676">
                  <c:v>32.700000000000003</c:v>
                </c:pt>
                <c:pt idx="1677">
                  <c:v>32.700000000000003</c:v>
                </c:pt>
                <c:pt idx="1678">
                  <c:v>32.700000000000003</c:v>
                </c:pt>
                <c:pt idx="1679">
                  <c:v>32.700000000000003</c:v>
                </c:pt>
                <c:pt idx="1680">
                  <c:v>32.700000000000003</c:v>
                </c:pt>
                <c:pt idx="1681">
                  <c:v>32.700000000000003</c:v>
                </c:pt>
                <c:pt idx="1682">
                  <c:v>32.700000000000003</c:v>
                </c:pt>
                <c:pt idx="1683">
                  <c:v>32.700000000000003</c:v>
                </c:pt>
                <c:pt idx="1684">
                  <c:v>32.700000000000003</c:v>
                </c:pt>
                <c:pt idx="1685">
                  <c:v>32.700000000000003</c:v>
                </c:pt>
                <c:pt idx="1686">
                  <c:v>32.700000000000003</c:v>
                </c:pt>
                <c:pt idx="1687">
                  <c:v>32.700000000000003</c:v>
                </c:pt>
                <c:pt idx="1688">
                  <c:v>32.700000000000003</c:v>
                </c:pt>
                <c:pt idx="1689">
                  <c:v>32.700000000000003</c:v>
                </c:pt>
                <c:pt idx="1690">
                  <c:v>32.700000000000003</c:v>
                </c:pt>
                <c:pt idx="1691">
                  <c:v>32.700000000000003</c:v>
                </c:pt>
                <c:pt idx="1692">
                  <c:v>32.700000000000003</c:v>
                </c:pt>
                <c:pt idx="1693">
                  <c:v>32.700000000000003</c:v>
                </c:pt>
                <c:pt idx="1694">
                  <c:v>32.700000000000003</c:v>
                </c:pt>
                <c:pt idx="1695">
                  <c:v>32.700000000000003</c:v>
                </c:pt>
                <c:pt idx="1696">
                  <c:v>32.700000000000003</c:v>
                </c:pt>
                <c:pt idx="1697">
                  <c:v>32.700000000000003</c:v>
                </c:pt>
                <c:pt idx="1698">
                  <c:v>32.700000000000003</c:v>
                </c:pt>
                <c:pt idx="1699">
                  <c:v>32.700000000000003</c:v>
                </c:pt>
                <c:pt idx="1700">
                  <c:v>32.700000000000003</c:v>
                </c:pt>
                <c:pt idx="1701">
                  <c:v>32.700000000000003</c:v>
                </c:pt>
                <c:pt idx="1702">
                  <c:v>32.700000000000003</c:v>
                </c:pt>
                <c:pt idx="1703">
                  <c:v>32.700000000000003</c:v>
                </c:pt>
                <c:pt idx="1704">
                  <c:v>32.700000000000003</c:v>
                </c:pt>
                <c:pt idx="1705">
                  <c:v>32.700000000000003</c:v>
                </c:pt>
                <c:pt idx="1706">
                  <c:v>32.700000000000003</c:v>
                </c:pt>
                <c:pt idx="1707">
                  <c:v>32.700000000000003</c:v>
                </c:pt>
                <c:pt idx="1708">
                  <c:v>32.700000000000003</c:v>
                </c:pt>
                <c:pt idx="1709">
                  <c:v>32.700000000000003</c:v>
                </c:pt>
                <c:pt idx="1710">
                  <c:v>32.700000000000003</c:v>
                </c:pt>
                <c:pt idx="1711">
                  <c:v>32.700000000000003</c:v>
                </c:pt>
                <c:pt idx="1712">
                  <c:v>32.700000000000003</c:v>
                </c:pt>
                <c:pt idx="1713">
                  <c:v>32.700000000000003</c:v>
                </c:pt>
                <c:pt idx="1714">
                  <c:v>32.700000000000003</c:v>
                </c:pt>
                <c:pt idx="1715">
                  <c:v>32.700000000000003</c:v>
                </c:pt>
                <c:pt idx="1716">
                  <c:v>32.700000000000003</c:v>
                </c:pt>
                <c:pt idx="1717">
                  <c:v>32.700000000000003</c:v>
                </c:pt>
                <c:pt idx="1718">
                  <c:v>32.700000000000003</c:v>
                </c:pt>
                <c:pt idx="1719">
                  <c:v>32.700000000000003</c:v>
                </c:pt>
                <c:pt idx="1720">
                  <c:v>32.700000000000003</c:v>
                </c:pt>
                <c:pt idx="1721">
                  <c:v>32.700000000000003</c:v>
                </c:pt>
                <c:pt idx="1722">
                  <c:v>32.700000000000003</c:v>
                </c:pt>
                <c:pt idx="1723">
                  <c:v>32.700000000000003</c:v>
                </c:pt>
                <c:pt idx="1724">
                  <c:v>32.700000000000003</c:v>
                </c:pt>
                <c:pt idx="1725">
                  <c:v>32.700000000000003</c:v>
                </c:pt>
                <c:pt idx="1726">
                  <c:v>32.700000000000003</c:v>
                </c:pt>
                <c:pt idx="1727">
                  <c:v>32.700000000000003</c:v>
                </c:pt>
                <c:pt idx="1728">
                  <c:v>32.700000000000003</c:v>
                </c:pt>
                <c:pt idx="1729">
                  <c:v>32.700000000000003</c:v>
                </c:pt>
                <c:pt idx="1730">
                  <c:v>32.700000000000003</c:v>
                </c:pt>
                <c:pt idx="1731">
                  <c:v>32.700000000000003</c:v>
                </c:pt>
                <c:pt idx="1732">
                  <c:v>32.700000000000003</c:v>
                </c:pt>
                <c:pt idx="1733">
                  <c:v>32.700000000000003</c:v>
                </c:pt>
                <c:pt idx="1734">
                  <c:v>32.700000000000003</c:v>
                </c:pt>
                <c:pt idx="1735">
                  <c:v>32.700000000000003</c:v>
                </c:pt>
                <c:pt idx="1736">
                  <c:v>32.700000000000003</c:v>
                </c:pt>
                <c:pt idx="1737">
                  <c:v>32.700000000000003</c:v>
                </c:pt>
                <c:pt idx="1738">
                  <c:v>32.700000000000003</c:v>
                </c:pt>
                <c:pt idx="1739">
                  <c:v>32.700000000000003</c:v>
                </c:pt>
                <c:pt idx="1740">
                  <c:v>32.700000000000003</c:v>
                </c:pt>
                <c:pt idx="1741">
                  <c:v>32.700000000000003</c:v>
                </c:pt>
                <c:pt idx="1742">
                  <c:v>32.700000000000003</c:v>
                </c:pt>
                <c:pt idx="1743">
                  <c:v>32.700000000000003</c:v>
                </c:pt>
                <c:pt idx="1744">
                  <c:v>32.700000000000003</c:v>
                </c:pt>
                <c:pt idx="1745">
                  <c:v>32.700000000000003</c:v>
                </c:pt>
                <c:pt idx="1746">
                  <c:v>32.700000000000003</c:v>
                </c:pt>
                <c:pt idx="1747">
                  <c:v>32.700000000000003</c:v>
                </c:pt>
                <c:pt idx="1748">
                  <c:v>32.700000000000003</c:v>
                </c:pt>
                <c:pt idx="1749">
                  <c:v>32.700000000000003</c:v>
                </c:pt>
                <c:pt idx="1750">
                  <c:v>32.700000000000003</c:v>
                </c:pt>
                <c:pt idx="1751">
                  <c:v>32.700000000000003</c:v>
                </c:pt>
                <c:pt idx="1752">
                  <c:v>32.700000000000003</c:v>
                </c:pt>
                <c:pt idx="1753">
                  <c:v>32.700000000000003</c:v>
                </c:pt>
                <c:pt idx="1754">
                  <c:v>32.700000000000003</c:v>
                </c:pt>
                <c:pt idx="1755">
                  <c:v>32.700000000000003</c:v>
                </c:pt>
                <c:pt idx="1756">
                  <c:v>32.700000000000003</c:v>
                </c:pt>
                <c:pt idx="1757">
                  <c:v>32.700000000000003</c:v>
                </c:pt>
                <c:pt idx="1758">
                  <c:v>32.700000000000003</c:v>
                </c:pt>
                <c:pt idx="1759">
                  <c:v>32.700000000000003</c:v>
                </c:pt>
                <c:pt idx="1760">
                  <c:v>32.700000000000003</c:v>
                </c:pt>
                <c:pt idx="1761">
                  <c:v>32.700000000000003</c:v>
                </c:pt>
                <c:pt idx="1762">
                  <c:v>32.700000000000003</c:v>
                </c:pt>
                <c:pt idx="1763">
                  <c:v>32.700000000000003</c:v>
                </c:pt>
                <c:pt idx="1764">
                  <c:v>32.700000000000003</c:v>
                </c:pt>
                <c:pt idx="1765">
                  <c:v>32.700000000000003</c:v>
                </c:pt>
                <c:pt idx="1766">
                  <c:v>32.700000000000003</c:v>
                </c:pt>
                <c:pt idx="1767">
                  <c:v>32.700000000000003</c:v>
                </c:pt>
                <c:pt idx="1768">
                  <c:v>32.700000000000003</c:v>
                </c:pt>
                <c:pt idx="1769">
                  <c:v>32.700000000000003</c:v>
                </c:pt>
                <c:pt idx="1770">
                  <c:v>32.700000000000003</c:v>
                </c:pt>
                <c:pt idx="1771">
                  <c:v>32.700000000000003</c:v>
                </c:pt>
                <c:pt idx="1772">
                  <c:v>32.700000000000003</c:v>
                </c:pt>
                <c:pt idx="1773">
                  <c:v>32.700000000000003</c:v>
                </c:pt>
                <c:pt idx="1774">
                  <c:v>32.700000000000003</c:v>
                </c:pt>
                <c:pt idx="1775">
                  <c:v>32.700000000000003</c:v>
                </c:pt>
                <c:pt idx="1776">
                  <c:v>32.700000000000003</c:v>
                </c:pt>
                <c:pt idx="1777">
                  <c:v>32.700000000000003</c:v>
                </c:pt>
                <c:pt idx="1778">
                  <c:v>32.700000000000003</c:v>
                </c:pt>
                <c:pt idx="1779">
                  <c:v>32.700000000000003</c:v>
                </c:pt>
                <c:pt idx="1780">
                  <c:v>32.700000000000003</c:v>
                </c:pt>
                <c:pt idx="1781">
                  <c:v>32.700000000000003</c:v>
                </c:pt>
                <c:pt idx="1782">
                  <c:v>32.700000000000003</c:v>
                </c:pt>
                <c:pt idx="1783">
                  <c:v>32.700000000000003</c:v>
                </c:pt>
                <c:pt idx="1784">
                  <c:v>32.700000000000003</c:v>
                </c:pt>
                <c:pt idx="1785">
                  <c:v>32.700000000000003</c:v>
                </c:pt>
                <c:pt idx="1786">
                  <c:v>32.700000000000003</c:v>
                </c:pt>
                <c:pt idx="1787">
                  <c:v>32.700000000000003</c:v>
                </c:pt>
                <c:pt idx="1788">
                  <c:v>32.700000000000003</c:v>
                </c:pt>
                <c:pt idx="1789">
                  <c:v>32.700000000000003</c:v>
                </c:pt>
                <c:pt idx="1790">
                  <c:v>32.700000000000003</c:v>
                </c:pt>
                <c:pt idx="1791">
                  <c:v>32.700000000000003</c:v>
                </c:pt>
                <c:pt idx="1792">
                  <c:v>32.700000000000003</c:v>
                </c:pt>
                <c:pt idx="1793">
                  <c:v>32.700000000000003</c:v>
                </c:pt>
                <c:pt idx="1794">
                  <c:v>32.700000000000003</c:v>
                </c:pt>
                <c:pt idx="1795">
                  <c:v>32.700000000000003</c:v>
                </c:pt>
                <c:pt idx="1796">
                  <c:v>32.700000000000003</c:v>
                </c:pt>
                <c:pt idx="1797">
                  <c:v>32.700000000000003</c:v>
                </c:pt>
                <c:pt idx="1798">
                  <c:v>32.700000000000003</c:v>
                </c:pt>
                <c:pt idx="1799">
                  <c:v>32.700000000000003</c:v>
                </c:pt>
                <c:pt idx="1800">
                  <c:v>32.700000000000003</c:v>
                </c:pt>
                <c:pt idx="1801">
                  <c:v>32.700000000000003</c:v>
                </c:pt>
                <c:pt idx="1802">
                  <c:v>32.700000000000003</c:v>
                </c:pt>
                <c:pt idx="1803">
                  <c:v>32.700000000000003</c:v>
                </c:pt>
                <c:pt idx="1804">
                  <c:v>32.700000000000003</c:v>
                </c:pt>
                <c:pt idx="1805">
                  <c:v>32.700000000000003</c:v>
                </c:pt>
                <c:pt idx="1806">
                  <c:v>32.700000000000003</c:v>
                </c:pt>
                <c:pt idx="1807">
                  <c:v>32.700000000000003</c:v>
                </c:pt>
                <c:pt idx="1808">
                  <c:v>32.700000000000003</c:v>
                </c:pt>
                <c:pt idx="1809">
                  <c:v>32.700000000000003</c:v>
                </c:pt>
                <c:pt idx="1810">
                  <c:v>32.700000000000003</c:v>
                </c:pt>
                <c:pt idx="1811">
                  <c:v>32.700000000000003</c:v>
                </c:pt>
                <c:pt idx="1812">
                  <c:v>32.700000000000003</c:v>
                </c:pt>
                <c:pt idx="1813">
                  <c:v>32.700000000000003</c:v>
                </c:pt>
                <c:pt idx="1814">
                  <c:v>32.700000000000003</c:v>
                </c:pt>
                <c:pt idx="1815">
                  <c:v>32.700000000000003</c:v>
                </c:pt>
                <c:pt idx="1816">
                  <c:v>32.700000000000003</c:v>
                </c:pt>
                <c:pt idx="1817">
                  <c:v>32.700000000000003</c:v>
                </c:pt>
                <c:pt idx="1818">
                  <c:v>32.700000000000003</c:v>
                </c:pt>
                <c:pt idx="1819">
                  <c:v>32.700000000000003</c:v>
                </c:pt>
                <c:pt idx="1820">
                  <c:v>32.700000000000003</c:v>
                </c:pt>
                <c:pt idx="1821">
                  <c:v>32.700000000000003</c:v>
                </c:pt>
                <c:pt idx="1822">
                  <c:v>32.700000000000003</c:v>
                </c:pt>
                <c:pt idx="1823">
                  <c:v>32.700000000000003</c:v>
                </c:pt>
                <c:pt idx="1824">
                  <c:v>32.700000000000003</c:v>
                </c:pt>
                <c:pt idx="1825">
                  <c:v>32.700000000000003</c:v>
                </c:pt>
                <c:pt idx="1826">
                  <c:v>32.700000000000003</c:v>
                </c:pt>
                <c:pt idx="1827">
                  <c:v>32.700000000000003</c:v>
                </c:pt>
                <c:pt idx="1828">
                  <c:v>32.700000000000003</c:v>
                </c:pt>
                <c:pt idx="1829">
                  <c:v>32.700000000000003</c:v>
                </c:pt>
                <c:pt idx="1830">
                  <c:v>32.700000000000003</c:v>
                </c:pt>
                <c:pt idx="1831">
                  <c:v>32.700000000000003</c:v>
                </c:pt>
                <c:pt idx="1832">
                  <c:v>32.700000000000003</c:v>
                </c:pt>
                <c:pt idx="1833">
                  <c:v>32.700000000000003</c:v>
                </c:pt>
                <c:pt idx="1834">
                  <c:v>32.700000000000003</c:v>
                </c:pt>
                <c:pt idx="1835">
                  <c:v>32.700000000000003</c:v>
                </c:pt>
                <c:pt idx="1836">
                  <c:v>32.700000000000003</c:v>
                </c:pt>
                <c:pt idx="1837">
                  <c:v>32.700000000000003</c:v>
                </c:pt>
                <c:pt idx="1838">
                  <c:v>32.700000000000003</c:v>
                </c:pt>
                <c:pt idx="1839">
                  <c:v>32.700000000000003</c:v>
                </c:pt>
                <c:pt idx="1840">
                  <c:v>32.700000000000003</c:v>
                </c:pt>
                <c:pt idx="1841">
                  <c:v>32.700000000000003</c:v>
                </c:pt>
                <c:pt idx="1842">
                  <c:v>32.700000000000003</c:v>
                </c:pt>
                <c:pt idx="1843">
                  <c:v>32.700000000000003</c:v>
                </c:pt>
                <c:pt idx="1844">
                  <c:v>32.700000000000003</c:v>
                </c:pt>
                <c:pt idx="1845">
                  <c:v>32.700000000000003</c:v>
                </c:pt>
                <c:pt idx="1846">
                  <c:v>32.700000000000003</c:v>
                </c:pt>
                <c:pt idx="1847">
                  <c:v>32.700000000000003</c:v>
                </c:pt>
                <c:pt idx="1848">
                  <c:v>32.700000000000003</c:v>
                </c:pt>
                <c:pt idx="1849">
                  <c:v>32.700000000000003</c:v>
                </c:pt>
                <c:pt idx="1850">
                  <c:v>32.700000000000003</c:v>
                </c:pt>
                <c:pt idx="1851">
                  <c:v>32.700000000000003</c:v>
                </c:pt>
                <c:pt idx="1852">
                  <c:v>32.700000000000003</c:v>
                </c:pt>
                <c:pt idx="1853">
                  <c:v>32.700000000000003</c:v>
                </c:pt>
                <c:pt idx="1854">
                  <c:v>32.700000000000003</c:v>
                </c:pt>
                <c:pt idx="1855">
                  <c:v>32.700000000000003</c:v>
                </c:pt>
                <c:pt idx="1856">
                  <c:v>32.700000000000003</c:v>
                </c:pt>
                <c:pt idx="1857">
                  <c:v>32.700000000000003</c:v>
                </c:pt>
                <c:pt idx="1858">
                  <c:v>32.700000000000003</c:v>
                </c:pt>
                <c:pt idx="1859">
                  <c:v>32.700000000000003</c:v>
                </c:pt>
                <c:pt idx="1860">
                  <c:v>32.700000000000003</c:v>
                </c:pt>
                <c:pt idx="1861">
                  <c:v>32.700000000000003</c:v>
                </c:pt>
                <c:pt idx="1862">
                  <c:v>32.700000000000003</c:v>
                </c:pt>
                <c:pt idx="1863">
                  <c:v>32.700000000000003</c:v>
                </c:pt>
                <c:pt idx="1864">
                  <c:v>32.700000000000003</c:v>
                </c:pt>
                <c:pt idx="1865">
                  <c:v>32.700000000000003</c:v>
                </c:pt>
                <c:pt idx="1866">
                  <c:v>32.700000000000003</c:v>
                </c:pt>
                <c:pt idx="1867">
                  <c:v>32.700000000000003</c:v>
                </c:pt>
                <c:pt idx="1868">
                  <c:v>32.700000000000003</c:v>
                </c:pt>
                <c:pt idx="1869">
                  <c:v>32.700000000000003</c:v>
                </c:pt>
                <c:pt idx="1870">
                  <c:v>32.700000000000003</c:v>
                </c:pt>
                <c:pt idx="1871">
                  <c:v>32.700000000000003</c:v>
                </c:pt>
                <c:pt idx="1872">
                  <c:v>32.700000000000003</c:v>
                </c:pt>
                <c:pt idx="1873">
                  <c:v>32.700000000000003</c:v>
                </c:pt>
                <c:pt idx="1874">
                  <c:v>32.700000000000003</c:v>
                </c:pt>
                <c:pt idx="1875">
                  <c:v>32.700000000000003</c:v>
                </c:pt>
                <c:pt idx="1876">
                  <c:v>32.700000000000003</c:v>
                </c:pt>
                <c:pt idx="1877">
                  <c:v>32.700000000000003</c:v>
                </c:pt>
                <c:pt idx="1878">
                  <c:v>32.700000000000003</c:v>
                </c:pt>
                <c:pt idx="1879">
                  <c:v>32.700000000000003</c:v>
                </c:pt>
                <c:pt idx="1880">
                  <c:v>32.700000000000003</c:v>
                </c:pt>
                <c:pt idx="1881">
                  <c:v>32.700000000000003</c:v>
                </c:pt>
                <c:pt idx="1882">
                  <c:v>32.700000000000003</c:v>
                </c:pt>
                <c:pt idx="1883">
                  <c:v>32.700000000000003</c:v>
                </c:pt>
                <c:pt idx="1884">
                  <c:v>32.700000000000003</c:v>
                </c:pt>
                <c:pt idx="1885">
                  <c:v>32.700000000000003</c:v>
                </c:pt>
                <c:pt idx="1886">
                  <c:v>32.700000000000003</c:v>
                </c:pt>
                <c:pt idx="1887">
                  <c:v>32.700000000000003</c:v>
                </c:pt>
                <c:pt idx="1888">
                  <c:v>32.700000000000003</c:v>
                </c:pt>
                <c:pt idx="1889">
                  <c:v>32.700000000000003</c:v>
                </c:pt>
                <c:pt idx="1890">
                  <c:v>32.700000000000003</c:v>
                </c:pt>
                <c:pt idx="1891">
                  <c:v>32.700000000000003</c:v>
                </c:pt>
                <c:pt idx="1892">
                  <c:v>32.700000000000003</c:v>
                </c:pt>
                <c:pt idx="1893">
                  <c:v>32.700000000000003</c:v>
                </c:pt>
                <c:pt idx="1894">
                  <c:v>32.700000000000003</c:v>
                </c:pt>
                <c:pt idx="1895">
                  <c:v>32.700000000000003</c:v>
                </c:pt>
                <c:pt idx="1896">
                  <c:v>32.700000000000003</c:v>
                </c:pt>
                <c:pt idx="1897">
                  <c:v>32.700000000000003</c:v>
                </c:pt>
                <c:pt idx="1898">
                  <c:v>32.700000000000003</c:v>
                </c:pt>
                <c:pt idx="1899">
                  <c:v>32.700000000000003</c:v>
                </c:pt>
                <c:pt idx="1900">
                  <c:v>32.700000000000003</c:v>
                </c:pt>
                <c:pt idx="1901">
                  <c:v>32.700000000000003</c:v>
                </c:pt>
                <c:pt idx="1902">
                  <c:v>32.700000000000003</c:v>
                </c:pt>
                <c:pt idx="1903">
                  <c:v>32.700000000000003</c:v>
                </c:pt>
                <c:pt idx="1904">
                  <c:v>32.700000000000003</c:v>
                </c:pt>
                <c:pt idx="1905">
                  <c:v>32.700000000000003</c:v>
                </c:pt>
                <c:pt idx="1906">
                  <c:v>32.700000000000003</c:v>
                </c:pt>
                <c:pt idx="1907">
                  <c:v>32.700000000000003</c:v>
                </c:pt>
                <c:pt idx="1908">
                  <c:v>32.700000000000003</c:v>
                </c:pt>
                <c:pt idx="1909">
                  <c:v>32.700000000000003</c:v>
                </c:pt>
                <c:pt idx="1910">
                  <c:v>32.700000000000003</c:v>
                </c:pt>
                <c:pt idx="1911">
                  <c:v>32.700000000000003</c:v>
                </c:pt>
                <c:pt idx="1912">
                  <c:v>32.700000000000003</c:v>
                </c:pt>
                <c:pt idx="1913">
                  <c:v>32.700000000000003</c:v>
                </c:pt>
                <c:pt idx="1914">
                  <c:v>32.700000000000003</c:v>
                </c:pt>
                <c:pt idx="1915">
                  <c:v>32.700000000000003</c:v>
                </c:pt>
                <c:pt idx="1916">
                  <c:v>32.700000000000003</c:v>
                </c:pt>
                <c:pt idx="1917">
                  <c:v>32.700000000000003</c:v>
                </c:pt>
                <c:pt idx="1918">
                  <c:v>32.700000000000003</c:v>
                </c:pt>
                <c:pt idx="1919">
                  <c:v>32.700000000000003</c:v>
                </c:pt>
                <c:pt idx="1920">
                  <c:v>32.700000000000003</c:v>
                </c:pt>
                <c:pt idx="1921">
                  <c:v>32.700000000000003</c:v>
                </c:pt>
                <c:pt idx="1922">
                  <c:v>32.700000000000003</c:v>
                </c:pt>
                <c:pt idx="1923">
                  <c:v>32.700000000000003</c:v>
                </c:pt>
                <c:pt idx="1924">
                  <c:v>32.700000000000003</c:v>
                </c:pt>
                <c:pt idx="1925">
                  <c:v>32.700000000000003</c:v>
                </c:pt>
                <c:pt idx="1926">
                  <c:v>32.700000000000003</c:v>
                </c:pt>
                <c:pt idx="1927">
                  <c:v>32.700000000000003</c:v>
                </c:pt>
                <c:pt idx="1928">
                  <c:v>32.700000000000003</c:v>
                </c:pt>
                <c:pt idx="1929">
                  <c:v>32.700000000000003</c:v>
                </c:pt>
                <c:pt idx="1930">
                  <c:v>32.700000000000003</c:v>
                </c:pt>
                <c:pt idx="1931">
                  <c:v>32.700000000000003</c:v>
                </c:pt>
                <c:pt idx="1932">
                  <c:v>32.700000000000003</c:v>
                </c:pt>
                <c:pt idx="1933">
                  <c:v>32.700000000000003</c:v>
                </c:pt>
                <c:pt idx="1934">
                  <c:v>32.700000000000003</c:v>
                </c:pt>
                <c:pt idx="1935">
                  <c:v>32.700000000000003</c:v>
                </c:pt>
                <c:pt idx="1936">
                  <c:v>32.700000000000003</c:v>
                </c:pt>
                <c:pt idx="1937">
                  <c:v>32.700000000000003</c:v>
                </c:pt>
                <c:pt idx="1938">
                  <c:v>32.700000000000003</c:v>
                </c:pt>
                <c:pt idx="1939">
                  <c:v>32.700000000000003</c:v>
                </c:pt>
                <c:pt idx="1940">
                  <c:v>32.700000000000003</c:v>
                </c:pt>
                <c:pt idx="1941">
                  <c:v>32.700000000000003</c:v>
                </c:pt>
                <c:pt idx="1942">
                  <c:v>32.700000000000003</c:v>
                </c:pt>
                <c:pt idx="1943">
                  <c:v>32.700000000000003</c:v>
                </c:pt>
                <c:pt idx="1944">
                  <c:v>32.700000000000003</c:v>
                </c:pt>
                <c:pt idx="1945">
                  <c:v>32.700000000000003</c:v>
                </c:pt>
                <c:pt idx="1946">
                  <c:v>32.700000000000003</c:v>
                </c:pt>
                <c:pt idx="1947">
                  <c:v>32.700000000000003</c:v>
                </c:pt>
                <c:pt idx="1948">
                  <c:v>32.700000000000003</c:v>
                </c:pt>
                <c:pt idx="1949">
                  <c:v>32.700000000000003</c:v>
                </c:pt>
                <c:pt idx="1950">
                  <c:v>32.700000000000003</c:v>
                </c:pt>
                <c:pt idx="1951">
                  <c:v>32.700000000000003</c:v>
                </c:pt>
                <c:pt idx="1952">
                  <c:v>32.700000000000003</c:v>
                </c:pt>
                <c:pt idx="1953">
                  <c:v>32.700000000000003</c:v>
                </c:pt>
                <c:pt idx="1954">
                  <c:v>32.700000000000003</c:v>
                </c:pt>
                <c:pt idx="1955">
                  <c:v>32.700000000000003</c:v>
                </c:pt>
                <c:pt idx="1956">
                  <c:v>32.700000000000003</c:v>
                </c:pt>
                <c:pt idx="1957">
                  <c:v>32.700000000000003</c:v>
                </c:pt>
                <c:pt idx="1958">
                  <c:v>32.700000000000003</c:v>
                </c:pt>
                <c:pt idx="1959">
                  <c:v>32.700000000000003</c:v>
                </c:pt>
                <c:pt idx="1960">
                  <c:v>32.700000000000003</c:v>
                </c:pt>
                <c:pt idx="1961">
                  <c:v>32.700000000000003</c:v>
                </c:pt>
                <c:pt idx="1962">
                  <c:v>32.700000000000003</c:v>
                </c:pt>
                <c:pt idx="1963">
                  <c:v>32.700000000000003</c:v>
                </c:pt>
                <c:pt idx="1964">
                  <c:v>32.700000000000003</c:v>
                </c:pt>
                <c:pt idx="1965">
                  <c:v>32.700000000000003</c:v>
                </c:pt>
                <c:pt idx="1966">
                  <c:v>32.700000000000003</c:v>
                </c:pt>
                <c:pt idx="1967">
                  <c:v>32.700000000000003</c:v>
                </c:pt>
                <c:pt idx="1968">
                  <c:v>32.700000000000003</c:v>
                </c:pt>
                <c:pt idx="1969">
                  <c:v>32.700000000000003</c:v>
                </c:pt>
                <c:pt idx="1970">
                  <c:v>32.700000000000003</c:v>
                </c:pt>
                <c:pt idx="1971">
                  <c:v>32.700000000000003</c:v>
                </c:pt>
                <c:pt idx="1972">
                  <c:v>32.700000000000003</c:v>
                </c:pt>
                <c:pt idx="1973">
                  <c:v>32.700000000000003</c:v>
                </c:pt>
                <c:pt idx="1974">
                  <c:v>32.700000000000003</c:v>
                </c:pt>
                <c:pt idx="1975">
                  <c:v>32.700000000000003</c:v>
                </c:pt>
                <c:pt idx="1976">
                  <c:v>32.700000000000003</c:v>
                </c:pt>
                <c:pt idx="1977">
                  <c:v>32.700000000000003</c:v>
                </c:pt>
                <c:pt idx="1978">
                  <c:v>32.700000000000003</c:v>
                </c:pt>
                <c:pt idx="1979">
                  <c:v>32.700000000000003</c:v>
                </c:pt>
                <c:pt idx="1980">
                  <c:v>32.700000000000003</c:v>
                </c:pt>
                <c:pt idx="1981">
                  <c:v>32.700000000000003</c:v>
                </c:pt>
                <c:pt idx="1982">
                  <c:v>32.700000000000003</c:v>
                </c:pt>
                <c:pt idx="1983">
                  <c:v>32.700000000000003</c:v>
                </c:pt>
                <c:pt idx="1984">
                  <c:v>32.700000000000003</c:v>
                </c:pt>
                <c:pt idx="1985">
                  <c:v>32.700000000000003</c:v>
                </c:pt>
                <c:pt idx="1986">
                  <c:v>32.700000000000003</c:v>
                </c:pt>
                <c:pt idx="1987">
                  <c:v>32.700000000000003</c:v>
                </c:pt>
                <c:pt idx="1988">
                  <c:v>32.700000000000003</c:v>
                </c:pt>
                <c:pt idx="1989">
                  <c:v>32.700000000000003</c:v>
                </c:pt>
                <c:pt idx="1990">
                  <c:v>32.700000000000003</c:v>
                </c:pt>
                <c:pt idx="1991">
                  <c:v>32.700000000000003</c:v>
                </c:pt>
                <c:pt idx="1992">
                  <c:v>32.700000000000003</c:v>
                </c:pt>
                <c:pt idx="1993">
                  <c:v>32.700000000000003</c:v>
                </c:pt>
                <c:pt idx="1994">
                  <c:v>32.700000000000003</c:v>
                </c:pt>
                <c:pt idx="1995">
                  <c:v>32.700000000000003</c:v>
                </c:pt>
                <c:pt idx="1996">
                  <c:v>32.700000000000003</c:v>
                </c:pt>
                <c:pt idx="1997">
                  <c:v>32.700000000000003</c:v>
                </c:pt>
                <c:pt idx="1998">
                  <c:v>32.700000000000003</c:v>
                </c:pt>
                <c:pt idx="1999">
                  <c:v>32.700000000000003</c:v>
                </c:pt>
                <c:pt idx="2000">
                  <c:v>32.700000000000003</c:v>
                </c:pt>
                <c:pt idx="2001">
                  <c:v>32.700000000000003</c:v>
                </c:pt>
                <c:pt idx="2002">
                  <c:v>32.700000000000003</c:v>
                </c:pt>
                <c:pt idx="2003">
                  <c:v>32.700000000000003</c:v>
                </c:pt>
                <c:pt idx="2004">
                  <c:v>32.700000000000003</c:v>
                </c:pt>
                <c:pt idx="2005">
                  <c:v>32.700000000000003</c:v>
                </c:pt>
                <c:pt idx="2006">
                  <c:v>32.700000000000003</c:v>
                </c:pt>
                <c:pt idx="2007">
                  <c:v>32.700000000000003</c:v>
                </c:pt>
                <c:pt idx="2008">
                  <c:v>32.700000000000003</c:v>
                </c:pt>
                <c:pt idx="2009">
                  <c:v>32.700000000000003</c:v>
                </c:pt>
                <c:pt idx="2010">
                  <c:v>32.700000000000003</c:v>
                </c:pt>
                <c:pt idx="2011">
                  <c:v>32.700000000000003</c:v>
                </c:pt>
                <c:pt idx="2012">
                  <c:v>32.700000000000003</c:v>
                </c:pt>
                <c:pt idx="2013">
                  <c:v>32.700000000000003</c:v>
                </c:pt>
                <c:pt idx="2014">
                  <c:v>32.700000000000003</c:v>
                </c:pt>
                <c:pt idx="2015">
                  <c:v>32.700000000000003</c:v>
                </c:pt>
                <c:pt idx="2016">
                  <c:v>32.700000000000003</c:v>
                </c:pt>
                <c:pt idx="2017">
                  <c:v>32.700000000000003</c:v>
                </c:pt>
                <c:pt idx="2018">
                  <c:v>32.700000000000003</c:v>
                </c:pt>
                <c:pt idx="2019">
                  <c:v>32.700000000000003</c:v>
                </c:pt>
                <c:pt idx="2020">
                  <c:v>32.700000000000003</c:v>
                </c:pt>
                <c:pt idx="2021">
                  <c:v>32.700000000000003</c:v>
                </c:pt>
                <c:pt idx="2022">
                  <c:v>32.700000000000003</c:v>
                </c:pt>
                <c:pt idx="2023">
                  <c:v>32.700000000000003</c:v>
                </c:pt>
                <c:pt idx="2024">
                  <c:v>32.700000000000003</c:v>
                </c:pt>
                <c:pt idx="2025">
                  <c:v>32.700000000000003</c:v>
                </c:pt>
                <c:pt idx="2026">
                  <c:v>32.700000000000003</c:v>
                </c:pt>
                <c:pt idx="2027">
                  <c:v>32.700000000000003</c:v>
                </c:pt>
                <c:pt idx="2028">
                  <c:v>32.700000000000003</c:v>
                </c:pt>
                <c:pt idx="2029">
                  <c:v>32.700000000000003</c:v>
                </c:pt>
                <c:pt idx="2030">
                  <c:v>32.700000000000003</c:v>
                </c:pt>
                <c:pt idx="2031">
                  <c:v>32.700000000000003</c:v>
                </c:pt>
                <c:pt idx="2032">
                  <c:v>32.700000000000003</c:v>
                </c:pt>
                <c:pt idx="2033">
                  <c:v>32.700000000000003</c:v>
                </c:pt>
                <c:pt idx="2034">
                  <c:v>32.700000000000003</c:v>
                </c:pt>
                <c:pt idx="2035">
                  <c:v>32.700000000000003</c:v>
                </c:pt>
                <c:pt idx="2036">
                  <c:v>32.700000000000003</c:v>
                </c:pt>
                <c:pt idx="2037">
                  <c:v>32.700000000000003</c:v>
                </c:pt>
                <c:pt idx="2038">
                  <c:v>32.700000000000003</c:v>
                </c:pt>
                <c:pt idx="2039">
                  <c:v>32.700000000000003</c:v>
                </c:pt>
                <c:pt idx="2040">
                  <c:v>32.700000000000003</c:v>
                </c:pt>
                <c:pt idx="2041">
                  <c:v>32.700000000000003</c:v>
                </c:pt>
                <c:pt idx="2042">
                  <c:v>32.700000000000003</c:v>
                </c:pt>
                <c:pt idx="2043">
                  <c:v>32.700000000000003</c:v>
                </c:pt>
                <c:pt idx="2044">
                  <c:v>32.700000000000003</c:v>
                </c:pt>
                <c:pt idx="2045">
                  <c:v>32.700000000000003</c:v>
                </c:pt>
                <c:pt idx="2046">
                  <c:v>32.700000000000003</c:v>
                </c:pt>
                <c:pt idx="2047">
                  <c:v>32.700000000000003</c:v>
                </c:pt>
                <c:pt idx="2048">
                  <c:v>32.700000000000003</c:v>
                </c:pt>
                <c:pt idx="2049">
                  <c:v>32.700000000000003</c:v>
                </c:pt>
                <c:pt idx="2050">
                  <c:v>32.700000000000003</c:v>
                </c:pt>
                <c:pt idx="2051">
                  <c:v>32.700000000000003</c:v>
                </c:pt>
                <c:pt idx="2052">
                  <c:v>32.700000000000003</c:v>
                </c:pt>
                <c:pt idx="2053">
                  <c:v>32.700000000000003</c:v>
                </c:pt>
                <c:pt idx="2054">
                  <c:v>32.700000000000003</c:v>
                </c:pt>
                <c:pt idx="2055">
                  <c:v>32.700000000000003</c:v>
                </c:pt>
                <c:pt idx="2056">
                  <c:v>32.700000000000003</c:v>
                </c:pt>
                <c:pt idx="2057">
                  <c:v>32.700000000000003</c:v>
                </c:pt>
                <c:pt idx="2058">
                  <c:v>32.700000000000003</c:v>
                </c:pt>
                <c:pt idx="2059">
                  <c:v>32.700000000000003</c:v>
                </c:pt>
                <c:pt idx="2060">
                  <c:v>32.700000000000003</c:v>
                </c:pt>
                <c:pt idx="2061">
                  <c:v>32.700000000000003</c:v>
                </c:pt>
                <c:pt idx="2062">
                  <c:v>32.700000000000003</c:v>
                </c:pt>
                <c:pt idx="2063">
                  <c:v>32.700000000000003</c:v>
                </c:pt>
                <c:pt idx="2064">
                  <c:v>32.700000000000003</c:v>
                </c:pt>
                <c:pt idx="2065">
                  <c:v>32.700000000000003</c:v>
                </c:pt>
                <c:pt idx="2066">
                  <c:v>32.700000000000003</c:v>
                </c:pt>
                <c:pt idx="2067">
                  <c:v>32.700000000000003</c:v>
                </c:pt>
                <c:pt idx="2068">
                  <c:v>32.700000000000003</c:v>
                </c:pt>
                <c:pt idx="2069">
                  <c:v>32.700000000000003</c:v>
                </c:pt>
                <c:pt idx="2070">
                  <c:v>32.700000000000003</c:v>
                </c:pt>
                <c:pt idx="2071">
                  <c:v>32.700000000000003</c:v>
                </c:pt>
                <c:pt idx="2072">
                  <c:v>32.700000000000003</c:v>
                </c:pt>
                <c:pt idx="2073">
                  <c:v>32.700000000000003</c:v>
                </c:pt>
                <c:pt idx="2074">
                  <c:v>32.700000000000003</c:v>
                </c:pt>
                <c:pt idx="2075">
                  <c:v>32.700000000000003</c:v>
                </c:pt>
                <c:pt idx="2076">
                  <c:v>32.700000000000003</c:v>
                </c:pt>
                <c:pt idx="2077">
                  <c:v>32.700000000000003</c:v>
                </c:pt>
                <c:pt idx="2078">
                  <c:v>32.700000000000003</c:v>
                </c:pt>
                <c:pt idx="2079">
                  <c:v>32.700000000000003</c:v>
                </c:pt>
                <c:pt idx="2080">
                  <c:v>32.700000000000003</c:v>
                </c:pt>
                <c:pt idx="2081">
                  <c:v>32.700000000000003</c:v>
                </c:pt>
                <c:pt idx="2082">
                  <c:v>32.700000000000003</c:v>
                </c:pt>
                <c:pt idx="2083">
                  <c:v>32.700000000000003</c:v>
                </c:pt>
                <c:pt idx="2084">
                  <c:v>32.700000000000003</c:v>
                </c:pt>
                <c:pt idx="2085">
                  <c:v>32.700000000000003</c:v>
                </c:pt>
                <c:pt idx="2086">
                  <c:v>32.700000000000003</c:v>
                </c:pt>
                <c:pt idx="2087">
                  <c:v>32.700000000000003</c:v>
                </c:pt>
                <c:pt idx="2088">
                  <c:v>32.700000000000003</c:v>
                </c:pt>
                <c:pt idx="2089">
                  <c:v>32.700000000000003</c:v>
                </c:pt>
                <c:pt idx="2090">
                  <c:v>32.700000000000003</c:v>
                </c:pt>
                <c:pt idx="2091">
                  <c:v>32.700000000000003</c:v>
                </c:pt>
                <c:pt idx="2092">
                  <c:v>32.700000000000003</c:v>
                </c:pt>
                <c:pt idx="2093">
                  <c:v>32.700000000000003</c:v>
                </c:pt>
                <c:pt idx="2094">
                  <c:v>32.700000000000003</c:v>
                </c:pt>
                <c:pt idx="2095">
                  <c:v>32.700000000000003</c:v>
                </c:pt>
                <c:pt idx="2096">
                  <c:v>32.700000000000003</c:v>
                </c:pt>
                <c:pt idx="2097">
                  <c:v>32.700000000000003</c:v>
                </c:pt>
                <c:pt idx="2098">
                  <c:v>32.700000000000003</c:v>
                </c:pt>
                <c:pt idx="2099">
                  <c:v>32.700000000000003</c:v>
                </c:pt>
                <c:pt idx="2100">
                  <c:v>32.700000000000003</c:v>
                </c:pt>
                <c:pt idx="2101">
                  <c:v>32.700000000000003</c:v>
                </c:pt>
                <c:pt idx="2102">
                  <c:v>32.700000000000003</c:v>
                </c:pt>
                <c:pt idx="2103">
                  <c:v>32.700000000000003</c:v>
                </c:pt>
                <c:pt idx="2104">
                  <c:v>32.700000000000003</c:v>
                </c:pt>
                <c:pt idx="2105">
                  <c:v>32.700000000000003</c:v>
                </c:pt>
                <c:pt idx="2106">
                  <c:v>32.700000000000003</c:v>
                </c:pt>
                <c:pt idx="2107">
                  <c:v>32.700000000000003</c:v>
                </c:pt>
                <c:pt idx="2108">
                  <c:v>32.700000000000003</c:v>
                </c:pt>
                <c:pt idx="2109">
                  <c:v>32.700000000000003</c:v>
                </c:pt>
                <c:pt idx="2110">
                  <c:v>32.700000000000003</c:v>
                </c:pt>
                <c:pt idx="2111">
                  <c:v>32.700000000000003</c:v>
                </c:pt>
                <c:pt idx="2112">
                  <c:v>32.700000000000003</c:v>
                </c:pt>
                <c:pt idx="2113">
                  <c:v>32.700000000000003</c:v>
                </c:pt>
                <c:pt idx="2114">
                  <c:v>32.700000000000003</c:v>
                </c:pt>
                <c:pt idx="2115">
                  <c:v>32.700000000000003</c:v>
                </c:pt>
                <c:pt idx="2116">
                  <c:v>32.700000000000003</c:v>
                </c:pt>
                <c:pt idx="2117">
                  <c:v>32.700000000000003</c:v>
                </c:pt>
                <c:pt idx="2118">
                  <c:v>32.700000000000003</c:v>
                </c:pt>
                <c:pt idx="2119">
                  <c:v>32.700000000000003</c:v>
                </c:pt>
                <c:pt idx="2120">
                  <c:v>32.700000000000003</c:v>
                </c:pt>
                <c:pt idx="2121">
                  <c:v>32.700000000000003</c:v>
                </c:pt>
                <c:pt idx="2122">
                  <c:v>32.700000000000003</c:v>
                </c:pt>
                <c:pt idx="2123">
                  <c:v>32.700000000000003</c:v>
                </c:pt>
                <c:pt idx="2124">
                  <c:v>32.700000000000003</c:v>
                </c:pt>
                <c:pt idx="2125">
                  <c:v>32.700000000000003</c:v>
                </c:pt>
                <c:pt idx="2126">
                  <c:v>32.700000000000003</c:v>
                </c:pt>
                <c:pt idx="2127">
                  <c:v>32.700000000000003</c:v>
                </c:pt>
                <c:pt idx="2128">
                  <c:v>32.700000000000003</c:v>
                </c:pt>
                <c:pt idx="2129">
                  <c:v>32.700000000000003</c:v>
                </c:pt>
                <c:pt idx="2130">
                  <c:v>32.700000000000003</c:v>
                </c:pt>
                <c:pt idx="2131">
                  <c:v>32.700000000000003</c:v>
                </c:pt>
                <c:pt idx="2132">
                  <c:v>32.700000000000003</c:v>
                </c:pt>
                <c:pt idx="2133">
                  <c:v>32.700000000000003</c:v>
                </c:pt>
                <c:pt idx="2134">
                  <c:v>32.700000000000003</c:v>
                </c:pt>
                <c:pt idx="2135">
                  <c:v>32.700000000000003</c:v>
                </c:pt>
                <c:pt idx="2136">
                  <c:v>32.700000000000003</c:v>
                </c:pt>
                <c:pt idx="2137">
                  <c:v>32.700000000000003</c:v>
                </c:pt>
                <c:pt idx="2138">
                  <c:v>32.700000000000003</c:v>
                </c:pt>
                <c:pt idx="2139">
                  <c:v>32.700000000000003</c:v>
                </c:pt>
                <c:pt idx="2140">
                  <c:v>32.700000000000003</c:v>
                </c:pt>
                <c:pt idx="2141">
                  <c:v>32.700000000000003</c:v>
                </c:pt>
                <c:pt idx="2142">
                  <c:v>32.700000000000003</c:v>
                </c:pt>
                <c:pt idx="2143">
                  <c:v>32.700000000000003</c:v>
                </c:pt>
                <c:pt idx="2144">
                  <c:v>32.700000000000003</c:v>
                </c:pt>
                <c:pt idx="2145">
                  <c:v>32.700000000000003</c:v>
                </c:pt>
                <c:pt idx="2146">
                  <c:v>32.700000000000003</c:v>
                </c:pt>
                <c:pt idx="2147">
                  <c:v>32.700000000000003</c:v>
                </c:pt>
                <c:pt idx="2148">
                  <c:v>32.700000000000003</c:v>
                </c:pt>
                <c:pt idx="2149">
                  <c:v>32.700000000000003</c:v>
                </c:pt>
                <c:pt idx="2150">
                  <c:v>32.700000000000003</c:v>
                </c:pt>
                <c:pt idx="2151">
                  <c:v>32.700000000000003</c:v>
                </c:pt>
                <c:pt idx="2152">
                  <c:v>32.700000000000003</c:v>
                </c:pt>
                <c:pt idx="2153">
                  <c:v>32.700000000000003</c:v>
                </c:pt>
                <c:pt idx="2154">
                  <c:v>32.700000000000003</c:v>
                </c:pt>
                <c:pt idx="2155">
                  <c:v>32.700000000000003</c:v>
                </c:pt>
                <c:pt idx="2156">
                  <c:v>32.700000000000003</c:v>
                </c:pt>
                <c:pt idx="2157">
                  <c:v>32.700000000000003</c:v>
                </c:pt>
                <c:pt idx="2158">
                  <c:v>32.700000000000003</c:v>
                </c:pt>
                <c:pt idx="2159">
                  <c:v>32.700000000000003</c:v>
                </c:pt>
                <c:pt idx="2160">
                  <c:v>32.700000000000003</c:v>
                </c:pt>
                <c:pt idx="2161">
                  <c:v>32.700000000000003</c:v>
                </c:pt>
                <c:pt idx="2162">
                  <c:v>32.700000000000003</c:v>
                </c:pt>
                <c:pt idx="2163">
                  <c:v>32.700000000000003</c:v>
                </c:pt>
                <c:pt idx="2164">
                  <c:v>32.700000000000003</c:v>
                </c:pt>
                <c:pt idx="2165">
                  <c:v>32.700000000000003</c:v>
                </c:pt>
                <c:pt idx="2166">
                  <c:v>32.700000000000003</c:v>
                </c:pt>
                <c:pt idx="2167">
                  <c:v>32.700000000000003</c:v>
                </c:pt>
                <c:pt idx="2168">
                  <c:v>32.700000000000003</c:v>
                </c:pt>
                <c:pt idx="2169">
                  <c:v>32.700000000000003</c:v>
                </c:pt>
                <c:pt idx="2170">
                  <c:v>32.700000000000003</c:v>
                </c:pt>
                <c:pt idx="2171">
                  <c:v>32.700000000000003</c:v>
                </c:pt>
                <c:pt idx="2172">
                  <c:v>32.700000000000003</c:v>
                </c:pt>
                <c:pt idx="2173">
                  <c:v>32.700000000000003</c:v>
                </c:pt>
                <c:pt idx="2174">
                  <c:v>32.700000000000003</c:v>
                </c:pt>
                <c:pt idx="2175">
                  <c:v>32.700000000000003</c:v>
                </c:pt>
                <c:pt idx="2176">
                  <c:v>32.700000000000003</c:v>
                </c:pt>
                <c:pt idx="2177">
                  <c:v>32.700000000000003</c:v>
                </c:pt>
                <c:pt idx="2178">
                  <c:v>32.700000000000003</c:v>
                </c:pt>
                <c:pt idx="2179">
                  <c:v>32.700000000000003</c:v>
                </c:pt>
                <c:pt idx="2180">
                  <c:v>32.700000000000003</c:v>
                </c:pt>
                <c:pt idx="2181">
                  <c:v>32.700000000000003</c:v>
                </c:pt>
                <c:pt idx="2182">
                  <c:v>32.700000000000003</c:v>
                </c:pt>
                <c:pt idx="2183">
                  <c:v>32.700000000000003</c:v>
                </c:pt>
                <c:pt idx="2184">
                  <c:v>32.700000000000003</c:v>
                </c:pt>
                <c:pt idx="2185">
                  <c:v>32.700000000000003</c:v>
                </c:pt>
                <c:pt idx="2186">
                  <c:v>32.700000000000003</c:v>
                </c:pt>
                <c:pt idx="2187">
                  <c:v>32.700000000000003</c:v>
                </c:pt>
                <c:pt idx="2188">
                  <c:v>32.700000000000003</c:v>
                </c:pt>
                <c:pt idx="2189">
                  <c:v>32.700000000000003</c:v>
                </c:pt>
                <c:pt idx="2190">
                  <c:v>32.700000000000003</c:v>
                </c:pt>
                <c:pt idx="2191">
                  <c:v>32.700000000000003</c:v>
                </c:pt>
                <c:pt idx="2192">
                  <c:v>32.700000000000003</c:v>
                </c:pt>
                <c:pt idx="2193">
                  <c:v>32.700000000000003</c:v>
                </c:pt>
                <c:pt idx="2194">
                  <c:v>32.700000000000003</c:v>
                </c:pt>
                <c:pt idx="2195">
                  <c:v>32.700000000000003</c:v>
                </c:pt>
                <c:pt idx="2196">
                  <c:v>32.700000000000003</c:v>
                </c:pt>
                <c:pt idx="2197">
                  <c:v>32.700000000000003</c:v>
                </c:pt>
                <c:pt idx="2198">
                  <c:v>32.700000000000003</c:v>
                </c:pt>
                <c:pt idx="2199">
                  <c:v>32.700000000000003</c:v>
                </c:pt>
                <c:pt idx="2200">
                  <c:v>32.700000000000003</c:v>
                </c:pt>
                <c:pt idx="2201">
                  <c:v>32.700000000000003</c:v>
                </c:pt>
                <c:pt idx="2202">
                  <c:v>32.700000000000003</c:v>
                </c:pt>
                <c:pt idx="2203">
                  <c:v>32.700000000000003</c:v>
                </c:pt>
                <c:pt idx="2204">
                  <c:v>32.700000000000003</c:v>
                </c:pt>
                <c:pt idx="2205">
                  <c:v>32.700000000000003</c:v>
                </c:pt>
                <c:pt idx="2206">
                  <c:v>32.700000000000003</c:v>
                </c:pt>
                <c:pt idx="2207">
                  <c:v>32.700000000000003</c:v>
                </c:pt>
                <c:pt idx="2208">
                  <c:v>32.700000000000003</c:v>
                </c:pt>
                <c:pt idx="2209">
                  <c:v>32.700000000000003</c:v>
                </c:pt>
                <c:pt idx="2210">
                  <c:v>32.700000000000003</c:v>
                </c:pt>
                <c:pt idx="2211">
                  <c:v>32.700000000000003</c:v>
                </c:pt>
                <c:pt idx="2212">
                  <c:v>32.700000000000003</c:v>
                </c:pt>
                <c:pt idx="2213">
                  <c:v>32.700000000000003</c:v>
                </c:pt>
                <c:pt idx="2214">
                  <c:v>32.700000000000003</c:v>
                </c:pt>
                <c:pt idx="2215">
                  <c:v>32.700000000000003</c:v>
                </c:pt>
                <c:pt idx="2216">
                  <c:v>32.700000000000003</c:v>
                </c:pt>
                <c:pt idx="2217">
                  <c:v>32.700000000000003</c:v>
                </c:pt>
                <c:pt idx="2218">
                  <c:v>32.700000000000003</c:v>
                </c:pt>
                <c:pt idx="2219">
                  <c:v>32.700000000000003</c:v>
                </c:pt>
                <c:pt idx="2220">
                  <c:v>32.700000000000003</c:v>
                </c:pt>
                <c:pt idx="2221">
                  <c:v>32.700000000000003</c:v>
                </c:pt>
                <c:pt idx="2222">
                  <c:v>32.700000000000003</c:v>
                </c:pt>
                <c:pt idx="2223">
                  <c:v>32.700000000000003</c:v>
                </c:pt>
                <c:pt idx="2224">
                  <c:v>32.700000000000003</c:v>
                </c:pt>
                <c:pt idx="2225">
                  <c:v>32.700000000000003</c:v>
                </c:pt>
                <c:pt idx="2226">
                  <c:v>32.700000000000003</c:v>
                </c:pt>
                <c:pt idx="2227">
                  <c:v>32.700000000000003</c:v>
                </c:pt>
                <c:pt idx="2228">
                  <c:v>32.700000000000003</c:v>
                </c:pt>
                <c:pt idx="2229">
                  <c:v>32.700000000000003</c:v>
                </c:pt>
                <c:pt idx="2230">
                  <c:v>32.700000000000003</c:v>
                </c:pt>
                <c:pt idx="2231">
                  <c:v>32.700000000000003</c:v>
                </c:pt>
                <c:pt idx="2232">
                  <c:v>32.700000000000003</c:v>
                </c:pt>
                <c:pt idx="2233">
                  <c:v>32.700000000000003</c:v>
                </c:pt>
                <c:pt idx="2234">
                  <c:v>32.700000000000003</c:v>
                </c:pt>
                <c:pt idx="2235">
                  <c:v>32.700000000000003</c:v>
                </c:pt>
                <c:pt idx="2236">
                  <c:v>32.700000000000003</c:v>
                </c:pt>
                <c:pt idx="2237">
                  <c:v>32.700000000000003</c:v>
                </c:pt>
                <c:pt idx="2238">
                  <c:v>32.700000000000003</c:v>
                </c:pt>
                <c:pt idx="2239">
                  <c:v>32.700000000000003</c:v>
                </c:pt>
                <c:pt idx="2240">
                  <c:v>32.700000000000003</c:v>
                </c:pt>
                <c:pt idx="2241">
                  <c:v>32.700000000000003</c:v>
                </c:pt>
                <c:pt idx="2242">
                  <c:v>32.700000000000003</c:v>
                </c:pt>
                <c:pt idx="2243">
                  <c:v>32.700000000000003</c:v>
                </c:pt>
                <c:pt idx="2244">
                  <c:v>32.700000000000003</c:v>
                </c:pt>
                <c:pt idx="2245">
                  <c:v>32.700000000000003</c:v>
                </c:pt>
                <c:pt idx="2246">
                  <c:v>32.700000000000003</c:v>
                </c:pt>
                <c:pt idx="2247">
                  <c:v>32.700000000000003</c:v>
                </c:pt>
                <c:pt idx="2248">
                  <c:v>32.700000000000003</c:v>
                </c:pt>
                <c:pt idx="2249">
                  <c:v>32.700000000000003</c:v>
                </c:pt>
                <c:pt idx="2250">
                  <c:v>32.700000000000003</c:v>
                </c:pt>
                <c:pt idx="2251">
                  <c:v>32.700000000000003</c:v>
                </c:pt>
                <c:pt idx="2252">
                  <c:v>32.700000000000003</c:v>
                </c:pt>
                <c:pt idx="2253">
                  <c:v>32.700000000000003</c:v>
                </c:pt>
                <c:pt idx="2254">
                  <c:v>32.700000000000003</c:v>
                </c:pt>
                <c:pt idx="2255">
                  <c:v>32.700000000000003</c:v>
                </c:pt>
                <c:pt idx="2256">
                  <c:v>32.700000000000003</c:v>
                </c:pt>
                <c:pt idx="2257">
                  <c:v>32.700000000000003</c:v>
                </c:pt>
                <c:pt idx="2258">
                  <c:v>32.700000000000003</c:v>
                </c:pt>
                <c:pt idx="2259">
                  <c:v>32.700000000000003</c:v>
                </c:pt>
                <c:pt idx="2260">
                  <c:v>32.700000000000003</c:v>
                </c:pt>
                <c:pt idx="2261">
                  <c:v>32.700000000000003</c:v>
                </c:pt>
                <c:pt idx="2262">
                  <c:v>32.700000000000003</c:v>
                </c:pt>
                <c:pt idx="2263">
                  <c:v>32.700000000000003</c:v>
                </c:pt>
                <c:pt idx="2264">
                  <c:v>32.700000000000003</c:v>
                </c:pt>
                <c:pt idx="2265">
                  <c:v>32.700000000000003</c:v>
                </c:pt>
                <c:pt idx="2266">
                  <c:v>32.700000000000003</c:v>
                </c:pt>
                <c:pt idx="2267">
                  <c:v>32.700000000000003</c:v>
                </c:pt>
                <c:pt idx="2268">
                  <c:v>32.700000000000003</c:v>
                </c:pt>
                <c:pt idx="2269">
                  <c:v>32.700000000000003</c:v>
                </c:pt>
                <c:pt idx="2270">
                  <c:v>32.700000000000003</c:v>
                </c:pt>
                <c:pt idx="2271">
                  <c:v>32.700000000000003</c:v>
                </c:pt>
                <c:pt idx="2272">
                  <c:v>32.700000000000003</c:v>
                </c:pt>
                <c:pt idx="2273">
                  <c:v>32.700000000000003</c:v>
                </c:pt>
                <c:pt idx="2274">
                  <c:v>32.700000000000003</c:v>
                </c:pt>
                <c:pt idx="2275">
                  <c:v>32.700000000000003</c:v>
                </c:pt>
                <c:pt idx="2276">
                  <c:v>32.700000000000003</c:v>
                </c:pt>
                <c:pt idx="2277">
                  <c:v>32.700000000000003</c:v>
                </c:pt>
                <c:pt idx="2278">
                  <c:v>32.700000000000003</c:v>
                </c:pt>
                <c:pt idx="2279">
                  <c:v>32.700000000000003</c:v>
                </c:pt>
                <c:pt idx="2280">
                  <c:v>32.700000000000003</c:v>
                </c:pt>
                <c:pt idx="2281">
                  <c:v>32.700000000000003</c:v>
                </c:pt>
                <c:pt idx="2282">
                  <c:v>32.700000000000003</c:v>
                </c:pt>
                <c:pt idx="2283">
                  <c:v>32.700000000000003</c:v>
                </c:pt>
                <c:pt idx="2284">
                  <c:v>32.700000000000003</c:v>
                </c:pt>
                <c:pt idx="2285">
                  <c:v>32.700000000000003</c:v>
                </c:pt>
                <c:pt idx="2286">
                  <c:v>32.700000000000003</c:v>
                </c:pt>
                <c:pt idx="2287">
                  <c:v>32.700000000000003</c:v>
                </c:pt>
                <c:pt idx="2288">
                  <c:v>32.700000000000003</c:v>
                </c:pt>
                <c:pt idx="2289">
                  <c:v>32.700000000000003</c:v>
                </c:pt>
                <c:pt idx="2290">
                  <c:v>32.700000000000003</c:v>
                </c:pt>
                <c:pt idx="2291">
                  <c:v>32.700000000000003</c:v>
                </c:pt>
                <c:pt idx="2292">
                  <c:v>32.700000000000003</c:v>
                </c:pt>
                <c:pt idx="2293">
                  <c:v>32.700000000000003</c:v>
                </c:pt>
                <c:pt idx="2294">
                  <c:v>32.700000000000003</c:v>
                </c:pt>
                <c:pt idx="2295">
                  <c:v>32.700000000000003</c:v>
                </c:pt>
                <c:pt idx="2296">
                  <c:v>32.700000000000003</c:v>
                </c:pt>
                <c:pt idx="2297">
                  <c:v>32.700000000000003</c:v>
                </c:pt>
                <c:pt idx="2298">
                  <c:v>32.700000000000003</c:v>
                </c:pt>
                <c:pt idx="2299">
                  <c:v>32.700000000000003</c:v>
                </c:pt>
                <c:pt idx="2300">
                  <c:v>32.700000000000003</c:v>
                </c:pt>
                <c:pt idx="2301">
                  <c:v>32.700000000000003</c:v>
                </c:pt>
                <c:pt idx="2302">
                  <c:v>32.700000000000003</c:v>
                </c:pt>
                <c:pt idx="2303">
                  <c:v>32.700000000000003</c:v>
                </c:pt>
                <c:pt idx="2304">
                  <c:v>32.700000000000003</c:v>
                </c:pt>
                <c:pt idx="2305">
                  <c:v>32.700000000000003</c:v>
                </c:pt>
                <c:pt idx="2306">
                  <c:v>32.700000000000003</c:v>
                </c:pt>
                <c:pt idx="2307">
                  <c:v>32.700000000000003</c:v>
                </c:pt>
                <c:pt idx="2308">
                  <c:v>32.700000000000003</c:v>
                </c:pt>
                <c:pt idx="2309">
                  <c:v>32.700000000000003</c:v>
                </c:pt>
                <c:pt idx="2310">
                  <c:v>32.700000000000003</c:v>
                </c:pt>
                <c:pt idx="2311">
                  <c:v>32.700000000000003</c:v>
                </c:pt>
                <c:pt idx="2312">
                  <c:v>32.700000000000003</c:v>
                </c:pt>
                <c:pt idx="2313">
                  <c:v>32.700000000000003</c:v>
                </c:pt>
                <c:pt idx="2314">
                  <c:v>32.700000000000003</c:v>
                </c:pt>
                <c:pt idx="2315">
                  <c:v>32.700000000000003</c:v>
                </c:pt>
                <c:pt idx="2316">
                  <c:v>32.700000000000003</c:v>
                </c:pt>
                <c:pt idx="2317">
                  <c:v>32.700000000000003</c:v>
                </c:pt>
                <c:pt idx="2318">
                  <c:v>32.700000000000003</c:v>
                </c:pt>
                <c:pt idx="2319">
                  <c:v>32.700000000000003</c:v>
                </c:pt>
                <c:pt idx="2320">
                  <c:v>32.700000000000003</c:v>
                </c:pt>
                <c:pt idx="2321">
                  <c:v>32.700000000000003</c:v>
                </c:pt>
                <c:pt idx="2322">
                  <c:v>32.700000000000003</c:v>
                </c:pt>
                <c:pt idx="2323">
                  <c:v>32.700000000000003</c:v>
                </c:pt>
                <c:pt idx="2324">
                  <c:v>32.700000000000003</c:v>
                </c:pt>
                <c:pt idx="2325">
                  <c:v>32.700000000000003</c:v>
                </c:pt>
                <c:pt idx="2326">
                  <c:v>32.700000000000003</c:v>
                </c:pt>
                <c:pt idx="2327">
                  <c:v>32.700000000000003</c:v>
                </c:pt>
                <c:pt idx="2328">
                  <c:v>32.700000000000003</c:v>
                </c:pt>
                <c:pt idx="2329">
                  <c:v>32.700000000000003</c:v>
                </c:pt>
                <c:pt idx="2330">
                  <c:v>32.700000000000003</c:v>
                </c:pt>
                <c:pt idx="2331">
                  <c:v>32.700000000000003</c:v>
                </c:pt>
                <c:pt idx="2332">
                  <c:v>32.700000000000003</c:v>
                </c:pt>
                <c:pt idx="2333">
                  <c:v>32.700000000000003</c:v>
                </c:pt>
                <c:pt idx="2334">
                  <c:v>32.700000000000003</c:v>
                </c:pt>
                <c:pt idx="2335">
                  <c:v>32.700000000000003</c:v>
                </c:pt>
                <c:pt idx="2336">
                  <c:v>32.700000000000003</c:v>
                </c:pt>
                <c:pt idx="2337">
                  <c:v>32.700000000000003</c:v>
                </c:pt>
                <c:pt idx="2338">
                  <c:v>32.700000000000003</c:v>
                </c:pt>
                <c:pt idx="2339">
                  <c:v>32.700000000000003</c:v>
                </c:pt>
                <c:pt idx="2340">
                  <c:v>32.700000000000003</c:v>
                </c:pt>
                <c:pt idx="2341">
                  <c:v>32.700000000000003</c:v>
                </c:pt>
                <c:pt idx="2342">
                  <c:v>32.700000000000003</c:v>
                </c:pt>
                <c:pt idx="2343">
                  <c:v>32.700000000000003</c:v>
                </c:pt>
                <c:pt idx="2344">
                  <c:v>32.700000000000003</c:v>
                </c:pt>
                <c:pt idx="2345">
                  <c:v>32.700000000000003</c:v>
                </c:pt>
                <c:pt idx="2346">
                  <c:v>32.700000000000003</c:v>
                </c:pt>
                <c:pt idx="2347">
                  <c:v>32.700000000000003</c:v>
                </c:pt>
                <c:pt idx="2348">
                  <c:v>32.700000000000003</c:v>
                </c:pt>
                <c:pt idx="2349">
                  <c:v>32.700000000000003</c:v>
                </c:pt>
                <c:pt idx="2350">
                  <c:v>32.700000000000003</c:v>
                </c:pt>
                <c:pt idx="2351">
                  <c:v>32.700000000000003</c:v>
                </c:pt>
                <c:pt idx="2352">
                  <c:v>32.700000000000003</c:v>
                </c:pt>
                <c:pt idx="2353">
                  <c:v>32.700000000000003</c:v>
                </c:pt>
                <c:pt idx="2354">
                  <c:v>32.700000000000003</c:v>
                </c:pt>
                <c:pt idx="2355">
                  <c:v>32.700000000000003</c:v>
                </c:pt>
                <c:pt idx="2356">
                  <c:v>32.700000000000003</c:v>
                </c:pt>
                <c:pt idx="2357">
                  <c:v>32.700000000000003</c:v>
                </c:pt>
                <c:pt idx="2358">
                  <c:v>32.700000000000003</c:v>
                </c:pt>
                <c:pt idx="2359">
                  <c:v>32.700000000000003</c:v>
                </c:pt>
                <c:pt idx="2360">
                  <c:v>32.700000000000003</c:v>
                </c:pt>
                <c:pt idx="2361">
                  <c:v>32.700000000000003</c:v>
                </c:pt>
                <c:pt idx="2362">
                  <c:v>32.700000000000003</c:v>
                </c:pt>
                <c:pt idx="2363">
                  <c:v>32.700000000000003</c:v>
                </c:pt>
                <c:pt idx="2364">
                  <c:v>32.700000000000003</c:v>
                </c:pt>
                <c:pt idx="2365">
                  <c:v>32.700000000000003</c:v>
                </c:pt>
                <c:pt idx="2366">
                  <c:v>32.700000000000003</c:v>
                </c:pt>
                <c:pt idx="2367">
                  <c:v>32.700000000000003</c:v>
                </c:pt>
                <c:pt idx="2368">
                  <c:v>32.700000000000003</c:v>
                </c:pt>
                <c:pt idx="2369">
                  <c:v>32.700000000000003</c:v>
                </c:pt>
                <c:pt idx="2370">
                  <c:v>32.700000000000003</c:v>
                </c:pt>
                <c:pt idx="2371">
                  <c:v>32.700000000000003</c:v>
                </c:pt>
                <c:pt idx="2372">
                  <c:v>32.700000000000003</c:v>
                </c:pt>
                <c:pt idx="2373">
                  <c:v>32.700000000000003</c:v>
                </c:pt>
                <c:pt idx="2374">
                  <c:v>32.700000000000003</c:v>
                </c:pt>
                <c:pt idx="2375">
                  <c:v>32.700000000000003</c:v>
                </c:pt>
                <c:pt idx="2376">
                  <c:v>32.700000000000003</c:v>
                </c:pt>
                <c:pt idx="2377">
                  <c:v>32.700000000000003</c:v>
                </c:pt>
                <c:pt idx="2378">
                  <c:v>32.700000000000003</c:v>
                </c:pt>
                <c:pt idx="2379">
                  <c:v>32.700000000000003</c:v>
                </c:pt>
                <c:pt idx="2380">
                  <c:v>32.700000000000003</c:v>
                </c:pt>
                <c:pt idx="2381">
                  <c:v>32.700000000000003</c:v>
                </c:pt>
                <c:pt idx="2382">
                  <c:v>32.700000000000003</c:v>
                </c:pt>
                <c:pt idx="2383">
                  <c:v>32.700000000000003</c:v>
                </c:pt>
                <c:pt idx="2384">
                  <c:v>32.700000000000003</c:v>
                </c:pt>
                <c:pt idx="2385">
                  <c:v>32.700000000000003</c:v>
                </c:pt>
                <c:pt idx="2386">
                  <c:v>32.700000000000003</c:v>
                </c:pt>
                <c:pt idx="2387">
                  <c:v>32.700000000000003</c:v>
                </c:pt>
                <c:pt idx="2388">
                  <c:v>32.700000000000003</c:v>
                </c:pt>
                <c:pt idx="2389">
                  <c:v>32.700000000000003</c:v>
                </c:pt>
                <c:pt idx="2390">
                  <c:v>32.700000000000003</c:v>
                </c:pt>
                <c:pt idx="2391">
                  <c:v>32.700000000000003</c:v>
                </c:pt>
                <c:pt idx="2392">
                  <c:v>32.700000000000003</c:v>
                </c:pt>
                <c:pt idx="2393">
                  <c:v>32.700000000000003</c:v>
                </c:pt>
                <c:pt idx="2394">
                  <c:v>32.700000000000003</c:v>
                </c:pt>
                <c:pt idx="2395">
                  <c:v>32.700000000000003</c:v>
                </c:pt>
                <c:pt idx="2396">
                  <c:v>32.700000000000003</c:v>
                </c:pt>
                <c:pt idx="2397">
                  <c:v>32.700000000000003</c:v>
                </c:pt>
                <c:pt idx="2398">
                  <c:v>32.700000000000003</c:v>
                </c:pt>
                <c:pt idx="2399">
                  <c:v>32.700000000000003</c:v>
                </c:pt>
                <c:pt idx="2400">
                  <c:v>32.700000000000003</c:v>
                </c:pt>
                <c:pt idx="2401">
                  <c:v>32.700000000000003</c:v>
                </c:pt>
                <c:pt idx="2402">
                  <c:v>32.700000000000003</c:v>
                </c:pt>
                <c:pt idx="2403">
                  <c:v>32.700000000000003</c:v>
                </c:pt>
                <c:pt idx="2404">
                  <c:v>32.700000000000003</c:v>
                </c:pt>
                <c:pt idx="2405">
                  <c:v>32.700000000000003</c:v>
                </c:pt>
                <c:pt idx="2406">
                  <c:v>32.700000000000003</c:v>
                </c:pt>
                <c:pt idx="2407">
                  <c:v>32.700000000000003</c:v>
                </c:pt>
                <c:pt idx="2408">
                  <c:v>32.700000000000003</c:v>
                </c:pt>
                <c:pt idx="2409">
                  <c:v>32.700000000000003</c:v>
                </c:pt>
                <c:pt idx="2410">
                  <c:v>32.700000000000003</c:v>
                </c:pt>
                <c:pt idx="2411">
                  <c:v>32.700000000000003</c:v>
                </c:pt>
                <c:pt idx="2412">
                  <c:v>32.700000000000003</c:v>
                </c:pt>
                <c:pt idx="2413">
                  <c:v>32.700000000000003</c:v>
                </c:pt>
                <c:pt idx="2414">
                  <c:v>32.700000000000003</c:v>
                </c:pt>
                <c:pt idx="2415">
                  <c:v>32.700000000000003</c:v>
                </c:pt>
                <c:pt idx="2416">
                  <c:v>32.700000000000003</c:v>
                </c:pt>
                <c:pt idx="2417">
                  <c:v>32.700000000000003</c:v>
                </c:pt>
                <c:pt idx="2418">
                  <c:v>32.700000000000003</c:v>
                </c:pt>
                <c:pt idx="2419">
                  <c:v>32.700000000000003</c:v>
                </c:pt>
                <c:pt idx="2420">
                  <c:v>32.700000000000003</c:v>
                </c:pt>
                <c:pt idx="2421">
                  <c:v>32.700000000000003</c:v>
                </c:pt>
                <c:pt idx="2422">
                  <c:v>32.700000000000003</c:v>
                </c:pt>
                <c:pt idx="2423">
                  <c:v>32.700000000000003</c:v>
                </c:pt>
                <c:pt idx="2424">
                  <c:v>32.700000000000003</c:v>
                </c:pt>
                <c:pt idx="2425">
                  <c:v>32.700000000000003</c:v>
                </c:pt>
                <c:pt idx="2426">
                  <c:v>32.700000000000003</c:v>
                </c:pt>
                <c:pt idx="2427">
                  <c:v>32.700000000000003</c:v>
                </c:pt>
                <c:pt idx="2428">
                  <c:v>32.700000000000003</c:v>
                </c:pt>
                <c:pt idx="2429">
                  <c:v>32.700000000000003</c:v>
                </c:pt>
                <c:pt idx="2430">
                  <c:v>32.700000000000003</c:v>
                </c:pt>
                <c:pt idx="2431">
                  <c:v>32.700000000000003</c:v>
                </c:pt>
                <c:pt idx="2432">
                  <c:v>32.700000000000003</c:v>
                </c:pt>
                <c:pt idx="2433">
                  <c:v>32.700000000000003</c:v>
                </c:pt>
                <c:pt idx="2434">
                  <c:v>32.700000000000003</c:v>
                </c:pt>
                <c:pt idx="2435">
                  <c:v>32.700000000000003</c:v>
                </c:pt>
                <c:pt idx="2436">
                  <c:v>32.700000000000003</c:v>
                </c:pt>
                <c:pt idx="2437">
                  <c:v>32.700000000000003</c:v>
                </c:pt>
                <c:pt idx="2438">
                  <c:v>32.700000000000003</c:v>
                </c:pt>
                <c:pt idx="2439">
                  <c:v>32.700000000000003</c:v>
                </c:pt>
                <c:pt idx="2440">
                  <c:v>32.700000000000003</c:v>
                </c:pt>
                <c:pt idx="2441">
                  <c:v>32.700000000000003</c:v>
                </c:pt>
                <c:pt idx="2442">
                  <c:v>32.700000000000003</c:v>
                </c:pt>
                <c:pt idx="2443">
                  <c:v>32.700000000000003</c:v>
                </c:pt>
                <c:pt idx="2444">
                  <c:v>32.700000000000003</c:v>
                </c:pt>
                <c:pt idx="2445">
                  <c:v>32.700000000000003</c:v>
                </c:pt>
                <c:pt idx="2446">
                  <c:v>32.700000000000003</c:v>
                </c:pt>
                <c:pt idx="2447">
                  <c:v>32.700000000000003</c:v>
                </c:pt>
                <c:pt idx="2448">
                  <c:v>32.700000000000003</c:v>
                </c:pt>
                <c:pt idx="2449">
                  <c:v>32.700000000000003</c:v>
                </c:pt>
                <c:pt idx="2450">
                  <c:v>32.700000000000003</c:v>
                </c:pt>
                <c:pt idx="2451">
                  <c:v>32.700000000000003</c:v>
                </c:pt>
                <c:pt idx="2452">
                  <c:v>32.700000000000003</c:v>
                </c:pt>
                <c:pt idx="2453">
                  <c:v>32.700000000000003</c:v>
                </c:pt>
                <c:pt idx="2454">
                  <c:v>32.700000000000003</c:v>
                </c:pt>
                <c:pt idx="2455">
                  <c:v>32.700000000000003</c:v>
                </c:pt>
                <c:pt idx="2456">
                  <c:v>32.700000000000003</c:v>
                </c:pt>
                <c:pt idx="2457">
                  <c:v>32.700000000000003</c:v>
                </c:pt>
                <c:pt idx="2458">
                  <c:v>32.700000000000003</c:v>
                </c:pt>
                <c:pt idx="2459">
                  <c:v>32.700000000000003</c:v>
                </c:pt>
                <c:pt idx="2460">
                  <c:v>32.700000000000003</c:v>
                </c:pt>
                <c:pt idx="2461">
                  <c:v>32.700000000000003</c:v>
                </c:pt>
                <c:pt idx="2462">
                  <c:v>32.700000000000003</c:v>
                </c:pt>
                <c:pt idx="2463">
                  <c:v>32.700000000000003</c:v>
                </c:pt>
                <c:pt idx="2464">
                  <c:v>32.700000000000003</c:v>
                </c:pt>
                <c:pt idx="2465">
                  <c:v>32.700000000000003</c:v>
                </c:pt>
                <c:pt idx="2466">
                  <c:v>32.700000000000003</c:v>
                </c:pt>
                <c:pt idx="2467">
                  <c:v>32.700000000000003</c:v>
                </c:pt>
                <c:pt idx="2468">
                  <c:v>32.700000000000003</c:v>
                </c:pt>
                <c:pt idx="2469">
                  <c:v>32.700000000000003</c:v>
                </c:pt>
                <c:pt idx="2470">
                  <c:v>32.700000000000003</c:v>
                </c:pt>
                <c:pt idx="2471">
                  <c:v>32.700000000000003</c:v>
                </c:pt>
                <c:pt idx="2472">
                  <c:v>32.700000000000003</c:v>
                </c:pt>
                <c:pt idx="2473">
                  <c:v>32.700000000000003</c:v>
                </c:pt>
                <c:pt idx="2474">
                  <c:v>32.700000000000003</c:v>
                </c:pt>
                <c:pt idx="2475">
                  <c:v>32.700000000000003</c:v>
                </c:pt>
                <c:pt idx="2476">
                  <c:v>32.700000000000003</c:v>
                </c:pt>
                <c:pt idx="2477">
                  <c:v>32.700000000000003</c:v>
                </c:pt>
                <c:pt idx="2478">
                  <c:v>32.700000000000003</c:v>
                </c:pt>
                <c:pt idx="2479">
                  <c:v>32.700000000000003</c:v>
                </c:pt>
                <c:pt idx="2480">
                  <c:v>32.700000000000003</c:v>
                </c:pt>
                <c:pt idx="2481">
                  <c:v>32.700000000000003</c:v>
                </c:pt>
                <c:pt idx="2482">
                  <c:v>32.700000000000003</c:v>
                </c:pt>
                <c:pt idx="2483">
                  <c:v>32.700000000000003</c:v>
                </c:pt>
                <c:pt idx="2484">
                  <c:v>32.700000000000003</c:v>
                </c:pt>
                <c:pt idx="2485">
                  <c:v>32.700000000000003</c:v>
                </c:pt>
                <c:pt idx="2486">
                  <c:v>32.700000000000003</c:v>
                </c:pt>
                <c:pt idx="2487">
                  <c:v>32.700000000000003</c:v>
                </c:pt>
                <c:pt idx="2488">
                  <c:v>32.700000000000003</c:v>
                </c:pt>
                <c:pt idx="2489">
                  <c:v>32.700000000000003</c:v>
                </c:pt>
                <c:pt idx="2490">
                  <c:v>32.700000000000003</c:v>
                </c:pt>
                <c:pt idx="2491">
                  <c:v>32.700000000000003</c:v>
                </c:pt>
                <c:pt idx="2492">
                  <c:v>32.700000000000003</c:v>
                </c:pt>
                <c:pt idx="2493">
                  <c:v>32.700000000000003</c:v>
                </c:pt>
                <c:pt idx="2494">
                  <c:v>32.700000000000003</c:v>
                </c:pt>
                <c:pt idx="2495">
                  <c:v>32.700000000000003</c:v>
                </c:pt>
                <c:pt idx="2496">
                  <c:v>32.700000000000003</c:v>
                </c:pt>
                <c:pt idx="2497">
                  <c:v>32.700000000000003</c:v>
                </c:pt>
                <c:pt idx="2498">
                  <c:v>32.700000000000003</c:v>
                </c:pt>
                <c:pt idx="2499">
                  <c:v>32.700000000000003</c:v>
                </c:pt>
                <c:pt idx="2500">
                  <c:v>32.700000000000003</c:v>
                </c:pt>
                <c:pt idx="2501">
                  <c:v>32.700000000000003</c:v>
                </c:pt>
                <c:pt idx="2502">
                  <c:v>32.700000000000003</c:v>
                </c:pt>
                <c:pt idx="2503">
                  <c:v>32.700000000000003</c:v>
                </c:pt>
                <c:pt idx="2504">
                  <c:v>32.700000000000003</c:v>
                </c:pt>
                <c:pt idx="2505">
                  <c:v>32.700000000000003</c:v>
                </c:pt>
                <c:pt idx="2506">
                  <c:v>32.700000000000003</c:v>
                </c:pt>
                <c:pt idx="2507">
                  <c:v>32.700000000000003</c:v>
                </c:pt>
                <c:pt idx="2508">
                  <c:v>32.700000000000003</c:v>
                </c:pt>
                <c:pt idx="2509">
                  <c:v>32.700000000000003</c:v>
                </c:pt>
                <c:pt idx="2510">
                  <c:v>32.700000000000003</c:v>
                </c:pt>
                <c:pt idx="2511">
                  <c:v>32.700000000000003</c:v>
                </c:pt>
                <c:pt idx="2512">
                  <c:v>32.700000000000003</c:v>
                </c:pt>
                <c:pt idx="2513">
                  <c:v>32.700000000000003</c:v>
                </c:pt>
                <c:pt idx="2514">
                  <c:v>32.700000000000003</c:v>
                </c:pt>
                <c:pt idx="2515">
                  <c:v>32.700000000000003</c:v>
                </c:pt>
                <c:pt idx="2516">
                  <c:v>32.700000000000003</c:v>
                </c:pt>
                <c:pt idx="2517">
                  <c:v>32.700000000000003</c:v>
                </c:pt>
                <c:pt idx="2518">
                  <c:v>32.700000000000003</c:v>
                </c:pt>
                <c:pt idx="2519">
                  <c:v>32.700000000000003</c:v>
                </c:pt>
                <c:pt idx="2520">
                  <c:v>32.700000000000003</c:v>
                </c:pt>
                <c:pt idx="2521">
                  <c:v>32.700000000000003</c:v>
                </c:pt>
                <c:pt idx="2522">
                  <c:v>32.700000000000003</c:v>
                </c:pt>
                <c:pt idx="2523">
                  <c:v>32.700000000000003</c:v>
                </c:pt>
                <c:pt idx="2524">
                  <c:v>32.700000000000003</c:v>
                </c:pt>
                <c:pt idx="2525">
                  <c:v>32.700000000000003</c:v>
                </c:pt>
                <c:pt idx="2526">
                  <c:v>32.700000000000003</c:v>
                </c:pt>
                <c:pt idx="2527">
                  <c:v>32.700000000000003</c:v>
                </c:pt>
                <c:pt idx="2528">
                  <c:v>32.700000000000003</c:v>
                </c:pt>
                <c:pt idx="2529">
                  <c:v>32.700000000000003</c:v>
                </c:pt>
                <c:pt idx="2530">
                  <c:v>32.700000000000003</c:v>
                </c:pt>
                <c:pt idx="2531">
                  <c:v>32.700000000000003</c:v>
                </c:pt>
                <c:pt idx="2532">
                  <c:v>32.700000000000003</c:v>
                </c:pt>
                <c:pt idx="2533">
                  <c:v>32.700000000000003</c:v>
                </c:pt>
                <c:pt idx="2534">
                  <c:v>32.700000000000003</c:v>
                </c:pt>
                <c:pt idx="2535">
                  <c:v>32.700000000000003</c:v>
                </c:pt>
                <c:pt idx="2536">
                  <c:v>32.700000000000003</c:v>
                </c:pt>
                <c:pt idx="2537">
                  <c:v>32.700000000000003</c:v>
                </c:pt>
                <c:pt idx="2538">
                  <c:v>32.700000000000003</c:v>
                </c:pt>
                <c:pt idx="2539">
                  <c:v>32.700000000000003</c:v>
                </c:pt>
                <c:pt idx="2540">
                  <c:v>32.700000000000003</c:v>
                </c:pt>
                <c:pt idx="2541">
                  <c:v>32.700000000000003</c:v>
                </c:pt>
                <c:pt idx="2542">
                  <c:v>32.700000000000003</c:v>
                </c:pt>
                <c:pt idx="2543">
                  <c:v>32.700000000000003</c:v>
                </c:pt>
                <c:pt idx="2544">
                  <c:v>32.700000000000003</c:v>
                </c:pt>
                <c:pt idx="2545">
                  <c:v>32.700000000000003</c:v>
                </c:pt>
                <c:pt idx="2546">
                  <c:v>32.700000000000003</c:v>
                </c:pt>
                <c:pt idx="2547">
                  <c:v>32.700000000000003</c:v>
                </c:pt>
                <c:pt idx="2548">
                  <c:v>32.700000000000003</c:v>
                </c:pt>
                <c:pt idx="2549">
                  <c:v>32.700000000000003</c:v>
                </c:pt>
                <c:pt idx="2550">
                  <c:v>32.700000000000003</c:v>
                </c:pt>
                <c:pt idx="2551">
                  <c:v>32.700000000000003</c:v>
                </c:pt>
                <c:pt idx="2552">
                  <c:v>32.700000000000003</c:v>
                </c:pt>
                <c:pt idx="2553">
                  <c:v>32.700000000000003</c:v>
                </c:pt>
                <c:pt idx="2554">
                  <c:v>32.700000000000003</c:v>
                </c:pt>
                <c:pt idx="2555">
                  <c:v>32.700000000000003</c:v>
                </c:pt>
                <c:pt idx="2556">
                  <c:v>32.700000000000003</c:v>
                </c:pt>
                <c:pt idx="2557">
                  <c:v>32.700000000000003</c:v>
                </c:pt>
                <c:pt idx="2558">
                  <c:v>32.700000000000003</c:v>
                </c:pt>
                <c:pt idx="2559">
                  <c:v>32.700000000000003</c:v>
                </c:pt>
                <c:pt idx="2560">
                  <c:v>32.700000000000003</c:v>
                </c:pt>
                <c:pt idx="2561">
                  <c:v>32.700000000000003</c:v>
                </c:pt>
                <c:pt idx="2562">
                  <c:v>32.700000000000003</c:v>
                </c:pt>
                <c:pt idx="2563">
                  <c:v>32.700000000000003</c:v>
                </c:pt>
                <c:pt idx="2564">
                  <c:v>32.700000000000003</c:v>
                </c:pt>
                <c:pt idx="2565">
                  <c:v>32.700000000000003</c:v>
                </c:pt>
                <c:pt idx="2566">
                  <c:v>32.700000000000003</c:v>
                </c:pt>
                <c:pt idx="2567">
                  <c:v>32.700000000000003</c:v>
                </c:pt>
                <c:pt idx="2568">
                  <c:v>32.700000000000003</c:v>
                </c:pt>
                <c:pt idx="2569">
                  <c:v>32.700000000000003</c:v>
                </c:pt>
                <c:pt idx="2570">
                  <c:v>32.700000000000003</c:v>
                </c:pt>
                <c:pt idx="2571">
                  <c:v>32.700000000000003</c:v>
                </c:pt>
                <c:pt idx="2572">
                  <c:v>32.700000000000003</c:v>
                </c:pt>
                <c:pt idx="2573">
                  <c:v>32.700000000000003</c:v>
                </c:pt>
                <c:pt idx="2574">
                  <c:v>32.700000000000003</c:v>
                </c:pt>
                <c:pt idx="2575">
                  <c:v>32.700000000000003</c:v>
                </c:pt>
                <c:pt idx="2576">
                  <c:v>32.700000000000003</c:v>
                </c:pt>
                <c:pt idx="2577">
                  <c:v>32.700000000000003</c:v>
                </c:pt>
                <c:pt idx="2578">
                  <c:v>32.700000000000003</c:v>
                </c:pt>
                <c:pt idx="2579">
                  <c:v>32.700000000000003</c:v>
                </c:pt>
                <c:pt idx="2580">
                  <c:v>32.700000000000003</c:v>
                </c:pt>
                <c:pt idx="2581">
                  <c:v>32.700000000000003</c:v>
                </c:pt>
                <c:pt idx="2582">
                  <c:v>32.700000000000003</c:v>
                </c:pt>
                <c:pt idx="2583">
                  <c:v>32.700000000000003</c:v>
                </c:pt>
                <c:pt idx="2584">
                  <c:v>32.700000000000003</c:v>
                </c:pt>
                <c:pt idx="2585">
                  <c:v>32.700000000000003</c:v>
                </c:pt>
                <c:pt idx="2586">
                  <c:v>32.700000000000003</c:v>
                </c:pt>
                <c:pt idx="2587">
                  <c:v>32.700000000000003</c:v>
                </c:pt>
                <c:pt idx="2588">
                  <c:v>32.700000000000003</c:v>
                </c:pt>
                <c:pt idx="2589">
                  <c:v>32.700000000000003</c:v>
                </c:pt>
                <c:pt idx="2590">
                  <c:v>32.700000000000003</c:v>
                </c:pt>
                <c:pt idx="2591">
                  <c:v>32.700000000000003</c:v>
                </c:pt>
                <c:pt idx="2592">
                  <c:v>32.700000000000003</c:v>
                </c:pt>
                <c:pt idx="2593">
                  <c:v>32.700000000000003</c:v>
                </c:pt>
                <c:pt idx="2594">
                  <c:v>32.700000000000003</c:v>
                </c:pt>
                <c:pt idx="2595">
                  <c:v>32.700000000000003</c:v>
                </c:pt>
                <c:pt idx="2596">
                  <c:v>32.700000000000003</c:v>
                </c:pt>
                <c:pt idx="2597">
                  <c:v>32.700000000000003</c:v>
                </c:pt>
                <c:pt idx="2598">
                  <c:v>32.700000000000003</c:v>
                </c:pt>
                <c:pt idx="2599">
                  <c:v>32.700000000000003</c:v>
                </c:pt>
                <c:pt idx="2600">
                  <c:v>32.700000000000003</c:v>
                </c:pt>
                <c:pt idx="2601">
                  <c:v>32.700000000000003</c:v>
                </c:pt>
                <c:pt idx="2602">
                  <c:v>32.700000000000003</c:v>
                </c:pt>
                <c:pt idx="2603">
                  <c:v>32.700000000000003</c:v>
                </c:pt>
                <c:pt idx="2604">
                  <c:v>32.700000000000003</c:v>
                </c:pt>
                <c:pt idx="2605">
                  <c:v>32.700000000000003</c:v>
                </c:pt>
                <c:pt idx="2606">
                  <c:v>32.700000000000003</c:v>
                </c:pt>
                <c:pt idx="2607">
                  <c:v>32.700000000000003</c:v>
                </c:pt>
                <c:pt idx="2608">
                  <c:v>32.700000000000003</c:v>
                </c:pt>
                <c:pt idx="2609">
                  <c:v>32.700000000000003</c:v>
                </c:pt>
                <c:pt idx="2610">
                  <c:v>32.700000000000003</c:v>
                </c:pt>
                <c:pt idx="2611">
                  <c:v>32.700000000000003</c:v>
                </c:pt>
                <c:pt idx="2612">
                  <c:v>32.700000000000003</c:v>
                </c:pt>
                <c:pt idx="2613">
                  <c:v>32.700000000000003</c:v>
                </c:pt>
                <c:pt idx="2614">
                  <c:v>32.700000000000003</c:v>
                </c:pt>
                <c:pt idx="2615">
                  <c:v>32.700000000000003</c:v>
                </c:pt>
                <c:pt idx="2616">
                  <c:v>32.700000000000003</c:v>
                </c:pt>
                <c:pt idx="2617">
                  <c:v>32.700000000000003</c:v>
                </c:pt>
                <c:pt idx="2618">
                  <c:v>32.700000000000003</c:v>
                </c:pt>
                <c:pt idx="2619">
                  <c:v>32.700000000000003</c:v>
                </c:pt>
                <c:pt idx="2620">
                  <c:v>32.700000000000003</c:v>
                </c:pt>
                <c:pt idx="2621">
                  <c:v>32.690385180829175</c:v>
                </c:pt>
                <c:pt idx="2622">
                  <c:v>32.680776014109348</c:v>
                </c:pt>
                <c:pt idx="2623">
                  <c:v>32.67117249485748</c:v>
                </c:pt>
                <c:pt idx="2624">
                  <c:v>32.66157461809636</c:v>
                </c:pt>
                <c:pt idx="2625">
                  <c:v>32.651982378854633</c:v>
                </c:pt>
                <c:pt idx="2626">
                  <c:v>32.642395772166772</c:v>
                </c:pt>
                <c:pt idx="2627">
                  <c:v>32.632814793073088</c:v>
                </c:pt>
                <c:pt idx="2628">
                  <c:v>32.62323943661972</c:v>
                </c:pt>
                <c:pt idx="2629">
                  <c:v>32.613669697858612</c:v>
                </c:pt>
                <c:pt idx="2630">
                  <c:v>32.604105571847512</c:v>
                </c:pt>
                <c:pt idx="2631">
                  <c:v>32.594547053649961</c:v>
                </c:pt>
                <c:pt idx="2632">
                  <c:v>32.58499413833529</c:v>
                </c:pt>
                <c:pt idx="2633">
                  <c:v>32.575446820978613</c:v>
                </c:pt>
                <c:pt idx="2634">
                  <c:v>32.565905096660813</c:v>
                </c:pt>
                <c:pt idx="2635">
                  <c:v>32.556368960468525</c:v>
                </c:pt>
                <c:pt idx="2636">
                  <c:v>32.54683840749415</c:v>
                </c:pt>
                <c:pt idx="2637">
                  <c:v>32.537313432835823</c:v>
                </c:pt>
                <c:pt idx="2638">
                  <c:v>32.527794031597431</c:v>
                </c:pt>
                <c:pt idx="2639">
                  <c:v>32.518280198888569</c:v>
                </c:pt>
                <c:pt idx="2640">
                  <c:v>32.508771929824569</c:v>
                </c:pt>
                <c:pt idx="2641">
                  <c:v>32.499269219526461</c:v>
                </c:pt>
                <c:pt idx="2642">
                  <c:v>32.489772063120988</c:v>
                </c:pt>
                <c:pt idx="2643">
                  <c:v>32.480280455740584</c:v>
                </c:pt>
                <c:pt idx="2644">
                  <c:v>32.470794392523366</c:v>
                </c:pt>
                <c:pt idx="2645">
                  <c:v>32.461313868613146</c:v>
                </c:pt>
                <c:pt idx="2646">
                  <c:v>32.451838879159375</c:v>
                </c:pt>
                <c:pt idx="2647">
                  <c:v>32.442369419317188</c:v>
                </c:pt>
                <c:pt idx="2648">
                  <c:v>32.432905484247378</c:v>
                </c:pt>
                <c:pt idx="2649">
                  <c:v>32.423447069116364</c:v>
                </c:pt>
                <c:pt idx="2650">
                  <c:v>32.413994169096213</c:v>
                </c:pt>
                <c:pt idx="2651">
                  <c:v>32.404546779364622</c:v>
                </c:pt>
                <c:pt idx="2652">
                  <c:v>32.3951048951049</c:v>
                </c:pt>
                <c:pt idx="2653">
                  <c:v>32.385668511505976</c:v>
                </c:pt>
                <c:pt idx="2654">
                  <c:v>32.376237623762378</c:v>
                </c:pt>
                <c:pt idx="2655">
                  <c:v>32.366812227074242</c:v>
                </c:pt>
                <c:pt idx="2656">
                  <c:v>32.357392316647271</c:v>
                </c:pt>
                <c:pt idx="2657">
                  <c:v>32.347977887692757</c:v>
                </c:pt>
                <c:pt idx="2658">
                  <c:v>32.338568935427581</c:v>
                </c:pt>
                <c:pt idx="2659">
                  <c:v>32.329165455074154</c:v>
                </c:pt>
                <c:pt idx="2660">
                  <c:v>32.319767441860471</c:v>
                </c:pt>
                <c:pt idx="2661">
                  <c:v>32.310374891020054</c:v>
                </c:pt>
                <c:pt idx="2662">
                  <c:v>32.300987797791983</c:v>
                </c:pt>
                <c:pt idx="2663">
                  <c:v>32.291606157420858</c:v>
                </c:pt>
                <c:pt idx="2664">
                  <c:v>32.282229965156802</c:v>
                </c:pt>
                <c:pt idx="2665">
                  <c:v>32.272859216255448</c:v>
                </c:pt>
                <c:pt idx="2666">
                  <c:v>32.263493905977953</c:v>
                </c:pt>
                <c:pt idx="2667">
                  <c:v>32.254134029590951</c:v>
                </c:pt>
                <c:pt idx="2668">
                  <c:v>32.244779582366597</c:v>
                </c:pt>
                <c:pt idx="2669">
                  <c:v>32.23543055958249</c:v>
                </c:pt>
                <c:pt idx="2670">
                  <c:v>32.22608695652174</c:v>
                </c:pt>
                <c:pt idx="2671">
                  <c:v>32.216748768472911</c:v>
                </c:pt>
                <c:pt idx="2672">
                  <c:v>32.207415990730013</c:v>
                </c:pt>
                <c:pt idx="2673">
                  <c:v>32.198088618592536</c:v>
                </c:pt>
                <c:pt idx="2674">
                  <c:v>32.188766647365377</c:v>
                </c:pt>
                <c:pt idx="2675">
                  <c:v>32.179450072358904</c:v>
                </c:pt>
                <c:pt idx="2676">
                  <c:v>32.170138888888893</c:v>
                </c:pt>
                <c:pt idx="2677">
                  <c:v>32.160833092276548</c:v>
                </c:pt>
                <c:pt idx="2678">
                  <c:v>32.151532677848472</c:v>
                </c:pt>
                <c:pt idx="2679">
                  <c:v>32.142237640936692</c:v>
                </c:pt>
                <c:pt idx="2680">
                  <c:v>32.132947976878619</c:v>
                </c:pt>
                <c:pt idx="2681">
                  <c:v>32.123663681017049</c:v>
                </c:pt>
                <c:pt idx="2682">
                  <c:v>32.114384748700175</c:v>
                </c:pt>
                <c:pt idx="2683">
                  <c:v>32.10511117528155</c:v>
                </c:pt>
                <c:pt idx="2684">
                  <c:v>32.095842956120094</c:v>
                </c:pt>
                <c:pt idx="2685">
                  <c:v>32.086580086580092</c:v>
                </c:pt>
                <c:pt idx="2686">
                  <c:v>32.077322562031163</c:v>
                </c:pt>
                <c:pt idx="2687">
                  <c:v>32.068070377848287</c:v>
                </c:pt>
                <c:pt idx="2688">
                  <c:v>32.058823529411768</c:v>
                </c:pt>
                <c:pt idx="2689">
                  <c:v>32.049582012107237</c:v>
                </c:pt>
                <c:pt idx="2690">
                  <c:v>32.040345821325651</c:v>
                </c:pt>
                <c:pt idx="2691">
                  <c:v>32.03111495246327</c:v>
                </c:pt>
                <c:pt idx="2692">
                  <c:v>32.021889400921665</c:v>
                </c:pt>
                <c:pt idx="2693">
                  <c:v>32.012669162107692</c:v>
                </c:pt>
                <c:pt idx="2694">
                  <c:v>32.003454231433508</c:v>
                </c:pt>
                <c:pt idx="2695">
                  <c:v>31.994244604316552</c:v>
                </c:pt>
                <c:pt idx="2696">
                  <c:v>31.985040276179522</c:v>
                </c:pt>
                <c:pt idx="2697">
                  <c:v>31.975841242450393</c:v>
                </c:pt>
                <c:pt idx="2698">
                  <c:v>31.966647498562395</c:v>
                </c:pt>
                <c:pt idx="2699">
                  <c:v>31.957459039954013</c:v>
                </c:pt>
                <c:pt idx="2700">
                  <c:v>31.948275862068968</c:v>
                </c:pt>
                <c:pt idx="2701">
                  <c:v>31.939097960356225</c:v>
                </c:pt>
                <c:pt idx="2702">
                  <c:v>31.929925330269963</c:v>
                </c:pt>
                <c:pt idx="2703">
                  <c:v>31.920757967269598</c:v>
                </c:pt>
                <c:pt idx="2704">
                  <c:v>31.911595866819752</c:v>
                </c:pt>
                <c:pt idx="2705">
                  <c:v>31.902439024390247</c:v>
                </c:pt>
                <c:pt idx="2706">
                  <c:v>31.893287435456113</c:v>
                </c:pt>
                <c:pt idx="2707">
                  <c:v>31.884141095497565</c:v>
                </c:pt>
                <c:pt idx="2708">
                  <c:v>31.875000000000004</c:v>
                </c:pt>
                <c:pt idx="2709">
                  <c:v>31.865864144454001</c:v>
                </c:pt>
                <c:pt idx="2710">
                  <c:v>31.856733524355306</c:v>
                </c:pt>
                <c:pt idx="2711">
                  <c:v>31.847608135204815</c:v>
                </c:pt>
                <c:pt idx="2712">
                  <c:v>31.838487972508595</c:v>
                </c:pt>
                <c:pt idx="2713">
                  <c:v>31.829373031777845</c:v>
                </c:pt>
                <c:pt idx="2714">
                  <c:v>31.820263308528911</c:v>
                </c:pt>
                <c:pt idx="2715">
                  <c:v>31.811158798283266</c:v>
                </c:pt>
                <c:pt idx="2716">
                  <c:v>31.802059496567509</c:v>
                </c:pt>
                <c:pt idx="2717">
                  <c:v>31.79296539891336</c:v>
                </c:pt>
                <c:pt idx="2718">
                  <c:v>31.783876500857637</c:v>
                </c:pt>
                <c:pt idx="2719">
                  <c:v>31.774792797942272</c:v>
                </c:pt>
                <c:pt idx="2720">
                  <c:v>31.765714285714289</c:v>
                </c:pt>
                <c:pt idx="2721">
                  <c:v>31.756640959725797</c:v>
                </c:pt>
                <c:pt idx="2722">
                  <c:v>31.747572815533985</c:v>
                </c:pt>
                <c:pt idx="2723">
                  <c:v>31.738509848701117</c:v>
                </c:pt>
                <c:pt idx="2724">
                  <c:v>31.729452054794525</c:v>
                </c:pt>
                <c:pt idx="2725">
                  <c:v>31.720399429386596</c:v>
                </c:pt>
                <c:pt idx="2726">
                  <c:v>31.711351968054768</c:v>
                </c:pt>
                <c:pt idx="2727">
                  <c:v>31.702309666381527</c:v>
                </c:pt>
                <c:pt idx="2728">
                  <c:v>31.693272519954395</c:v>
                </c:pt>
                <c:pt idx="2729">
                  <c:v>31.684240524365919</c:v>
                </c:pt>
                <c:pt idx="2730">
                  <c:v>31.67521367521368</c:v>
                </c:pt>
                <c:pt idx="2731">
                  <c:v>31.666191968100261</c:v>
                </c:pt>
                <c:pt idx="2732">
                  <c:v>31.65717539863326</c:v>
                </c:pt>
                <c:pt idx="2733">
                  <c:v>31.648163962425283</c:v>
                </c:pt>
                <c:pt idx="2734">
                  <c:v>31.639157655093914</c:v>
                </c:pt>
                <c:pt idx="2735">
                  <c:v>31.630156472261739</c:v>
                </c:pt>
                <c:pt idx="2736">
                  <c:v>31.621160409556317</c:v>
                </c:pt>
                <c:pt idx="2737">
                  <c:v>31.612169462610183</c:v>
                </c:pt>
                <c:pt idx="2738">
                  <c:v>31.603183627060833</c:v>
                </c:pt>
                <c:pt idx="2739">
                  <c:v>31.59420289855073</c:v>
                </c:pt>
                <c:pt idx="2740">
                  <c:v>31.585227272727277</c:v>
                </c:pt>
                <c:pt idx="2741">
                  <c:v>31.576256745242834</c:v>
                </c:pt>
                <c:pt idx="2742">
                  <c:v>31.56729131175469</c:v>
                </c:pt>
                <c:pt idx="2743">
                  <c:v>31.55833096792507</c:v>
                </c:pt>
                <c:pt idx="2744">
                  <c:v>31.549375709421117</c:v>
                </c:pt>
                <c:pt idx="2745">
                  <c:v>31.540425531914899</c:v>
                </c:pt>
                <c:pt idx="2746">
                  <c:v>31.531480431083384</c:v>
                </c:pt>
                <c:pt idx="2747">
                  <c:v>31.522540402608453</c:v>
                </c:pt>
                <c:pt idx="2748">
                  <c:v>31.513605442176875</c:v>
                </c:pt>
                <c:pt idx="2749">
                  <c:v>31.50467554548031</c:v>
                </c:pt>
                <c:pt idx="2750">
                  <c:v>31.495750708215301</c:v>
                </c:pt>
                <c:pt idx="2751">
                  <c:v>31.486830926083268</c:v>
                </c:pt>
                <c:pt idx="2752">
                  <c:v>31.477916194790492</c:v>
                </c:pt>
                <c:pt idx="2753">
                  <c:v>31.469006510048121</c:v>
                </c:pt>
                <c:pt idx="2754">
                  <c:v>31.46010186757216</c:v>
                </c:pt>
                <c:pt idx="2755">
                  <c:v>31.451202263083456</c:v>
                </c:pt>
                <c:pt idx="2756">
                  <c:v>31.442307692307697</c:v>
                </c:pt>
                <c:pt idx="2757">
                  <c:v>31.433418150975406</c:v>
                </c:pt>
                <c:pt idx="2758">
                  <c:v>31.424533634821938</c:v>
                </c:pt>
                <c:pt idx="2759">
                  <c:v>31.41565413958746</c:v>
                </c:pt>
                <c:pt idx="2760">
                  <c:v>31.406779661016952</c:v>
                </c:pt>
                <c:pt idx="2761">
                  <c:v>31.397910194860213</c:v>
                </c:pt>
                <c:pt idx="2762">
                  <c:v>31.389045736871829</c:v>
                </c:pt>
                <c:pt idx="2763">
                  <c:v>31.380186282811181</c:v>
                </c:pt>
                <c:pt idx="2764">
                  <c:v>31.371331828442443</c:v>
                </c:pt>
                <c:pt idx="2765">
                  <c:v>31.362482369534561</c:v>
                </c:pt>
                <c:pt idx="2766">
                  <c:v>31.353637901861255</c:v>
                </c:pt>
                <c:pt idx="2767">
                  <c:v>31.34479842120102</c:v>
                </c:pt>
                <c:pt idx="2768">
                  <c:v>31.335963923337097</c:v>
                </c:pt>
                <c:pt idx="2769">
                  <c:v>31.327134404057485</c:v>
                </c:pt>
                <c:pt idx="2770">
                  <c:v>31.318309859154933</c:v>
                </c:pt>
                <c:pt idx="2771">
                  <c:v>31.309490284426925</c:v>
                </c:pt>
                <c:pt idx="2772">
                  <c:v>31.300675675675681</c:v>
                </c:pt>
                <c:pt idx="2773">
                  <c:v>31.291866028708139</c:v>
                </c:pt>
                <c:pt idx="2774">
                  <c:v>31.283061339335962</c:v>
                </c:pt>
                <c:pt idx="2775">
                  <c:v>31.274261603375532</c:v>
                </c:pt>
                <c:pt idx="2776">
                  <c:v>31.265466816647923</c:v>
                </c:pt>
                <c:pt idx="2777">
                  <c:v>31.25667697497892</c:v>
                </c:pt>
                <c:pt idx="2778">
                  <c:v>31.247892074198994</c:v>
                </c:pt>
                <c:pt idx="2779">
                  <c:v>31.239112110143303</c:v>
                </c:pt>
                <c:pt idx="2780">
                  <c:v>31.23033707865169</c:v>
                </c:pt>
                <c:pt idx="2781">
                  <c:v>31.221566975568663</c:v>
                </c:pt>
                <c:pt idx="2782">
                  <c:v>31.212801796743406</c:v>
                </c:pt>
                <c:pt idx="2783">
                  <c:v>31.204041538029756</c:v>
                </c:pt>
                <c:pt idx="2784">
                  <c:v>31.195286195286201</c:v>
                </c:pt>
                <c:pt idx="2785">
                  <c:v>31.186535764375879</c:v>
                </c:pt>
                <c:pt idx="2786">
                  <c:v>31.177790241166576</c:v>
                </c:pt>
                <c:pt idx="2787">
                  <c:v>31.169049621530704</c:v>
                </c:pt>
                <c:pt idx="2788">
                  <c:v>31.160313901345294</c:v>
                </c:pt>
                <c:pt idx="2789">
                  <c:v>31.15158307649202</c:v>
                </c:pt>
                <c:pt idx="2790">
                  <c:v>31.142857142857146</c:v>
                </c:pt>
                <c:pt idx="2791">
                  <c:v>31.134136096331563</c:v>
                </c:pt>
                <c:pt idx="2792">
                  <c:v>31.125419932810754</c:v>
                </c:pt>
                <c:pt idx="2793">
                  <c:v>31.116708648194798</c:v>
                </c:pt>
                <c:pt idx="2794">
                  <c:v>31.108002238388366</c:v>
                </c:pt>
                <c:pt idx="2795">
                  <c:v>31.099300699300702</c:v>
                </c:pt>
                <c:pt idx="2796">
                  <c:v>31.090604026845643</c:v>
                </c:pt>
                <c:pt idx="2797">
                  <c:v>31.081912216941575</c:v>
                </c:pt>
                <c:pt idx="2798">
                  <c:v>31.073225265511464</c:v>
                </c:pt>
                <c:pt idx="2799">
                  <c:v>31.064543168482821</c:v>
                </c:pt>
                <c:pt idx="2800">
                  <c:v>31.055865921787714</c:v>
                </c:pt>
                <c:pt idx="2801">
                  <c:v>31.04719352136275</c:v>
                </c:pt>
                <c:pt idx="2802">
                  <c:v>31.038525963149084</c:v>
                </c:pt>
                <c:pt idx="2803">
                  <c:v>31.029863243092386</c:v>
                </c:pt>
                <c:pt idx="2804">
                  <c:v>31.021205357142861</c:v>
                </c:pt>
                <c:pt idx="2805">
                  <c:v>31.012552301255234</c:v>
                </c:pt>
                <c:pt idx="2806">
                  <c:v>31.003904071388739</c:v>
                </c:pt>
                <c:pt idx="2807">
                  <c:v>30.995260663507114</c:v>
                </c:pt>
                <c:pt idx="2808">
                  <c:v>30.986622073578598</c:v>
                </c:pt>
                <c:pt idx="2809">
                  <c:v>30.97798829757593</c:v>
                </c:pt>
                <c:pt idx="2810">
                  <c:v>30.969359331476326</c:v>
                </c:pt>
                <c:pt idx="2811">
                  <c:v>30.96073517126149</c:v>
                </c:pt>
                <c:pt idx="2812">
                  <c:v>30.952115812917597</c:v>
                </c:pt>
                <c:pt idx="2813">
                  <c:v>30.943501252435293</c:v>
                </c:pt>
                <c:pt idx="2814">
                  <c:v>30.934891485809686</c:v>
                </c:pt>
                <c:pt idx="2815">
                  <c:v>30.926286509040338</c:v>
                </c:pt>
                <c:pt idx="2816">
                  <c:v>30.91768631813126</c:v>
                </c:pt>
                <c:pt idx="2817">
                  <c:v>30.909090909090914</c:v>
                </c:pt>
                <c:pt idx="2818">
                  <c:v>30.900500277932188</c:v>
                </c:pt>
                <c:pt idx="2819">
                  <c:v>30.891914420672414</c:v>
                </c:pt>
                <c:pt idx="2820">
                  <c:v>30.883333333333336</c:v>
                </c:pt>
                <c:pt idx="2821">
                  <c:v>30.874757011941131</c:v>
                </c:pt>
                <c:pt idx="2822">
                  <c:v>30.866185452526377</c:v>
                </c:pt>
                <c:pt idx="2823">
                  <c:v>30.857618651124067</c:v>
                </c:pt>
                <c:pt idx="2824">
                  <c:v>30.84905660377359</c:v>
                </c:pt>
                <c:pt idx="2825">
                  <c:v>30.840499306518726</c:v>
                </c:pt>
                <c:pt idx="2826">
                  <c:v>30.831946755407657</c:v>
                </c:pt>
                <c:pt idx="2827">
                  <c:v>30.823398946492933</c:v>
                </c:pt>
                <c:pt idx="2828">
                  <c:v>30.814855875831491</c:v>
                </c:pt>
                <c:pt idx="2829">
                  <c:v>30.806317539484624</c:v>
                </c:pt>
                <c:pt idx="2830">
                  <c:v>30.797783933518009</c:v>
                </c:pt>
                <c:pt idx="2831">
                  <c:v>30.789255054001664</c:v>
                </c:pt>
                <c:pt idx="2832">
                  <c:v>30.78073089700997</c:v>
                </c:pt>
                <c:pt idx="2833">
                  <c:v>30.772211458621648</c:v>
                </c:pt>
                <c:pt idx="2834">
                  <c:v>30.763696734919762</c:v>
                </c:pt>
                <c:pt idx="2835">
                  <c:v>30.755186721991706</c:v>
                </c:pt>
                <c:pt idx="2836">
                  <c:v>30.746681415929206</c:v>
                </c:pt>
                <c:pt idx="2837">
                  <c:v>30.738180812828315</c:v>
                </c:pt>
                <c:pt idx="2838">
                  <c:v>30.729684908789391</c:v>
                </c:pt>
                <c:pt idx="2839">
                  <c:v>30.721193699917109</c:v>
                </c:pt>
                <c:pt idx="2840">
                  <c:v>30.712707182320447</c:v>
                </c:pt>
                <c:pt idx="2841">
                  <c:v>30.70422535211268</c:v>
                </c:pt>
                <c:pt idx="2842">
                  <c:v>30.69574820541138</c:v>
                </c:pt>
                <c:pt idx="2843">
                  <c:v>30.687275738338396</c:v>
                </c:pt>
                <c:pt idx="2844">
                  <c:v>30.678807947019873</c:v>
                </c:pt>
                <c:pt idx="2845">
                  <c:v>30.670344827586209</c:v>
                </c:pt>
                <c:pt idx="2846">
                  <c:v>30.661886376172095</c:v>
                </c:pt>
                <c:pt idx="2847">
                  <c:v>30.653432588916463</c:v>
                </c:pt>
                <c:pt idx="2848">
                  <c:v>30.644983461962518</c:v>
                </c:pt>
                <c:pt idx="2849">
                  <c:v>30.636538991457705</c:v>
                </c:pt>
                <c:pt idx="2850">
                  <c:v>30.628099173553721</c:v>
                </c:pt>
                <c:pt idx="2851">
                  <c:v>30.619664004406502</c:v>
                </c:pt>
                <c:pt idx="2852">
                  <c:v>30.611233480176214</c:v>
                </c:pt>
                <c:pt idx="2853">
                  <c:v>30.602807597027255</c:v>
                </c:pt>
                <c:pt idx="2854">
                  <c:v>30.594386351128236</c:v>
                </c:pt>
                <c:pt idx="2855">
                  <c:v>30.585969738651997</c:v>
                </c:pt>
                <c:pt idx="2856">
                  <c:v>30.577557755775583</c:v>
                </c:pt>
                <c:pt idx="2857">
                  <c:v>30.569150398680236</c:v>
                </c:pt>
                <c:pt idx="2858">
                  <c:v>30.560747663551407</c:v>
                </c:pt>
                <c:pt idx="2859">
                  <c:v>30.552349546578736</c:v>
                </c:pt>
                <c:pt idx="2860">
                  <c:v>30.543956043956047</c:v>
                </c:pt>
                <c:pt idx="2861">
                  <c:v>30.535567151881356</c:v>
                </c:pt>
                <c:pt idx="2862">
                  <c:v>30.527182866556842</c:v>
                </c:pt>
                <c:pt idx="2863">
                  <c:v>30.518803184188858</c:v>
                </c:pt>
                <c:pt idx="2864">
                  <c:v>30.51042810098793</c:v>
                </c:pt>
                <c:pt idx="2865">
                  <c:v>30.502057613168727</c:v>
                </c:pt>
                <c:pt idx="2866">
                  <c:v>30.493691716950085</c:v>
                </c:pt>
                <c:pt idx="2867">
                  <c:v>30.485330408554979</c:v>
                </c:pt>
                <c:pt idx="2868">
                  <c:v>30.476973684210531</c:v>
                </c:pt>
                <c:pt idx="2869">
                  <c:v>30.468621540147989</c:v>
                </c:pt>
                <c:pt idx="2870">
                  <c:v>30.460273972602742</c:v>
                </c:pt>
                <c:pt idx="2871">
                  <c:v>30.4519309778143</c:v>
                </c:pt>
                <c:pt idx="2872">
                  <c:v>30.443592552026292</c:v>
                </c:pt>
                <c:pt idx="2873">
                  <c:v>30.435258691486453</c:v>
                </c:pt>
                <c:pt idx="2874">
                  <c:v>30.426929392446638</c:v>
                </c:pt>
                <c:pt idx="2875">
                  <c:v>30.418604651162795</c:v>
                </c:pt>
                <c:pt idx="2876">
                  <c:v>30.410284463894971</c:v>
                </c:pt>
                <c:pt idx="2877">
                  <c:v>30.401968826907304</c:v>
                </c:pt>
                <c:pt idx="2878">
                  <c:v>30.393657736468018</c:v>
                </c:pt>
                <c:pt idx="2879">
                  <c:v>30.385351188849416</c:v>
                </c:pt>
                <c:pt idx="2880">
                  <c:v>30.377049180327873</c:v>
                </c:pt>
                <c:pt idx="2881">
                  <c:v>30.368751707183833</c:v>
                </c:pt>
                <c:pt idx="2882">
                  <c:v>30.360458765701807</c:v>
                </c:pt>
                <c:pt idx="2883">
                  <c:v>30.352170352170358</c:v>
                </c:pt>
                <c:pt idx="2884">
                  <c:v>30.3438864628821</c:v>
                </c:pt>
                <c:pt idx="2885">
                  <c:v>30.335607094133699</c:v>
                </c:pt>
                <c:pt idx="2886">
                  <c:v>30.327332242225864</c:v>
                </c:pt>
                <c:pt idx="2887">
                  <c:v>30.319061903463325</c:v>
                </c:pt>
                <c:pt idx="2888">
                  <c:v>30.310796074154858</c:v>
                </c:pt>
                <c:pt idx="2889">
                  <c:v>30.302534750613251</c:v>
                </c:pt>
                <c:pt idx="2890">
                  <c:v>30.294277929155317</c:v>
                </c:pt>
                <c:pt idx="2891">
                  <c:v>30.286025606101884</c:v>
                </c:pt>
                <c:pt idx="2892">
                  <c:v>30.277777777777782</c:v>
                </c:pt>
                <c:pt idx="2893">
                  <c:v>30.269534440511848</c:v>
                </c:pt>
                <c:pt idx="2894">
                  <c:v>30.261295590636912</c:v>
                </c:pt>
                <c:pt idx="2895">
                  <c:v>30.253061224489802</c:v>
                </c:pt>
                <c:pt idx="2896">
                  <c:v>30.24483133841132</c:v>
                </c:pt>
                <c:pt idx="2897">
                  <c:v>30.236605928746265</c:v>
                </c:pt>
                <c:pt idx="2898">
                  <c:v>30.228384991843399</c:v>
                </c:pt>
                <c:pt idx="2899">
                  <c:v>30.220168524055453</c:v>
                </c:pt>
                <c:pt idx="2900">
                  <c:v>30.211956521739136</c:v>
                </c:pt>
                <c:pt idx="2901">
                  <c:v>30.203748981255099</c:v>
                </c:pt>
                <c:pt idx="2902">
                  <c:v>30.195545898967957</c:v>
                </c:pt>
                <c:pt idx="2903">
                  <c:v>30.187347271246271</c:v>
                </c:pt>
                <c:pt idx="2904">
                  <c:v>30.179153094462546</c:v>
                </c:pt>
                <c:pt idx="2905">
                  <c:v>30.17096336499322</c:v>
                </c:pt>
                <c:pt idx="2906">
                  <c:v>30.162778079218668</c:v>
                </c:pt>
                <c:pt idx="2907">
                  <c:v>30.154597233523194</c:v>
                </c:pt>
                <c:pt idx="2908">
                  <c:v>30.146420824295014</c:v>
                </c:pt>
                <c:pt idx="2909">
                  <c:v>30.13824884792627</c:v>
                </c:pt>
                <c:pt idx="2910">
                  <c:v>30.130081300813011</c:v>
                </c:pt>
                <c:pt idx="2911">
                  <c:v>30.121918179355191</c:v>
                </c:pt>
                <c:pt idx="2912">
                  <c:v>30.113759479956666</c:v>
                </c:pt>
                <c:pt idx="2913">
                  <c:v>30.105605199025188</c:v>
                </c:pt>
                <c:pt idx="2914">
                  <c:v>30.097455332972391</c:v>
                </c:pt>
                <c:pt idx="2915">
                  <c:v>30.089309878213808</c:v>
                </c:pt>
                <c:pt idx="2916">
                  <c:v>30.081168831168835</c:v>
                </c:pt>
                <c:pt idx="2917">
                  <c:v>30.073032188260758</c:v>
                </c:pt>
                <c:pt idx="2918">
                  <c:v>30.064899945916714</c:v>
                </c:pt>
                <c:pt idx="2919">
                  <c:v>30.056772100567724</c:v>
                </c:pt>
                <c:pt idx="2920">
                  <c:v>30.048648648648651</c:v>
                </c:pt>
                <c:pt idx="2921">
                  <c:v>30.040529586598222</c:v>
                </c:pt>
                <c:pt idx="2922">
                  <c:v>30.032414910859</c:v>
                </c:pt>
                <c:pt idx="2923">
                  <c:v>30.024304617877402</c:v>
                </c:pt>
                <c:pt idx="2924">
                  <c:v>30.016198704103676</c:v>
                </c:pt>
                <c:pt idx="2925">
                  <c:v>30.008097165991906</c:v>
                </c:pt>
                <c:pt idx="2926">
                  <c:v>30.000000000000004</c:v>
                </c:pt>
                <c:pt idx="2927">
                  <c:v>29.991907202589697</c:v>
                </c:pt>
                <c:pt idx="2928">
                  <c:v>29.983818770226542</c:v>
                </c:pt>
                <c:pt idx="2929">
                  <c:v>29.975734699379892</c:v>
                </c:pt>
                <c:pt idx="2930">
                  <c:v>29.967654986522916</c:v>
                </c:pt>
                <c:pt idx="2931">
                  <c:v>29.959579628132584</c:v>
                </c:pt>
                <c:pt idx="2932">
                  <c:v>29.951508620689658</c:v>
                </c:pt>
                <c:pt idx="2933">
                  <c:v>29.943441960678701</c:v>
                </c:pt>
                <c:pt idx="2934">
                  <c:v>29.93537964458805</c:v>
                </c:pt>
                <c:pt idx="2935">
                  <c:v>29.92732166890983</c:v>
                </c:pt>
                <c:pt idx="2936">
                  <c:v>29.919268030139939</c:v>
                </c:pt>
                <c:pt idx="2937">
                  <c:v>29.911218724778049</c:v>
                </c:pt>
                <c:pt idx="2938">
                  <c:v>29.9031737493276</c:v>
                </c:pt>
                <c:pt idx="2939">
                  <c:v>29.895133100295784</c:v>
                </c:pt>
                <c:pt idx="2940">
                  <c:v>29.887096774193552</c:v>
                </c:pt>
                <c:pt idx="2941">
                  <c:v>29.879064767535613</c:v>
                </c:pt>
                <c:pt idx="2942">
                  <c:v>29.871037076840413</c:v>
                </c:pt>
                <c:pt idx="2943">
                  <c:v>29.863013698630141</c:v>
                </c:pt>
                <c:pt idx="2944">
                  <c:v>29.854994629430724</c:v>
                </c:pt>
                <c:pt idx="2945">
                  <c:v>29.846979865771814</c:v>
                </c:pt>
                <c:pt idx="2946">
                  <c:v>29.838969404186798</c:v>
                </c:pt>
                <c:pt idx="2947">
                  <c:v>29.830963241212775</c:v>
                </c:pt>
                <c:pt idx="2948">
                  <c:v>29.822961373390562</c:v>
                </c:pt>
                <c:pt idx="2949">
                  <c:v>29.814963797264685</c:v>
                </c:pt>
                <c:pt idx="2950">
                  <c:v>29.806970509383383</c:v>
                </c:pt>
                <c:pt idx="2951">
                  <c:v>29.798981506298585</c:v>
                </c:pt>
                <c:pt idx="2952">
                  <c:v>29.79099678456592</c:v>
                </c:pt>
                <c:pt idx="2953">
                  <c:v>29.783016340744712</c:v>
                </c:pt>
                <c:pt idx="2954">
                  <c:v>29.775040171397968</c:v>
                </c:pt>
                <c:pt idx="2955">
                  <c:v>29.767068273092374</c:v>
                </c:pt>
                <c:pt idx="2956">
                  <c:v>29.759100642398291</c:v>
                </c:pt>
                <c:pt idx="2957">
                  <c:v>29.751137275889754</c:v>
                </c:pt>
                <c:pt idx="2958">
                  <c:v>29.743178170144468</c:v>
                </c:pt>
                <c:pt idx="2959">
                  <c:v>29.735223321743785</c:v>
                </c:pt>
                <c:pt idx="2960">
                  <c:v>29.72727272727273</c:v>
                </c:pt>
                <c:pt idx="2961">
                  <c:v>29.71932638331997</c:v>
                </c:pt>
                <c:pt idx="2962">
                  <c:v>29.711384286477823</c:v>
                </c:pt>
                <c:pt idx="2963">
                  <c:v>29.703446433342243</c:v>
                </c:pt>
                <c:pt idx="2964">
                  <c:v>29.695512820512825</c:v>
                </c:pt>
                <c:pt idx="2965">
                  <c:v>29.687583444592793</c:v>
                </c:pt>
                <c:pt idx="2966">
                  <c:v>29.679658302189004</c:v>
                </c:pt>
                <c:pt idx="2967">
                  <c:v>29.671737389911932</c:v>
                </c:pt>
                <c:pt idx="2968">
                  <c:v>29.66382070437567</c:v>
                </c:pt>
                <c:pt idx="2969">
                  <c:v>29.655908242197924</c:v>
                </c:pt>
                <c:pt idx="2970">
                  <c:v>29.648000000000003</c:v>
                </c:pt>
                <c:pt idx="2971">
                  <c:v>29.64009597440683</c:v>
                </c:pt>
                <c:pt idx="2972">
                  <c:v>29.632196162046913</c:v>
                </c:pt>
                <c:pt idx="2973">
                  <c:v>29.624300559552363</c:v>
                </c:pt>
                <c:pt idx="2974">
                  <c:v>29.616409163558874</c:v>
                </c:pt>
                <c:pt idx="2975">
                  <c:v>29.608521970705731</c:v>
                </c:pt>
                <c:pt idx="2976">
                  <c:v>29.600638977635786</c:v>
                </c:pt>
                <c:pt idx="2977">
                  <c:v>29.59276018099548</c:v>
                </c:pt>
                <c:pt idx="2978">
                  <c:v>29.584885577434811</c:v>
                </c:pt>
                <c:pt idx="2979">
                  <c:v>29.577015163607346</c:v>
                </c:pt>
                <c:pt idx="2980">
                  <c:v>29.569148936170215</c:v>
                </c:pt>
                <c:pt idx="2981">
                  <c:v>29.561286891784103</c:v>
                </c:pt>
                <c:pt idx="2982">
                  <c:v>29.553429027113243</c:v>
                </c:pt>
                <c:pt idx="2983">
                  <c:v>29.545575338825408</c:v>
                </c:pt>
                <c:pt idx="2984">
                  <c:v>29.537725823591927</c:v>
                </c:pt>
                <c:pt idx="2985">
                  <c:v>29.529880478087652</c:v>
                </c:pt>
                <c:pt idx="2986">
                  <c:v>29.522039298990975</c:v>
                </c:pt>
                <c:pt idx="2987">
                  <c:v>29.51420228298381</c:v>
                </c:pt>
                <c:pt idx="2988">
                  <c:v>29.506369426751597</c:v>
                </c:pt>
                <c:pt idx="2989">
                  <c:v>29.49854072698329</c:v>
                </c:pt>
                <c:pt idx="2990">
                  <c:v>29.490716180371358</c:v>
                </c:pt>
                <c:pt idx="2991">
                  <c:v>29.482895783611777</c:v>
                </c:pt>
                <c:pt idx="2992">
                  <c:v>29.475079533404035</c:v>
                </c:pt>
                <c:pt idx="2993">
                  <c:v>29.467267426451105</c:v>
                </c:pt>
                <c:pt idx="2994">
                  <c:v>29.459459459459463</c:v>
                </c:pt>
                <c:pt idx="2995">
                  <c:v>29.451655629139076</c:v>
                </c:pt>
                <c:pt idx="2996">
                  <c:v>29.443855932203395</c:v>
                </c:pt>
                <c:pt idx="2997">
                  <c:v>29.436060365369343</c:v>
                </c:pt>
                <c:pt idx="2998">
                  <c:v>29.428268925357337</c:v>
                </c:pt>
                <c:pt idx="2999">
                  <c:v>29.420481608891244</c:v>
                </c:pt>
                <c:pt idx="3000">
                  <c:v>29.412698412698415</c:v>
                </c:pt>
                <c:pt idx="3001">
                  <c:v>29.404919333509657</c:v>
                </c:pt>
                <c:pt idx="3002">
                  <c:v>29.39714436805923</c:v>
                </c:pt>
                <c:pt idx="3003">
                  <c:v>29.389373513084855</c:v>
                </c:pt>
                <c:pt idx="3004">
                  <c:v>29.3816067653277</c:v>
                </c:pt>
                <c:pt idx="3005">
                  <c:v>29.373844121532368</c:v>
                </c:pt>
                <c:pt idx="3006">
                  <c:v>29.366085578446913</c:v>
                </c:pt>
                <c:pt idx="3007">
                  <c:v>29.358331132822819</c:v>
                </c:pt>
                <c:pt idx="3008">
                  <c:v>29.350580781414997</c:v>
                </c:pt>
                <c:pt idx="3009">
                  <c:v>29.342834520981793</c:v>
                </c:pt>
                <c:pt idx="3010">
                  <c:v>29.335092348284963</c:v>
                </c:pt>
                <c:pt idx="3011">
                  <c:v>29.327354260089692</c:v>
                </c:pt>
                <c:pt idx="3012">
                  <c:v>29.319620253164562</c:v>
                </c:pt>
                <c:pt idx="3013">
                  <c:v>29.311890324281574</c:v>
                </c:pt>
                <c:pt idx="3014">
                  <c:v>29.304164470216133</c:v>
                </c:pt>
                <c:pt idx="3015">
                  <c:v>29.296442687747039</c:v>
                </c:pt>
                <c:pt idx="3016">
                  <c:v>29.288724973656485</c:v>
                </c:pt>
                <c:pt idx="3017">
                  <c:v>29.281011324730056</c:v>
                </c:pt>
                <c:pt idx="3018">
                  <c:v>29.273301737756718</c:v>
                </c:pt>
                <c:pt idx="3019">
                  <c:v>29.265596209528827</c:v>
                </c:pt>
                <c:pt idx="3020">
                  <c:v>29.257894736842108</c:v>
                </c:pt>
                <c:pt idx="3021">
                  <c:v>29.250197316495662</c:v>
                </c:pt>
                <c:pt idx="3022">
                  <c:v>29.242503945291954</c:v>
                </c:pt>
                <c:pt idx="3023">
                  <c:v>29.234814620036818</c:v>
                </c:pt>
                <c:pt idx="3024">
                  <c:v>29.227129337539434</c:v>
                </c:pt>
                <c:pt idx="3025">
                  <c:v>29.219448094612357</c:v>
                </c:pt>
                <c:pt idx="3026">
                  <c:v>29.21177088807147</c:v>
                </c:pt>
                <c:pt idx="3027">
                  <c:v>29.204097714736015</c:v>
                </c:pt>
                <c:pt idx="3028">
                  <c:v>29.196428571428577</c:v>
                </c:pt>
                <c:pt idx="3029">
                  <c:v>29.188763454975064</c:v>
                </c:pt>
                <c:pt idx="3030">
                  <c:v>29.181102362204729</c:v>
                </c:pt>
                <c:pt idx="3031">
                  <c:v>29.173445289950148</c:v>
                </c:pt>
                <c:pt idx="3032">
                  <c:v>29.165792235047224</c:v>
                </c:pt>
                <c:pt idx="3033">
                  <c:v>29.158143194335175</c:v>
                </c:pt>
                <c:pt idx="3034">
                  <c:v>29.150498164656533</c:v>
                </c:pt>
                <c:pt idx="3035">
                  <c:v>29.142857142857146</c:v>
                </c:pt>
                <c:pt idx="3036">
                  <c:v>29.135220125786166</c:v>
                </c:pt>
                <c:pt idx="3037">
                  <c:v>29.127587110296048</c:v>
                </c:pt>
                <c:pt idx="3038">
                  <c:v>29.119958093242538</c:v>
                </c:pt>
                <c:pt idx="3039">
                  <c:v>29.112333071484684</c:v>
                </c:pt>
                <c:pt idx="3040">
                  <c:v>29.10471204188482</c:v>
                </c:pt>
                <c:pt idx="3041">
                  <c:v>29.097095001308563</c:v>
                </c:pt>
                <c:pt idx="3042">
                  <c:v>29.089481946624808</c:v>
                </c:pt>
                <c:pt idx="3043">
                  <c:v>29.081872874705731</c:v>
                </c:pt>
                <c:pt idx="3044">
                  <c:v>29.074267782426784</c:v>
                </c:pt>
                <c:pt idx="3045">
                  <c:v>29.06666666666667</c:v>
                </c:pt>
                <c:pt idx="3046">
                  <c:v>29.059069524307375</c:v>
                </c:pt>
                <c:pt idx="3047">
                  <c:v>29.051476352234129</c:v>
                </c:pt>
                <c:pt idx="3048">
                  <c:v>29.043887147335425</c:v>
                </c:pt>
                <c:pt idx="3049">
                  <c:v>29.036301906503006</c:v>
                </c:pt>
                <c:pt idx="3050">
                  <c:v>29.028720626631859</c:v>
                </c:pt>
                <c:pt idx="3051">
                  <c:v>29.021143304620207</c:v>
                </c:pt>
                <c:pt idx="3052">
                  <c:v>29.013569937369525</c:v>
                </c:pt>
                <c:pt idx="3053">
                  <c:v>29.006000521784507</c:v>
                </c:pt>
                <c:pt idx="3054">
                  <c:v>28.998435054773086</c:v>
                </c:pt>
                <c:pt idx="3055">
                  <c:v>28.990873533246418</c:v>
                </c:pt>
                <c:pt idx="3056">
                  <c:v>28.983315954118879</c:v>
                </c:pt>
                <c:pt idx="3057">
                  <c:v>28.975762314308056</c:v>
                </c:pt>
                <c:pt idx="3058">
                  <c:v>28.96821261073476</c:v>
                </c:pt>
                <c:pt idx="3059">
                  <c:v>28.960666840323004</c:v>
                </c:pt>
                <c:pt idx="3060">
                  <c:v>28.953125000000004</c:v>
                </c:pt>
                <c:pt idx="3061">
                  <c:v>28.945587086696175</c:v>
                </c:pt>
                <c:pt idx="3062">
                  <c:v>28.938053097345136</c:v>
                </c:pt>
                <c:pt idx="3063">
                  <c:v>28.930523028883687</c:v>
                </c:pt>
                <c:pt idx="3064">
                  <c:v>28.922996878251826</c:v>
                </c:pt>
                <c:pt idx="3065">
                  <c:v>28.91547464239272</c:v>
                </c:pt>
                <c:pt idx="3066">
                  <c:v>28.907956318252733</c:v>
                </c:pt>
                <c:pt idx="3067">
                  <c:v>28.900441902781392</c:v>
                </c:pt>
                <c:pt idx="3068">
                  <c:v>28.892931392931398</c:v>
                </c:pt>
                <c:pt idx="3069">
                  <c:v>28.885424785658618</c:v>
                </c:pt>
                <c:pt idx="3070">
                  <c:v>28.877922077922083</c:v>
                </c:pt>
                <c:pt idx="3071">
                  <c:v>28.870423266683982</c:v>
                </c:pt>
                <c:pt idx="3072">
                  <c:v>28.862928348909662</c:v>
                </c:pt>
                <c:pt idx="3073">
                  <c:v>28.855437321567614</c:v>
                </c:pt>
                <c:pt idx="3074">
                  <c:v>28.847950181629479</c:v>
                </c:pt>
                <c:pt idx="3075">
                  <c:v>28.840466926070043</c:v>
                </c:pt>
                <c:pt idx="3076">
                  <c:v>28.832987551867223</c:v>
                </c:pt>
                <c:pt idx="3077">
                  <c:v>28.825512056002079</c:v>
                </c:pt>
                <c:pt idx="3078">
                  <c:v>28.818040435458791</c:v>
                </c:pt>
                <c:pt idx="3079">
                  <c:v>28.810572687224674</c:v>
                </c:pt>
                <c:pt idx="3080">
                  <c:v>28.803108808290158</c:v>
                </c:pt>
                <c:pt idx="3081">
                  <c:v>28.795648795648798</c:v>
                </c:pt>
                <c:pt idx="3082">
                  <c:v>28.788192646297258</c:v>
                </c:pt>
                <c:pt idx="3083">
                  <c:v>28.780740357235313</c:v>
                </c:pt>
                <c:pt idx="3084">
                  <c:v>28.773291925465841</c:v>
                </c:pt>
                <c:pt idx="3085">
                  <c:v>28.765847347994828</c:v>
                </c:pt>
                <c:pt idx="3086">
                  <c:v>28.758406621831355</c:v>
                </c:pt>
                <c:pt idx="3087">
                  <c:v>28.750969743987589</c:v>
                </c:pt>
                <c:pt idx="3088">
                  <c:v>28.743536711478804</c:v>
                </c:pt>
                <c:pt idx="3089">
                  <c:v>28.736107521323344</c:v>
                </c:pt>
                <c:pt idx="3090">
                  <c:v>28.728682170542641</c:v>
                </c:pt>
                <c:pt idx="3091">
                  <c:v>28.721260656161203</c:v>
                </c:pt>
                <c:pt idx="3092">
                  <c:v>28.713842975206614</c:v>
                </c:pt>
                <c:pt idx="3093">
                  <c:v>28.70642912470953</c:v>
                </c:pt>
                <c:pt idx="3094">
                  <c:v>28.699019101703669</c:v>
                </c:pt>
                <c:pt idx="3095">
                  <c:v>28.69161290322581</c:v>
                </c:pt>
                <c:pt idx="3096">
                  <c:v>28.684210526315795</c:v>
                </c:pt>
                <c:pt idx="3097">
                  <c:v>28.676811968016512</c:v>
                </c:pt>
                <c:pt idx="3098">
                  <c:v>28.669417225373909</c:v>
                </c:pt>
                <c:pt idx="3099">
                  <c:v>28.662026295436974</c:v>
                </c:pt>
                <c:pt idx="3100">
                  <c:v>28.654639175257735</c:v>
                </c:pt>
                <c:pt idx="3101">
                  <c:v>28.647255861891267</c:v>
                </c:pt>
                <c:pt idx="3102">
                  <c:v>28.639876352395675</c:v>
                </c:pt>
                <c:pt idx="3103">
                  <c:v>28.632500643832092</c:v>
                </c:pt>
                <c:pt idx="3104">
                  <c:v>28.625128733264681</c:v>
                </c:pt>
                <c:pt idx="3105">
                  <c:v>28.61776061776062</c:v>
                </c:pt>
                <c:pt idx="3106">
                  <c:v>28.610396294390121</c:v>
                </c:pt>
                <c:pt idx="3107">
                  <c:v>28.603035760226401</c:v>
                </c:pt>
                <c:pt idx="3108">
                  <c:v>28.595679012345684</c:v>
                </c:pt>
                <c:pt idx="3109">
                  <c:v>28.588326047827209</c:v>
                </c:pt>
                <c:pt idx="3110">
                  <c:v>28.580976863753218</c:v>
                </c:pt>
                <c:pt idx="3111">
                  <c:v>28.573631457208947</c:v>
                </c:pt>
                <c:pt idx="3112">
                  <c:v>28.566289825282634</c:v>
                </c:pt>
                <c:pt idx="3113">
                  <c:v>28.558951965065507</c:v>
                </c:pt>
                <c:pt idx="3114">
                  <c:v>28.551617873651775</c:v>
                </c:pt>
                <c:pt idx="3115">
                  <c:v>28.544287548138644</c:v>
                </c:pt>
                <c:pt idx="3116">
                  <c:v>28.536960985626287</c:v>
                </c:pt>
                <c:pt idx="3117">
                  <c:v>28.529638183217862</c:v>
                </c:pt>
                <c:pt idx="3118">
                  <c:v>28.522319138019501</c:v>
                </c:pt>
                <c:pt idx="3119">
                  <c:v>28.515003847140296</c:v>
                </c:pt>
                <c:pt idx="3120">
                  <c:v>28.507692307692313</c:v>
                </c:pt>
                <c:pt idx="3121">
                  <c:v>28.500384516790572</c:v>
                </c:pt>
                <c:pt idx="3122">
                  <c:v>28.493080471553053</c:v>
                </c:pt>
                <c:pt idx="3123">
                  <c:v>28.485780169100696</c:v>
                </c:pt>
                <c:pt idx="3124">
                  <c:v>28.478483606557379</c:v>
                </c:pt>
                <c:pt idx="3125">
                  <c:v>28.471190781049941</c:v>
                </c:pt>
                <c:pt idx="3126">
                  <c:v>28.463901689708145</c:v>
                </c:pt>
                <c:pt idx="3127">
                  <c:v>28.456616329664708</c:v>
                </c:pt>
                <c:pt idx="3128">
                  <c:v>28.449334698055274</c:v>
                </c:pt>
                <c:pt idx="3129">
                  <c:v>28.442056792018423</c:v>
                </c:pt>
                <c:pt idx="3130">
                  <c:v>28.434782608695656</c:v>
                </c:pt>
                <c:pt idx="3131">
                  <c:v>28.427512145231404</c:v>
                </c:pt>
                <c:pt idx="3132">
                  <c:v>28.420245398773009</c:v>
                </c:pt>
                <c:pt idx="3133">
                  <c:v>28.412982366470743</c:v>
                </c:pt>
                <c:pt idx="3134">
                  <c:v>28.405723045477774</c:v>
                </c:pt>
                <c:pt idx="3135">
                  <c:v>28.398467432950195</c:v>
                </c:pt>
                <c:pt idx="3136">
                  <c:v>28.391215526046992</c:v>
                </c:pt>
                <c:pt idx="3137">
                  <c:v>28.383967321930051</c:v>
                </c:pt>
                <c:pt idx="3138">
                  <c:v>28.376722817764168</c:v>
                </c:pt>
                <c:pt idx="3139">
                  <c:v>28.369482010717025</c:v>
                </c:pt>
                <c:pt idx="3140">
                  <c:v>28.362244897959187</c:v>
                </c:pt>
                <c:pt idx="3141">
                  <c:v>28.355011476664121</c:v>
                </c:pt>
                <c:pt idx="3142">
                  <c:v>28.347781744008163</c:v>
                </c:pt>
                <c:pt idx="3143">
                  <c:v>28.340555697170537</c:v>
                </c:pt>
                <c:pt idx="3144">
                  <c:v>28.333333333333336</c:v>
                </c:pt>
                <c:pt idx="3145">
                  <c:v>28.326114649681532</c:v>
                </c:pt>
                <c:pt idx="3146">
                  <c:v>28.318899643402958</c:v>
                </c:pt>
                <c:pt idx="3147">
                  <c:v>28.311688311688314</c:v>
                </c:pt>
                <c:pt idx="3148">
                  <c:v>28.304480651731165</c:v>
                </c:pt>
                <c:pt idx="3149">
                  <c:v>28.297276660727924</c:v>
                </c:pt>
                <c:pt idx="3150">
                  <c:v>28.290076335877867</c:v>
                </c:pt>
                <c:pt idx="3151">
                  <c:v>28.282879674383111</c:v>
                </c:pt>
                <c:pt idx="3152">
                  <c:v>28.275686673448629</c:v>
                </c:pt>
                <c:pt idx="3153">
                  <c:v>28.26849733028223</c:v>
                </c:pt>
                <c:pt idx="3154">
                  <c:v>28.261311642094565</c:v>
                </c:pt>
                <c:pt idx="3155">
                  <c:v>28.254129606099113</c:v>
                </c:pt>
                <c:pt idx="3156">
                  <c:v>28.246951219512198</c:v>
                </c:pt>
                <c:pt idx="3157">
                  <c:v>28.239776479552962</c:v>
                </c:pt>
                <c:pt idx="3158">
                  <c:v>28.232605383443374</c:v>
                </c:pt>
                <c:pt idx="3159">
                  <c:v>28.22543792840823</c:v>
                </c:pt>
                <c:pt idx="3160">
                  <c:v>28.218274111675132</c:v>
                </c:pt>
                <c:pt idx="3161">
                  <c:v>28.211113930474504</c:v>
                </c:pt>
                <c:pt idx="3162">
                  <c:v>28.203957382039576</c:v>
                </c:pt>
                <c:pt idx="3163">
                  <c:v>28.196804463606394</c:v>
                </c:pt>
                <c:pt idx="3164">
                  <c:v>28.189655172413797</c:v>
                </c:pt>
                <c:pt idx="3165">
                  <c:v>28.182509505703425</c:v>
                </c:pt>
                <c:pt idx="3166">
                  <c:v>28.17536746071972</c:v>
                </c:pt>
                <c:pt idx="3167">
                  <c:v>28.16822903470991</c:v>
                </c:pt>
                <c:pt idx="3168">
                  <c:v>28.161094224924017</c:v>
                </c:pt>
                <c:pt idx="3169">
                  <c:v>28.153963028614843</c:v>
                </c:pt>
                <c:pt idx="3170">
                  <c:v>28.146835443037979</c:v>
                </c:pt>
                <c:pt idx="3171">
                  <c:v>28.139711465451789</c:v>
                </c:pt>
                <c:pt idx="3172">
                  <c:v>28.132591093117412</c:v>
                </c:pt>
                <c:pt idx="3173">
                  <c:v>28.125474323298764</c:v>
                </c:pt>
                <c:pt idx="3174">
                  <c:v>28.118361153262523</c:v>
                </c:pt>
                <c:pt idx="3175">
                  <c:v>28.111251580278132</c:v>
                </c:pt>
                <c:pt idx="3176">
                  <c:v>28.104145601617798</c:v>
                </c:pt>
                <c:pt idx="3177">
                  <c:v>28.097043214556486</c:v>
                </c:pt>
                <c:pt idx="3178">
                  <c:v>28.08994441637191</c:v>
                </c:pt>
                <c:pt idx="3179">
                  <c:v>28.082849204344534</c:v>
                </c:pt>
                <c:pt idx="3180">
                  <c:v>28.075757575757578</c:v>
                </c:pt>
                <c:pt idx="3181">
                  <c:v>28.068669527897001</c:v>
                </c:pt>
                <c:pt idx="3182">
                  <c:v>28.061585058051492</c:v>
                </c:pt>
                <c:pt idx="3183">
                  <c:v>28.054504163512494</c:v>
                </c:pt>
                <c:pt idx="3184">
                  <c:v>28.047426841574172</c:v>
                </c:pt>
                <c:pt idx="3185">
                  <c:v>28.040353089533422</c:v>
                </c:pt>
                <c:pt idx="3186">
                  <c:v>28.033282904689866</c:v>
                </c:pt>
                <c:pt idx="3187">
                  <c:v>28.026216284345857</c:v>
                </c:pt>
                <c:pt idx="3188">
                  <c:v>28.019153225806456</c:v>
                </c:pt>
                <c:pt idx="3189">
                  <c:v>28.012093726379444</c:v>
                </c:pt>
                <c:pt idx="3190">
                  <c:v>28.005037783375318</c:v>
                </c:pt>
                <c:pt idx="3191">
                  <c:v>27.997985394107282</c:v>
                </c:pt>
                <c:pt idx="3192">
                  <c:v>27.990936555891242</c:v>
                </c:pt>
                <c:pt idx="3193">
                  <c:v>27.983891266045813</c:v>
                </c:pt>
                <c:pt idx="3194">
                  <c:v>27.976849521892305</c:v>
                </c:pt>
                <c:pt idx="3195">
                  <c:v>27.969811320754722</c:v>
                </c:pt>
                <c:pt idx="3196">
                  <c:v>27.962776659959761</c:v>
                </c:pt>
                <c:pt idx="3197">
                  <c:v>27.955745536836815</c:v>
                </c:pt>
                <c:pt idx="3198">
                  <c:v>27.948717948717952</c:v>
                </c:pt>
                <c:pt idx="3199">
                  <c:v>27.941693892937927</c:v>
                </c:pt>
                <c:pt idx="3200">
                  <c:v>27.934673366834176</c:v>
                </c:pt>
                <c:pt idx="3201">
                  <c:v>27.927656367746803</c:v>
                </c:pt>
                <c:pt idx="3202">
                  <c:v>27.920642893018588</c:v>
                </c:pt>
                <c:pt idx="3203">
                  <c:v>27.913632939994983</c:v>
                </c:pt>
                <c:pt idx="3204">
                  <c:v>27.9066265060241</c:v>
                </c:pt>
                <c:pt idx="3205">
                  <c:v>27.899623588456716</c:v>
                </c:pt>
                <c:pt idx="3206">
                  <c:v>27.892624184646266</c:v>
                </c:pt>
                <c:pt idx="3207">
                  <c:v>27.885628291948837</c:v>
                </c:pt>
                <c:pt idx="3208">
                  <c:v>27.878635907723172</c:v>
                </c:pt>
                <c:pt idx="3209">
                  <c:v>27.871647029330664</c:v>
                </c:pt>
                <c:pt idx="3210">
                  <c:v>27.864661654135343</c:v>
                </c:pt>
                <c:pt idx="3211">
                  <c:v>27.857679779503886</c:v>
                </c:pt>
                <c:pt idx="3212">
                  <c:v>27.850701402805615</c:v>
                </c:pt>
                <c:pt idx="3213">
                  <c:v>27.843726521412474</c:v>
                </c:pt>
                <c:pt idx="3214">
                  <c:v>27.836755132699054</c:v>
                </c:pt>
                <c:pt idx="3215">
                  <c:v>27.829787234042556</c:v>
                </c:pt>
                <c:pt idx="3216">
                  <c:v>27.822822822822825</c:v>
                </c:pt>
                <c:pt idx="3217">
                  <c:v>27.815861896422319</c:v>
                </c:pt>
                <c:pt idx="3218">
                  <c:v>27.808904452226116</c:v>
                </c:pt>
                <c:pt idx="3219">
                  <c:v>27.801950487621909</c:v>
                </c:pt>
                <c:pt idx="3220">
                  <c:v>27.795000000000005</c:v>
                </c:pt>
                <c:pt idx="3221">
                  <c:v>27.788052986753314</c:v>
                </c:pt>
                <c:pt idx="3222">
                  <c:v>27.781109445277366</c:v>
                </c:pt>
                <c:pt idx="3223">
                  <c:v>27.774169372970277</c:v>
                </c:pt>
                <c:pt idx="3224">
                  <c:v>27.76723276723277</c:v>
                </c:pt>
                <c:pt idx="3225">
                  <c:v>27.760299625468168</c:v>
                </c:pt>
                <c:pt idx="3226">
                  <c:v>27.75336994508238</c:v>
                </c:pt>
                <c:pt idx="3227">
                  <c:v>27.746443723483907</c:v>
                </c:pt>
                <c:pt idx="3228">
                  <c:v>27.739520958083837</c:v>
                </c:pt>
                <c:pt idx="3229">
                  <c:v>27.732601646295837</c:v>
                </c:pt>
                <c:pt idx="3230">
                  <c:v>27.725685785536164</c:v>
                </c:pt>
                <c:pt idx="3231">
                  <c:v>27.718773373223637</c:v>
                </c:pt>
                <c:pt idx="3232">
                  <c:v>27.711864406779664</c:v>
                </c:pt>
                <c:pt idx="3233">
                  <c:v>27.704958883628212</c:v>
                </c:pt>
                <c:pt idx="3234">
                  <c:v>27.698056801195818</c:v>
                </c:pt>
                <c:pt idx="3235">
                  <c:v>27.691158156911584</c:v>
                </c:pt>
                <c:pt idx="3236">
                  <c:v>27.684262948207174</c:v>
                </c:pt>
                <c:pt idx="3237">
                  <c:v>27.677371172516807</c:v>
                </c:pt>
                <c:pt idx="3238">
                  <c:v>27.670482827277255</c:v>
                </c:pt>
                <c:pt idx="3239">
                  <c:v>27.663597909927848</c:v>
                </c:pt>
                <c:pt idx="3240">
                  <c:v>27.656716417910452</c:v>
                </c:pt>
                <c:pt idx="3241">
                  <c:v>27.649838348669491</c:v>
                </c:pt>
                <c:pt idx="3242">
                  <c:v>27.642963699651919</c:v>
                </c:pt>
                <c:pt idx="3243">
                  <c:v>27.636092468307236</c:v>
                </c:pt>
                <c:pt idx="3244">
                  <c:v>27.62922465208748</c:v>
                </c:pt>
                <c:pt idx="3245">
                  <c:v>27.622360248447208</c:v>
                </c:pt>
                <c:pt idx="3246">
                  <c:v>27.61549925484352</c:v>
                </c:pt>
                <c:pt idx="3247">
                  <c:v>27.608641668736034</c:v>
                </c:pt>
                <c:pt idx="3248">
                  <c:v>27.601787487586897</c:v>
                </c:pt>
                <c:pt idx="3249">
                  <c:v>27.594936708860764</c:v>
                </c:pt>
                <c:pt idx="3250">
                  <c:v>27.588089330024818</c:v>
                </c:pt>
                <c:pt idx="3251">
                  <c:v>27.581245348548752</c:v>
                </c:pt>
                <c:pt idx="3252">
                  <c:v>27.574404761904766</c:v>
                </c:pt>
                <c:pt idx="3253">
                  <c:v>27.567567567567572</c:v>
                </c:pt>
                <c:pt idx="3254">
                  <c:v>27.560733763014383</c:v>
                </c:pt>
                <c:pt idx="3255">
                  <c:v>27.553903345724912</c:v>
                </c:pt>
                <c:pt idx="3256">
                  <c:v>27.547076313181371</c:v>
                </c:pt>
                <c:pt idx="3257">
                  <c:v>27.540252662868472</c:v>
                </c:pt>
                <c:pt idx="3258">
                  <c:v>27.533432392273408</c:v>
                </c:pt>
                <c:pt idx="3259">
                  <c:v>27.526615498885867</c:v>
                </c:pt>
                <c:pt idx="3260">
                  <c:v>27.519801980198025</c:v>
                </c:pt>
                <c:pt idx="3261">
                  <c:v>27.512991833704532</c:v>
                </c:pt>
                <c:pt idx="3262">
                  <c:v>27.506185056902527</c:v>
                </c:pt>
                <c:pt idx="3263">
                  <c:v>27.499381647291617</c:v>
                </c:pt>
                <c:pt idx="3264">
                  <c:v>27.492581602373892</c:v>
                </c:pt>
                <c:pt idx="3265">
                  <c:v>27.485784919653899</c:v>
                </c:pt>
                <c:pt idx="3266">
                  <c:v>27.478991596638657</c:v>
                </c:pt>
                <c:pt idx="3267">
                  <c:v>27.47220163083766</c:v>
                </c:pt>
                <c:pt idx="3268">
                  <c:v>27.465415019762851</c:v>
                </c:pt>
                <c:pt idx="3269">
                  <c:v>27.458631760928629</c:v>
                </c:pt>
                <c:pt idx="3270">
                  <c:v>27.451851851851856</c:v>
                </c:pt>
                <c:pt idx="3271">
                  <c:v>27.445075290051843</c:v>
                </c:pt>
                <c:pt idx="3272">
                  <c:v>27.438302073050348</c:v>
                </c:pt>
                <c:pt idx="3273">
                  <c:v>27.431532198371581</c:v>
                </c:pt>
                <c:pt idx="3274">
                  <c:v>27.424765663542185</c:v>
                </c:pt>
                <c:pt idx="3275">
                  <c:v>27.418002466091249</c:v>
                </c:pt>
                <c:pt idx="3276">
                  <c:v>27.411242603550299</c:v>
                </c:pt>
                <c:pt idx="3277">
                  <c:v>27.404486073453295</c:v>
                </c:pt>
                <c:pt idx="3278">
                  <c:v>27.397732873336622</c:v>
                </c:pt>
                <c:pt idx="3279">
                  <c:v>27.390983000739102</c:v>
                </c:pt>
                <c:pt idx="3280">
                  <c:v>27.384236453201975</c:v>
                </c:pt>
                <c:pt idx="3281">
                  <c:v>27.377493228268904</c:v>
                </c:pt>
                <c:pt idx="3282">
                  <c:v>27.370753323485971</c:v>
                </c:pt>
                <c:pt idx="3283">
                  <c:v>27.364016736401677</c:v>
                </c:pt>
                <c:pt idx="3284">
                  <c:v>27.357283464566933</c:v>
                </c:pt>
                <c:pt idx="3285">
                  <c:v>27.350553505535061</c:v>
                </c:pt>
                <c:pt idx="3286">
                  <c:v>27.343826856861785</c:v>
                </c:pt>
                <c:pt idx="3287">
                  <c:v>27.337103516105241</c:v>
                </c:pt>
                <c:pt idx="3288">
                  <c:v>27.330383480825962</c:v>
                </c:pt>
                <c:pt idx="3289">
                  <c:v>27.323666748586881</c:v>
                </c:pt>
                <c:pt idx="3290">
                  <c:v>27.31695331695332</c:v>
                </c:pt>
                <c:pt idx="3291">
                  <c:v>27.310243183493004</c:v>
                </c:pt>
                <c:pt idx="3292">
                  <c:v>27.303536345776035</c:v>
                </c:pt>
                <c:pt idx="3293">
                  <c:v>27.296832801374912</c:v>
                </c:pt>
                <c:pt idx="3294">
                  <c:v>27.290132547864509</c:v>
                </c:pt>
                <c:pt idx="3295">
                  <c:v>27.28343558282209</c:v>
                </c:pt>
                <c:pt idx="3296">
                  <c:v>27.276741903827286</c:v>
                </c:pt>
                <c:pt idx="3297">
                  <c:v>27.270051508462107</c:v>
                </c:pt>
                <c:pt idx="3298">
                  <c:v>27.26336439431094</c:v>
                </c:pt>
                <c:pt idx="3299">
                  <c:v>27.256680558960532</c:v>
                </c:pt>
                <c:pt idx="3300">
                  <c:v>27.250000000000004</c:v>
                </c:pt>
                <c:pt idx="3301">
                  <c:v>27.243322715020831</c:v>
                </c:pt>
                <c:pt idx="3302">
                  <c:v>27.236648701616858</c:v>
                </c:pt>
                <c:pt idx="3303">
                  <c:v>27.229977957384278</c:v>
                </c:pt>
                <c:pt idx="3304">
                  <c:v>27.223310479921651</c:v>
                </c:pt>
                <c:pt idx="3305">
                  <c:v>27.216646266829869</c:v>
                </c:pt>
                <c:pt idx="3306">
                  <c:v>27.209985315712192</c:v>
                </c:pt>
                <c:pt idx="3307">
                  <c:v>27.203327624174214</c:v>
                </c:pt>
                <c:pt idx="3308">
                  <c:v>27.19667318982388</c:v>
                </c:pt>
                <c:pt idx="3309">
                  <c:v>27.190022010271463</c:v>
                </c:pt>
                <c:pt idx="3310">
                  <c:v>27.183374083129589</c:v>
                </c:pt>
                <c:pt idx="3311">
                  <c:v>27.176729406013202</c:v>
                </c:pt>
                <c:pt idx="3312">
                  <c:v>27.170087976539595</c:v>
                </c:pt>
                <c:pt idx="3313">
                  <c:v>27.163449792328368</c:v>
                </c:pt>
                <c:pt idx="3314">
                  <c:v>27.156814851001471</c:v>
                </c:pt>
                <c:pt idx="3315">
                  <c:v>27.150183150183153</c:v>
                </c:pt>
                <c:pt idx="3316">
                  <c:v>27.143554687500004</c:v>
                </c:pt>
                <c:pt idx="3317">
                  <c:v>27.136929460580916</c:v>
                </c:pt>
                <c:pt idx="3318">
                  <c:v>27.130307467057104</c:v>
                </c:pt>
                <c:pt idx="3319">
                  <c:v>27.123688704562092</c:v>
                </c:pt>
                <c:pt idx="3320">
                  <c:v>27.117073170731711</c:v>
                </c:pt>
                <c:pt idx="3321">
                  <c:v>27.1104608632041</c:v>
                </c:pt>
                <c:pt idx="3322">
                  <c:v>27.103851779619703</c:v>
                </c:pt>
                <c:pt idx="3323">
                  <c:v>27.097245917621255</c:v>
                </c:pt>
                <c:pt idx="3324">
                  <c:v>27.090643274853804</c:v>
                </c:pt>
                <c:pt idx="3325">
                  <c:v>27.084043848964679</c:v>
                </c:pt>
                <c:pt idx="3326">
                  <c:v>27.077447637603509</c:v>
                </c:pt>
                <c:pt idx="3327">
                  <c:v>27.070854638422208</c:v>
                </c:pt>
                <c:pt idx="3328">
                  <c:v>27.064264849074981</c:v>
                </c:pt>
                <c:pt idx="3329">
                  <c:v>27.057678267218304</c:v>
                </c:pt>
                <c:pt idx="3330">
                  <c:v>27.051094890510953</c:v>
                </c:pt>
                <c:pt idx="3331">
                  <c:v>27.044514716613968</c:v>
                </c:pt>
                <c:pt idx="3332">
                  <c:v>27.037937743190664</c:v>
                </c:pt>
                <c:pt idx="3333">
                  <c:v>27.031363967906643</c:v>
                </c:pt>
                <c:pt idx="3334">
                  <c:v>27.024793388429757</c:v>
                </c:pt>
                <c:pt idx="3335">
                  <c:v>27.018226002430136</c:v>
                </c:pt>
                <c:pt idx="3336">
                  <c:v>27.011661807580179</c:v>
                </c:pt>
                <c:pt idx="3337">
                  <c:v>27.005100801554534</c:v>
                </c:pt>
                <c:pt idx="3338">
                  <c:v>26.998542982030116</c:v>
                </c:pt>
                <c:pt idx="3339">
                  <c:v>26.991988346686092</c:v>
                </c:pt>
                <c:pt idx="3340">
                  <c:v>26.985436893203886</c:v>
                </c:pt>
                <c:pt idx="3341">
                  <c:v>26.97888861926717</c:v>
                </c:pt>
                <c:pt idx="3342">
                  <c:v>26.972343522561868</c:v>
                </c:pt>
                <c:pt idx="3343">
                  <c:v>26.965801600776139</c:v>
                </c:pt>
                <c:pt idx="3344">
                  <c:v>26.959262851600393</c:v>
                </c:pt>
                <c:pt idx="3345">
                  <c:v>26.952727272727277</c:v>
                </c:pt>
                <c:pt idx="3346">
                  <c:v>26.946194861851676</c:v>
                </c:pt>
                <c:pt idx="3347">
                  <c:v>26.939665616670709</c:v>
                </c:pt>
                <c:pt idx="3348">
                  <c:v>26.933139534883725</c:v>
                </c:pt>
                <c:pt idx="3349">
                  <c:v>26.926616614192302</c:v>
                </c:pt>
                <c:pt idx="3350">
                  <c:v>26.920096852300247</c:v>
                </c:pt>
                <c:pt idx="3351">
                  <c:v>26.913580246913583</c:v>
                </c:pt>
                <c:pt idx="3352">
                  <c:v>26.907066795740565</c:v>
                </c:pt>
                <c:pt idx="3353">
                  <c:v>26.900556496491657</c:v>
                </c:pt>
                <c:pt idx="3354">
                  <c:v>26.894049346879537</c:v>
                </c:pt>
                <c:pt idx="3355">
                  <c:v>26.887545344619109</c:v>
                </c:pt>
                <c:pt idx="3356">
                  <c:v>26.88104448742747</c:v>
                </c:pt>
                <c:pt idx="3357">
                  <c:v>26.874546773023933</c:v>
                </c:pt>
                <c:pt idx="3358">
                  <c:v>26.86805219913002</c:v>
                </c:pt>
                <c:pt idx="3359">
                  <c:v>26.861560763469441</c:v>
                </c:pt>
                <c:pt idx="3360">
                  <c:v>26.855072463768121</c:v>
                </c:pt>
                <c:pt idx="3361">
                  <c:v>26.848587297754168</c:v>
                </c:pt>
                <c:pt idx="3362">
                  <c:v>26.842105263157897</c:v>
                </c:pt>
                <c:pt idx="3363">
                  <c:v>26.835626357711806</c:v>
                </c:pt>
                <c:pt idx="3364">
                  <c:v>26.829150579150582</c:v>
                </c:pt>
                <c:pt idx="3365">
                  <c:v>26.822677925211103</c:v>
                </c:pt>
                <c:pt idx="3366">
                  <c:v>26.816208393632419</c:v>
                </c:pt>
                <c:pt idx="3367">
                  <c:v>26.809741982155778</c:v>
                </c:pt>
                <c:pt idx="3368">
                  <c:v>26.803278688524593</c:v>
                </c:pt>
                <c:pt idx="3369">
                  <c:v>26.796818510484457</c:v>
                </c:pt>
                <c:pt idx="3370">
                  <c:v>26.790361445783137</c:v>
                </c:pt>
                <c:pt idx="3371">
                  <c:v>26.783907492170563</c:v>
                </c:pt>
                <c:pt idx="3372">
                  <c:v>26.777456647398846</c:v>
                </c:pt>
                <c:pt idx="3373">
                  <c:v>26.771008909222253</c:v>
                </c:pt>
                <c:pt idx="3374">
                  <c:v>26.764564275397213</c:v>
                </c:pt>
                <c:pt idx="3375">
                  <c:v>26.758122743682314</c:v>
                </c:pt>
                <c:pt idx="3376">
                  <c:v>26.751684311838311</c:v>
                </c:pt>
                <c:pt idx="3377">
                  <c:v>26.745248977628101</c:v>
                </c:pt>
                <c:pt idx="3378">
                  <c:v>26.738816738816741</c:v>
                </c:pt>
                <c:pt idx="3379">
                  <c:v>26.732387593171438</c:v>
                </c:pt>
                <c:pt idx="3380">
                  <c:v>26.725961538461544</c:v>
                </c:pt>
                <c:pt idx="3381">
                  <c:v>26.719538572458546</c:v>
                </c:pt>
                <c:pt idx="3382">
                  <c:v>26.713118692936092</c:v>
                </c:pt>
                <c:pt idx="3383">
                  <c:v>26.706701897669952</c:v>
                </c:pt>
                <c:pt idx="3384">
                  <c:v>26.700288184438044</c:v>
                </c:pt>
                <c:pt idx="3385">
                  <c:v>26.69387755102041</c:v>
                </c:pt>
                <c:pt idx="3386">
                  <c:v>26.687469995199237</c:v>
                </c:pt>
                <c:pt idx="3387">
                  <c:v>26.681065514758824</c:v>
                </c:pt>
                <c:pt idx="3388">
                  <c:v>26.674664107485608</c:v>
                </c:pt>
                <c:pt idx="3389">
                  <c:v>26.668265771168148</c:v>
                </c:pt>
                <c:pt idx="3390">
                  <c:v>26.661870503597125</c:v>
                </c:pt>
                <c:pt idx="3391">
                  <c:v>26.655478302565335</c:v>
                </c:pt>
                <c:pt idx="3392">
                  <c:v>26.649089165867693</c:v>
                </c:pt>
                <c:pt idx="3393">
                  <c:v>26.642703091301225</c:v>
                </c:pt>
                <c:pt idx="3394">
                  <c:v>26.636320076665072</c:v>
                </c:pt>
                <c:pt idx="3395">
                  <c:v>26.629940119760484</c:v>
                </c:pt>
                <c:pt idx="3396">
                  <c:v>26.623563218390807</c:v>
                </c:pt>
                <c:pt idx="3397">
                  <c:v>26.617189370361508</c:v>
                </c:pt>
                <c:pt idx="3398">
                  <c:v>26.610818573480138</c:v>
                </c:pt>
                <c:pt idx="3399">
                  <c:v>26.604450825556356</c:v>
                </c:pt>
                <c:pt idx="3400">
                  <c:v>26.598086124401917</c:v>
                </c:pt>
                <c:pt idx="3401">
                  <c:v>26.591724467830666</c:v>
                </c:pt>
                <c:pt idx="3402">
                  <c:v>26.585365853658541</c:v>
                </c:pt>
                <c:pt idx="3403">
                  <c:v>26.579010279703567</c:v>
                </c:pt>
                <c:pt idx="3404">
                  <c:v>26.572657743785854</c:v>
                </c:pt>
                <c:pt idx="3405">
                  <c:v>26.566308243727601</c:v>
                </c:pt>
                <c:pt idx="3406">
                  <c:v>26.559961777353084</c:v>
                </c:pt>
                <c:pt idx="3407">
                  <c:v>26.553618342488658</c:v>
                </c:pt>
                <c:pt idx="3408">
                  <c:v>26.547277936962754</c:v>
                </c:pt>
                <c:pt idx="3409">
                  <c:v>26.540940558605875</c:v>
                </c:pt>
                <c:pt idx="3410">
                  <c:v>26.534606205250601</c:v>
                </c:pt>
                <c:pt idx="3411">
                  <c:v>26.528274874731572</c:v>
                </c:pt>
                <c:pt idx="3412">
                  <c:v>26.5219465648855</c:v>
                </c:pt>
                <c:pt idx="3413">
                  <c:v>26.515621273551162</c:v>
                </c:pt>
                <c:pt idx="3414">
                  <c:v>26.509298998569388</c:v>
                </c:pt>
                <c:pt idx="3415">
                  <c:v>26.502979737783079</c:v>
                </c:pt>
                <c:pt idx="3416">
                  <c:v>26.496663489037182</c:v>
                </c:pt>
                <c:pt idx="3417">
                  <c:v>26.490350250178704</c:v>
                </c:pt>
                <c:pt idx="3418">
                  <c:v>26.484040019056696</c:v>
                </c:pt>
                <c:pt idx="3419">
                  <c:v>26.477732793522271</c:v>
                </c:pt>
                <c:pt idx="3420">
                  <c:v>26.471428571428575</c:v>
                </c:pt>
                <c:pt idx="3421">
                  <c:v>26.465127350630805</c:v>
                </c:pt>
                <c:pt idx="3422">
                  <c:v>26.458829128986199</c:v>
                </c:pt>
                <c:pt idx="3423">
                  <c:v>26.452533904354038</c:v>
                </c:pt>
                <c:pt idx="3424">
                  <c:v>26.446241674595626</c:v>
                </c:pt>
                <c:pt idx="3425">
                  <c:v>26.43995243757432</c:v>
                </c:pt>
                <c:pt idx="3426">
                  <c:v>26.433666191155496</c:v>
                </c:pt>
                <c:pt idx="3427">
                  <c:v>26.427382933206562</c:v>
                </c:pt>
                <c:pt idx="3428">
                  <c:v>26.421102661596962</c:v>
                </c:pt>
                <c:pt idx="3429">
                  <c:v>26.414825374198152</c:v>
                </c:pt>
                <c:pt idx="3430">
                  <c:v>26.408551068883614</c:v>
                </c:pt>
                <c:pt idx="3431">
                  <c:v>26.402279743528858</c:v>
                </c:pt>
                <c:pt idx="3432">
                  <c:v>26.396011396011399</c:v>
                </c:pt>
                <c:pt idx="3433">
                  <c:v>26.38974602421078</c:v>
                </c:pt>
                <c:pt idx="3434">
                  <c:v>26.383483626008548</c:v>
                </c:pt>
                <c:pt idx="3435">
                  <c:v>26.377224199288261</c:v>
                </c:pt>
                <c:pt idx="3436">
                  <c:v>26.370967741935488</c:v>
                </c:pt>
                <c:pt idx="3437">
                  <c:v>26.364714251837803</c:v>
                </c:pt>
                <c:pt idx="3438">
                  <c:v>26.358463726884782</c:v>
                </c:pt>
                <c:pt idx="3439">
                  <c:v>26.352216164968006</c:v>
                </c:pt>
                <c:pt idx="3440">
                  <c:v>26.345971563981045</c:v>
                </c:pt>
                <c:pt idx="3441">
                  <c:v>26.339729921819476</c:v>
                </c:pt>
                <c:pt idx="3442">
                  <c:v>26.333491236380866</c:v>
                </c:pt>
                <c:pt idx="3443">
                  <c:v>26.327255505564768</c:v>
                </c:pt>
                <c:pt idx="3444">
                  <c:v>26.32102272727273</c:v>
                </c:pt>
                <c:pt idx="3445">
                  <c:v>26.314792899408289</c:v>
                </c:pt>
                <c:pt idx="3446">
                  <c:v>26.308566019876956</c:v>
                </c:pt>
                <c:pt idx="3447">
                  <c:v>26.302342086586236</c:v>
                </c:pt>
                <c:pt idx="3448">
                  <c:v>26.296121097445603</c:v>
                </c:pt>
                <c:pt idx="3449">
                  <c:v>26.289903050366519</c:v>
                </c:pt>
                <c:pt idx="3450">
                  <c:v>26.283687943262414</c:v>
                </c:pt>
                <c:pt idx="3451">
                  <c:v>26.277475774048693</c:v>
                </c:pt>
                <c:pt idx="3452">
                  <c:v>26.271266540642724</c:v>
                </c:pt>
                <c:pt idx="3453">
                  <c:v>26.265060240963859</c:v>
                </c:pt>
                <c:pt idx="3454">
                  <c:v>26.2588568729334</c:v>
                </c:pt>
                <c:pt idx="3455">
                  <c:v>26.25265643447462</c:v>
                </c:pt>
                <c:pt idx="3456">
                  <c:v>26.246458923512751</c:v>
                </c:pt>
                <c:pt idx="3457">
                  <c:v>26.240264337974985</c:v>
                </c:pt>
                <c:pt idx="3458">
                  <c:v>26.234072675790472</c:v>
                </c:pt>
                <c:pt idx="3459">
                  <c:v>26.227883934890308</c:v>
                </c:pt>
                <c:pt idx="3460">
                  <c:v>26.221698113207552</c:v>
                </c:pt>
                <c:pt idx="3461">
                  <c:v>26.215515208677203</c:v>
                </c:pt>
                <c:pt idx="3462">
                  <c:v>26.209335219236213</c:v>
                </c:pt>
                <c:pt idx="3463">
                  <c:v>26.203158142823476</c:v>
                </c:pt>
                <c:pt idx="3464">
                  <c:v>26.196983977379833</c:v>
                </c:pt>
                <c:pt idx="3465">
                  <c:v>26.190812720848061</c:v>
                </c:pt>
                <c:pt idx="3466">
                  <c:v>26.184644371172872</c:v>
                </c:pt>
                <c:pt idx="3467">
                  <c:v>26.178478926300922</c:v>
                </c:pt>
                <c:pt idx="3468">
                  <c:v>26.172316384180796</c:v>
                </c:pt>
                <c:pt idx="3469">
                  <c:v>26.166156742763008</c:v>
                </c:pt>
                <c:pt idx="3470">
                  <c:v>26.160000000000004</c:v>
                </c:pt>
                <c:pt idx="3471">
                  <c:v>26.153846153846157</c:v>
                </c:pt>
                <c:pt idx="3472">
                  <c:v>26.147695202257765</c:v>
                </c:pt>
                <c:pt idx="3473">
                  <c:v>26.141547143193044</c:v>
                </c:pt>
                <c:pt idx="3474">
                  <c:v>26.135401974612133</c:v>
                </c:pt>
                <c:pt idx="3475">
                  <c:v>26.129259694477089</c:v>
                </c:pt>
                <c:pt idx="3476">
                  <c:v>26.123120300751882</c:v>
                </c:pt>
                <c:pt idx="3477">
                  <c:v>26.116983791402401</c:v>
                </c:pt>
                <c:pt idx="3478">
                  <c:v>26.110850164396435</c:v>
                </c:pt>
                <c:pt idx="3479">
                  <c:v>26.104719417703691</c:v>
                </c:pt>
                <c:pt idx="3480">
                  <c:v>26.098591549295779</c:v>
                </c:pt>
                <c:pt idx="3481">
                  <c:v>26.092466557146214</c:v>
                </c:pt>
                <c:pt idx="3482">
                  <c:v>26.086344439230412</c:v>
                </c:pt>
                <c:pt idx="3483">
                  <c:v>26.080225193525688</c:v>
                </c:pt>
                <c:pt idx="3484">
                  <c:v>26.074108818011261</c:v>
                </c:pt>
                <c:pt idx="3485">
                  <c:v>26.067995310668234</c:v>
                </c:pt>
                <c:pt idx="3486">
                  <c:v>26.06188466947961</c:v>
                </c:pt>
                <c:pt idx="3487">
                  <c:v>26.055776892430281</c:v>
                </c:pt>
                <c:pt idx="3488">
                  <c:v>26.049671977507032</c:v>
                </c:pt>
                <c:pt idx="3489">
                  <c:v>26.043569922698527</c:v>
                </c:pt>
                <c:pt idx="3490">
                  <c:v>26.03747072599532</c:v>
                </c:pt>
                <c:pt idx="3491">
                  <c:v>26.031374385389842</c:v>
                </c:pt>
                <c:pt idx="3492">
                  <c:v>26.025280898876407</c:v>
                </c:pt>
                <c:pt idx="3493">
                  <c:v>26.019190264451208</c:v>
                </c:pt>
                <c:pt idx="3494">
                  <c:v>26.013102480112309</c:v>
                </c:pt>
                <c:pt idx="3495">
                  <c:v>26.007017543859654</c:v>
                </c:pt>
                <c:pt idx="3496">
                  <c:v>26.000935453695046</c:v>
                </c:pt>
                <c:pt idx="3497">
                  <c:v>25.994856207622167</c:v>
                </c:pt>
                <c:pt idx="3498">
                  <c:v>25.988779803646569</c:v>
                </c:pt>
                <c:pt idx="3499">
                  <c:v>25.982706239775652</c:v>
                </c:pt>
                <c:pt idx="3500">
                  <c:v>25.976635514018696</c:v>
                </c:pt>
                <c:pt idx="3501">
                  <c:v>25.970567624386828</c:v>
                </c:pt>
                <c:pt idx="3502">
                  <c:v>25.964502568893042</c:v>
                </c:pt>
                <c:pt idx="3503">
                  <c:v>25.958440345552187</c:v>
                </c:pt>
                <c:pt idx="3504">
                  <c:v>25.952380952380956</c:v>
                </c:pt>
                <c:pt idx="3505">
                  <c:v>25.946324387397905</c:v>
                </c:pt>
                <c:pt idx="3506">
                  <c:v>25.940270648623429</c:v>
                </c:pt>
                <c:pt idx="3507">
                  <c:v>25.934219734079779</c:v>
                </c:pt>
                <c:pt idx="3508">
                  <c:v>25.928171641791049</c:v>
                </c:pt>
                <c:pt idx="3509">
                  <c:v>25.922126369783168</c:v>
                </c:pt>
                <c:pt idx="3510">
                  <c:v>25.91608391608392</c:v>
                </c:pt>
                <c:pt idx="3511">
                  <c:v>25.910044278722911</c:v>
                </c:pt>
                <c:pt idx="3512">
                  <c:v>25.904007455731598</c:v>
                </c:pt>
                <c:pt idx="3513">
                  <c:v>25.897973445143261</c:v>
                </c:pt>
                <c:pt idx="3514">
                  <c:v>25.891942244993018</c:v>
                </c:pt>
                <c:pt idx="3515">
                  <c:v>25.885913853317813</c:v>
                </c:pt>
                <c:pt idx="3516">
                  <c:v>25.879888268156428</c:v>
                </c:pt>
                <c:pt idx="3517">
                  <c:v>25.873865487549455</c:v>
                </c:pt>
                <c:pt idx="3518">
                  <c:v>25.867845509539325</c:v>
                </c:pt>
                <c:pt idx="3519">
                  <c:v>25.861828332170276</c:v>
                </c:pt>
                <c:pt idx="3520">
                  <c:v>25.855813953488376</c:v>
                </c:pt>
                <c:pt idx="3521">
                  <c:v>25.849802371541504</c:v>
                </c:pt>
                <c:pt idx="3522">
                  <c:v>25.843793584379362</c:v>
                </c:pt>
                <c:pt idx="3523">
                  <c:v>25.837787590053455</c:v>
                </c:pt>
                <c:pt idx="3524">
                  <c:v>25.831784386617105</c:v>
                </c:pt>
                <c:pt idx="3525">
                  <c:v>25.825783972125439</c:v>
                </c:pt>
                <c:pt idx="3526">
                  <c:v>25.819786344635396</c:v>
                </c:pt>
                <c:pt idx="3527">
                  <c:v>25.813791502205714</c:v>
                </c:pt>
                <c:pt idx="3528">
                  <c:v>25.80779944289694</c:v>
                </c:pt>
                <c:pt idx="3529">
                  <c:v>25.80181016477141</c:v>
                </c:pt>
                <c:pt idx="3530">
                  <c:v>25.795823665893273</c:v>
                </c:pt>
                <c:pt idx="3531">
                  <c:v>25.789839944328467</c:v>
                </c:pt>
                <c:pt idx="3532">
                  <c:v>25.783858998144716</c:v>
                </c:pt>
                <c:pt idx="3533">
                  <c:v>25.77788082541155</c:v>
                </c:pt>
                <c:pt idx="3534">
                  <c:v>25.771905424200281</c:v>
                </c:pt>
                <c:pt idx="3535">
                  <c:v>25.765932792584014</c:v>
                </c:pt>
                <c:pt idx="3536">
                  <c:v>25.759962928637631</c:v>
                </c:pt>
                <c:pt idx="3537">
                  <c:v>25.753995830437809</c:v>
                </c:pt>
                <c:pt idx="3538">
                  <c:v>25.748031496062996</c:v>
                </c:pt>
                <c:pt idx="3539">
                  <c:v>25.742069923593426</c:v>
                </c:pt>
                <c:pt idx="3540">
                  <c:v>25.736111111111114</c:v>
                </c:pt>
                <c:pt idx="3541">
                  <c:v>25.730155056699843</c:v>
                </c:pt>
                <c:pt idx="3542">
                  <c:v>25.724201758445169</c:v>
                </c:pt>
                <c:pt idx="3543">
                  <c:v>25.718251214434424</c:v>
                </c:pt>
                <c:pt idx="3544">
                  <c:v>25.712303422756712</c:v>
                </c:pt>
                <c:pt idx="3545">
                  <c:v>25.706358381502895</c:v>
                </c:pt>
                <c:pt idx="3546">
                  <c:v>25.700416088765607</c:v>
                </c:pt>
                <c:pt idx="3547">
                  <c:v>25.694476542639244</c:v>
                </c:pt>
                <c:pt idx="3548">
                  <c:v>25.688539741219966</c:v>
                </c:pt>
                <c:pt idx="3549">
                  <c:v>25.682605682605686</c:v>
                </c:pt>
                <c:pt idx="3550">
                  <c:v>25.676674364896076</c:v>
                </c:pt>
                <c:pt idx="3551">
                  <c:v>25.670745786192569</c:v>
                </c:pt>
                <c:pt idx="3552">
                  <c:v>25.664819944598342</c:v>
                </c:pt>
                <c:pt idx="3553">
                  <c:v>25.658896838218329</c:v>
                </c:pt>
                <c:pt idx="3554">
                  <c:v>25.65297646515921</c:v>
                </c:pt>
                <c:pt idx="3555">
                  <c:v>25.647058823529417</c:v>
                </c:pt>
                <c:pt idx="3556">
                  <c:v>25.641143911439119</c:v>
                </c:pt>
                <c:pt idx="3557">
                  <c:v>25.635231727000235</c:v>
                </c:pt>
                <c:pt idx="3558">
                  <c:v>25.629322268326423</c:v>
                </c:pt>
                <c:pt idx="3559">
                  <c:v>25.623415533533077</c:v>
                </c:pt>
                <c:pt idx="3560">
                  <c:v>25.617511520737331</c:v>
                </c:pt>
                <c:pt idx="3561">
                  <c:v>25.611610228058055</c:v>
                </c:pt>
                <c:pt idx="3562">
                  <c:v>25.605711653615849</c:v>
                </c:pt>
                <c:pt idx="3563">
                  <c:v>25.599815795533043</c:v>
                </c:pt>
                <c:pt idx="3564">
                  <c:v>25.593922651933706</c:v>
                </c:pt>
                <c:pt idx="3565">
                  <c:v>25.588032220943617</c:v>
                </c:pt>
                <c:pt idx="3566">
                  <c:v>25.582144500690294</c:v>
                </c:pt>
                <c:pt idx="3567">
                  <c:v>25.57625948930297</c:v>
                </c:pt>
                <c:pt idx="3568">
                  <c:v>25.570377184912608</c:v>
                </c:pt>
                <c:pt idx="3569">
                  <c:v>25.564497585651878</c:v>
                </c:pt>
                <c:pt idx="3570">
                  <c:v>25.558620689655175</c:v>
                </c:pt>
                <c:pt idx="3571">
                  <c:v>25.55274649505861</c:v>
                </c:pt>
                <c:pt idx="3572">
                  <c:v>25.546875000000004</c:v>
                </c:pt>
                <c:pt idx="3573">
                  <c:v>25.541006202618888</c:v>
                </c:pt>
                <c:pt idx="3574">
                  <c:v>25.535140101056502</c:v>
                </c:pt>
                <c:pt idx="3575">
                  <c:v>25.529276693455802</c:v>
                </c:pt>
                <c:pt idx="3576">
                  <c:v>25.523415977961434</c:v>
                </c:pt>
                <c:pt idx="3577">
                  <c:v>25.517557952719766</c:v>
                </c:pt>
                <c:pt idx="3578">
                  <c:v>25.511702615878846</c:v>
                </c:pt>
                <c:pt idx="3579">
                  <c:v>25.505849965588443</c:v>
                </c:pt>
                <c:pt idx="3580">
                  <c:v>25.500000000000004</c:v>
                </c:pt>
                <c:pt idx="3581">
                  <c:v>25.494152717266687</c:v>
                </c:pt>
                <c:pt idx="3582">
                  <c:v>25.488308115543333</c:v>
                </c:pt>
                <c:pt idx="3583">
                  <c:v>25.482466192986479</c:v>
                </c:pt>
                <c:pt idx="3584">
                  <c:v>25.476626947754358</c:v>
                </c:pt>
                <c:pt idx="3585">
                  <c:v>25.470790378006875</c:v>
                </c:pt>
                <c:pt idx="3586">
                  <c:v>25.464956481905638</c:v>
                </c:pt>
                <c:pt idx="3587">
                  <c:v>25.459125257613927</c:v>
                </c:pt>
                <c:pt idx="3588">
                  <c:v>25.453296703296708</c:v>
                </c:pt>
                <c:pt idx="3589">
                  <c:v>25.447470817120625</c:v>
                </c:pt>
                <c:pt idx="3590">
                  <c:v>25.441647597254008</c:v>
                </c:pt>
                <c:pt idx="3591">
                  <c:v>25.435827041866855</c:v>
                </c:pt>
                <c:pt idx="3592">
                  <c:v>25.430009149130836</c:v>
                </c:pt>
                <c:pt idx="3593">
                  <c:v>25.424193917219302</c:v>
                </c:pt>
                <c:pt idx="3594">
                  <c:v>25.418381344307274</c:v>
                </c:pt>
                <c:pt idx="3595">
                  <c:v>25.412571428571432</c:v>
                </c:pt>
                <c:pt idx="3596">
                  <c:v>25.406764168190133</c:v>
                </c:pt>
                <c:pt idx="3597">
                  <c:v>25.400959561343388</c:v>
                </c:pt>
                <c:pt idx="3598">
                  <c:v>25.395157606212887</c:v>
                </c:pt>
                <c:pt idx="3599">
                  <c:v>25.389358300981964</c:v>
                </c:pt>
                <c:pt idx="3600">
                  <c:v>25.38356164383562</c:v>
                </c:pt>
                <c:pt idx="3601">
                  <c:v>25.377767632960513</c:v>
                </c:pt>
                <c:pt idx="3602">
                  <c:v>25.371976266544959</c:v>
                </c:pt>
                <c:pt idx="3603">
                  <c:v>25.366187542778921</c:v>
                </c:pt>
                <c:pt idx="3604">
                  <c:v>25.360401459854018</c:v>
                </c:pt>
                <c:pt idx="3605">
                  <c:v>25.354618015963517</c:v>
                </c:pt>
                <c:pt idx="3606">
                  <c:v>25.348837209302328</c:v>
                </c:pt>
                <c:pt idx="3607">
                  <c:v>25.343059038067018</c:v>
                </c:pt>
                <c:pt idx="3608">
                  <c:v>25.337283500455793</c:v>
                </c:pt>
                <c:pt idx="3609">
                  <c:v>25.331510594668494</c:v>
                </c:pt>
                <c:pt idx="3610">
                  <c:v>25.325740318906607</c:v>
                </c:pt>
                <c:pt idx="3611">
                  <c:v>25.319972671373268</c:v>
                </c:pt>
                <c:pt idx="3612">
                  <c:v>25.314207650273229</c:v>
                </c:pt>
                <c:pt idx="3613">
                  <c:v>25.308445253812888</c:v>
                </c:pt>
                <c:pt idx="3614">
                  <c:v>25.302685480200278</c:v>
                </c:pt>
                <c:pt idx="3615">
                  <c:v>25.296928327645055</c:v>
                </c:pt>
                <c:pt idx="3616">
                  <c:v>25.29117379435851</c:v>
                </c:pt>
                <c:pt idx="3617">
                  <c:v>25.285421878553564</c:v>
                </c:pt>
                <c:pt idx="3618">
                  <c:v>25.27967257844475</c:v>
                </c:pt>
                <c:pt idx="3619">
                  <c:v>25.27392589224824</c:v>
                </c:pt>
                <c:pt idx="3620">
                  <c:v>25.268181818181823</c:v>
                </c:pt>
                <c:pt idx="3621">
                  <c:v>25.262440354464896</c:v>
                </c:pt>
                <c:pt idx="3622">
                  <c:v>25.256701499318496</c:v>
                </c:pt>
                <c:pt idx="3623">
                  <c:v>25.250965250965255</c:v>
                </c:pt>
                <c:pt idx="3624">
                  <c:v>25.245231607629432</c:v>
                </c:pt>
                <c:pt idx="3625">
                  <c:v>25.239500567536894</c:v>
                </c:pt>
                <c:pt idx="3626">
                  <c:v>25.23377212891512</c:v>
                </c:pt>
                <c:pt idx="3627">
                  <c:v>25.228046289993195</c:v>
                </c:pt>
                <c:pt idx="3628">
                  <c:v>25.222323049001819</c:v>
                </c:pt>
                <c:pt idx="3629">
                  <c:v>25.216602404173287</c:v>
                </c:pt>
                <c:pt idx="3630">
                  <c:v>25.210884353741498</c:v>
                </c:pt>
                <c:pt idx="3631">
                  <c:v>25.205168895941966</c:v>
                </c:pt>
                <c:pt idx="3632">
                  <c:v>25.199456029011788</c:v>
                </c:pt>
                <c:pt idx="3633">
                  <c:v>25.19374575118967</c:v>
                </c:pt>
                <c:pt idx="3634">
                  <c:v>25.188038060715908</c:v>
                </c:pt>
                <c:pt idx="3635">
                  <c:v>25.182332955832393</c:v>
                </c:pt>
                <c:pt idx="3636">
                  <c:v>25.176630434782613</c:v>
                </c:pt>
                <c:pt idx="3637">
                  <c:v>25.170930495811639</c:v>
                </c:pt>
                <c:pt idx="3638">
                  <c:v>25.16523313716614</c:v>
                </c:pt>
                <c:pt idx="3639">
                  <c:v>25.15953835709437</c:v>
                </c:pt>
                <c:pt idx="3640">
                  <c:v>25.153846153846157</c:v>
                </c:pt>
                <c:pt idx="3641">
                  <c:v>25.148156525672928</c:v>
                </c:pt>
                <c:pt idx="3642">
                  <c:v>25.142469470827685</c:v>
                </c:pt>
                <c:pt idx="3643">
                  <c:v>25.136784987565004</c:v>
                </c:pt>
                <c:pt idx="3644">
                  <c:v>25.131103074141052</c:v>
                </c:pt>
                <c:pt idx="3645">
                  <c:v>25.125423728813562</c:v>
                </c:pt>
                <c:pt idx="3646">
                  <c:v>25.119746949841847</c:v>
                </c:pt>
                <c:pt idx="3647">
                  <c:v>25.11407273548679</c:v>
                </c:pt>
                <c:pt idx="3648">
                  <c:v>25.108401084010843</c:v>
                </c:pt>
                <c:pt idx="3649">
                  <c:v>25.102731993678034</c:v>
                </c:pt>
                <c:pt idx="3650">
                  <c:v>25.097065462753953</c:v>
                </c:pt>
                <c:pt idx="3651">
                  <c:v>25.09140148950576</c:v>
                </c:pt>
                <c:pt idx="3652">
                  <c:v>25.085740072202171</c:v>
                </c:pt>
                <c:pt idx="3653">
                  <c:v>25.080081209113469</c:v>
                </c:pt>
                <c:pt idx="3654">
                  <c:v>25.074424898511506</c:v>
                </c:pt>
                <c:pt idx="3655">
                  <c:v>25.068771138669675</c:v>
                </c:pt>
                <c:pt idx="3656">
                  <c:v>25.063119927862942</c:v>
                </c:pt>
                <c:pt idx="3657">
                  <c:v>25.05747126436782</c:v>
                </c:pt>
                <c:pt idx="3658">
                  <c:v>25.051825146462374</c:v>
                </c:pt>
                <c:pt idx="3659">
                  <c:v>25.046181572426224</c:v>
                </c:pt>
                <c:pt idx="3660">
                  <c:v>25.040540540540544</c:v>
                </c:pt>
                <c:pt idx="3661">
                  <c:v>25.034902049088046</c:v>
                </c:pt>
                <c:pt idx="3662">
                  <c:v>25.029266096352998</c:v>
                </c:pt>
                <c:pt idx="3663">
                  <c:v>25.023632680621205</c:v>
                </c:pt>
                <c:pt idx="3664">
                  <c:v>25.01800180018002</c:v>
                </c:pt>
                <c:pt idx="3665">
                  <c:v>25.01237345331834</c:v>
                </c:pt>
                <c:pt idx="3666">
                  <c:v>25.006747638326591</c:v>
                </c:pt>
                <c:pt idx="3667">
                  <c:v>25.001124353496742</c:v>
                </c:pt>
                <c:pt idx="3668">
                  <c:v>24.995503597122305</c:v>
                </c:pt>
                <c:pt idx="3669">
                  <c:v>24.989885367498317</c:v>
                </c:pt>
                <c:pt idx="3670">
                  <c:v>24.984269662921353</c:v>
                </c:pt>
                <c:pt idx="3671">
                  <c:v>24.978656481689512</c:v>
                </c:pt>
                <c:pt idx="3672">
                  <c:v>24.973045822102428</c:v>
                </c:pt>
                <c:pt idx="3673">
                  <c:v>24.967437682461266</c:v>
                </c:pt>
                <c:pt idx="3674">
                  <c:v>24.961832061068705</c:v>
                </c:pt>
                <c:pt idx="3675">
                  <c:v>24.956228956228959</c:v>
                </c:pt>
                <c:pt idx="3676">
                  <c:v>24.950628366247759</c:v>
                </c:pt>
                <c:pt idx="3677">
                  <c:v>24.945030289432356</c:v>
                </c:pt>
                <c:pt idx="3678">
                  <c:v>24.939434724091523</c:v>
                </c:pt>
                <c:pt idx="3679">
                  <c:v>24.93384166853555</c:v>
                </c:pt>
                <c:pt idx="3680">
                  <c:v>24.928251121076237</c:v>
                </c:pt>
                <c:pt idx="3681">
                  <c:v>24.922663080026904</c:v>
                </c:pt>
                <c:pt idx="3682">
                  <c:v>24.91707754370238</c:v>
                </c:pt>
                <c:pt idx="3683">
                  <c:v>24.911494510419004</c:v>
                </c:pt>
                <c:pt idx="3684">
                  <c:v>24.905913978494628</c:v>
                </c:pt>
                <c:pt idx="3685">
                  <c:v>24.900335946248603</c:v>
                </c:pt>
                <c:pt idx="3686">
                  <c:v>24.894760412001794</c:v>
                </c:pt>
                <c:pt idx="3687">
                  <c:v>24.889187374076563</c:v>
                </c:pt>
                <c:pt idx="3688">
                  <c:v>24.883616830796779</c:v>
                </c:pt>
                <c:pt idx="3689">
                  <c:v>24.878048780487809</c:v>
                </c:pt>
                <c:pt idx="3690">
                  <c:v>24.872483221476514</c:v>
                </c:pt>
                <c:pt idx="3691">
                  <c:v>24.866920152091257</c:v>
                </c:pt>
                <c:pt idx="3692">
                  <c:v>24.8613595706619</c:v>
                </c:pt>
                <c:pt idx="3693">
                  <c:v>24.85580147551979</c:v>
                </c:pt>
                <c:pt idx="3694">
                  <c:v>24.850245864997767</c:v>
                </c:pt>
                <c:pt idx="3695">
                  <c:v>24.844692737430172</c:v>
                </c:pt>
                <c:pt idx="3696">
                  <c:v>24.839142091152819</c:v>
                </c:pt>
                <c:pt idx="3697">
                  <c:v>24.83359392450302</c:v>
                </c:pt>
                <c:pt idx="3698">
                  <c:v>24.828048235819566</c:v>
                </c:pt>
                <c:pt idx="3699">
                  <c:v>24.822505023442737</c:v>
                </c:pt>
                <c:pt idx="3700">
                  <c:v>24.816964285714288</c:v>
                </c:pt>
                <c:pt idx="3701">
                  <c:v>24.811426020977464</c:v>
                </c:pt>
                <c:pt idx="3702">
                  <c:v>24.805890227576977</c:v>
                </c:pt>
                <c:pt idx="3703">
                  <c:v>24.800356903859026</c:v>
                </c:pt>
                <c:pt idx="3704">
                  <c:v>24.794826048171277</c:v>
                </c:pt>
                <c:pt idx="3705">
                  <c:v>24.789297658862878</c:v>
                </c:pt>
                <c:pt idx="3706">
                  <c:v>24.783771734284443</c:v>
                </c:pt>
                <c:pt idx="3707">
                  <c:v>24.778248272788058</c:v>
                </c:pt>
                <c:pt idx="3708">
                  <c:v>24.772727272727277</c:v>
                </c:pt>
                <c:pt idx="3709">
                  <c:v>24.767208732457121</c:v>
                </c:pt>
                <c:pt idx="3710">
                  <c:v>24.76169265033408</c:v>
                </c:pt>
                <c:pt idx="3711">
                  <c:v>24.756179024716101</c:v>
                </c:pt>
                <c:pt idx="3712">
                  <c:v>24.750667853962604</c:v>
                </c:pt>
                <c:pt idx="3713">
                  <c:v>24.745159136434456</c:v>
                </c:pt>
                <c:pt idx="3714">
                  <c:v>24.739652870493995</c:v>
                </c:pt>
                <c:pt idx="3715">
                  <c:v>24.734149054505007</c:v>
                </c:pt>
                <c:pt idx="3716">
                  <c:v>24.728647686832744</c:v>
                </c:pt>
                <c:pt idx="3717">
                  <c:v>24.723148765843899</c:v>
                </c:pt>
                <c:pt idx="3718">
                  <c:v>24.717652289906628</c:v>
                </c:pt>
                <c:pt idx="3719">
                  <c:v>24.712158257390534</c:v>
                </c:pt>
                <c:pt idx="3720">
                  <c:v>24.706666666666671</c:v>
                </c:pt>
                <c:pt idx="3721">
                  <c:v>24.701177516107535</c:v>
                </c:pt>
                <c:pt idx="3722">
                  <c:v>24.695690804087075</c:v>
                </c:pt>
                <c:pt idx="3723">
                  <c:v>24.690206528980681</c:v>
                </c:pt>
                <c:pt idx="3724">
                  <c:v>24.68472468916519</c:v>
                </c:pt>
                <c:pt idx="3725">
                  <c:v>24.679245283018872</c:v>
                </c:pt>
                <c:pt idx="3726">
                  <c:v>24.673768308921442</c:v>
                </c:pt>
                <c:pt idx="3727">
                  <c:v>24.668293765254052</c:v>
                </c:pt>
                <c:pt idx="3728">
                  <c:v>24.662821650399295</c:v>
                </c:pt>
                <c:pt idx="3729">
                  <c:v>24.657351962741188</c:v>
                </c:pt>
                <c:pt idx="3730">
                  <c:v>24.651884700665192</c:v>
                </c:pt>
                <c:pt idx="3731">
                  <c:v>24.646419862558194</c:v>
                </c:pt>
                <c:pt idx="3732">
                  <c:v>24.640957446808514</c:v>
                </c:pt>
                <c:pt idx="3733">
                  <c:v>24.635497451805897</c:v>
                </c:pt>
                <c:pt idx="3734">
                  <c:v>24.63003987594152</c:v>
                </c:pt>
                <c:pt idx="3735">
                  <c:v>24.624584717607977</c:v>
                </c:pt>
                <c:pt idx="3736">
                  <c:v>24.619131975199295</c:v>
                </c:pt>
                <c:pt idx="3737">
                  <c:v>24.613681647110919</c:v>
                </c:pt>
                <c:pt idx="3738">
                  <c:v>24.608233731739713</c:v>
                </c:pt>
                <c:pt idx="3739">
                  <c:v>24.602788227483959</c:v>
                </c:pt>
                <c:pt idx="3740">
                  <c:v>24.597345132743367</c:v>
                </c:pt>
                <c:pt idx="3741">
                  <c:v>24.591904445919049</c:v>
                </c:pt>
                <c:pt idx="3742">
                  <c:v>24.586466165413537</c:v>
                </c:pt>
                <c:pt idx="3743">
                  <c:v>24.581030289630778</c:v>
                </c:pt>
                <c:pt idx="3744">
                  <c:v>24.57559681697613</c:v>
                </c:pt>
                <c:pt idx="3745">
                  <c:v>24.570165745856357</c:v>
                </c:pt>
                <c:pt idx="3746">
                  <c:v>24.564737074679631</c:v>
                </c:pt>
                <c:pt idx="3747">
                  <c:v>24.559310801855538</c:v>
                </c:pt>
                <c:pt idx="3748">
                  <c:v>24.553886925795055</c:v>
                </c:pt>
                <c:pt idx="3749">
                  <c:v>24.54846544491058</c:v>
                </c:pt>
                <c:pt idx="3750">
                  <c:v>24.543046357615896</c:v>
                </c:pt>
                <c:pt idx="3751">
                  <c:v>24.5376296623262</c:v>
                </c:pt>
                <c:pt idx="3752">
                  <c:v>24.532215357458078</c:v>
                </c:pt>
                <c:pt idx="3753">
                  <c:v>24.526803441429522</c:v>
                </c:pt>
                <c:pt idx="3754">
                  <c:v>24.521393912659907</c:v>
                </c:pt>
                <c:pt idx="3755">
                  <c:v>24.515986769570013</c:v>
                </c:pt>
                <c:pt idx="3756">
                  <c:v>24.510582010582013</c:v>
                </c:pt>
                <c:pt idx="3757">
                  <c:v>24.505179634119465</c:v>
                </c:pt>
                <c:pt idx="3758">
                  <c:v>24.499779638607318</c:v>
                </c:pt>
                <c:pt idx="3759">
                  <c:v>24.494382022471914</c:v>
                </c:pt>
                <c:pt idx="3760">
                  <c:v>24.488986784140973</c:v>
                </c:pt>
                <c:pt idx="3761">
                  <c:v>24.483593922043607</c:v>
                </c:pt>
                <c:pt idx="3762">
                  <c:v>24.478203434610307</c:v>
                </c:pt>
                <c:pt idx="3763">
                  <c:v>24.47281532027295</c:v>
                </c:pt>
                <c:pt idx="3764">
                  <c:v>24.467429577464792</c:v>
                </c:pt>
                <c:pt idx="3765">
                  <c:v>24.462046204620464</c:v>
                </c:pt>
                <c:pt idx="3766">
                  <c:v>24.456665200175983</c:v>
                </c:pt>
                <c:pt idx="3767">
                  <c:v>24.451286562568729</c:v>
                </c:pt>
                <c:pt idx="3768">
                  <c:v>24.445910290237471</c:v>
                </c:pt>
                <c:pt idx="3769">
                  <c:v>24.440536381622337</c:v>
                </c:pt>
                <c:pt idx="3770">
                  <c:v>24.435164835164837</c:v>
                </c:pt>
                <c:pt idx="3771">
                  <c:v>24.429795649307849</c:v>
                </c:pt>
                <c:pt idx="3772">
                  <c:v>24.42442882249561</c:v>
                </c:pt>
                <c:pt idx="3773">
                  <c:v>24.419064353173734</c:v>
                </c:pt>
                <c:pt idx="3774">
                  <c:v>24.413702239789199</c:v>
                </c:pt>
                <c:pt idx="3775">
                  <c:v>24.408342480790342</c:v>
                </c:pt>
                <c:pt idx="3776">
                  <c:v>24.402985074626869</c:v>
                </c:pt>
                <c:pt idx="3777">
                  <c:v>24.39763001974984</c:v>
                </c:pt>
                <c:pt idx="3778">
                  <c:v>24.392277314611675</c:v>
                </c:pt>
                <c:pt idx="3779">
                  <c:v>24.386926957666159</c:v>
                </c:pt>
                <c:pt idx="3780">
                  <c:v>24.381578947368425</c:v>
                </c:pt>
                <c:pt idx="3781">
                  <c:v>24.376233282174965</c:v>
                </c:pt>
                <c:pt idx="3782">
                  <c:v>24.370889960543625</c:v>
                </c:pt>
                <c:pt idx="3783">
                  <c:v>24.3655489809336</c:v>
                </c:pt>
                <c:pt idx="3784">
                  <c:v>24.360210341805438</c:v>
                </c:pt>
                <c:pt idx="3785">
                  <c:v>24.354874041621034</c:v>
                </c:pt>
                <c:pt idx="3786">
                  <c:v>24.349540078843631</c:v>
                </c:pt>
                <c:pt idx="3787">
                  <c:v>24.344208451937817</c:v>
                </c:pt>
                <c:pt idx="3788">
                  <c:v>24.33887915936953</c:v>
                </c:pt>
                <c:pt idx="3789">
                  <c:v>24.333552199606043</c:v>
                </c:pt>
                <c:pt idx="3790">
                  <c:v>24.328227571115978</c:v>
                </c:pt>
                <c:pt idx="3791">
                  <c:v>24.322905272369287</c:v>
                </c:pt>
                <c:pt idx="3792">
                  <c:v>24.317585301837273</c:v>
                </c:pt>
                <c:pt idx="3793">
                  <c:v>24.312267657992567</c:v>
                </c:pt>
                <c:pt idx="3794">
                  <c:v>24.306952339309142</c:v>
                </c:pt>
                <c:pt idx="3795">
                  <c:v>24.301639344262298</c:v>
                </c:pt>
                <c:pt idx="3796">
                  <c:v>24.296328671328673</c:v>
                </c:pt>
                <c:pt idx="3797">
                  <c:v>24.291020318986238</c:v>
                </c:pt>
                <c:pt idx="3798">
                  <c:v>24.285714285714288</c:v>
                </c:pt>
                <c:pt idx="3799">
                  <c:v>24.280410569993453</c:v>
                </c:pt>
                <c:pt idx="3800">
                  <c:v>24.275109170305679</c:v>
                </c:pt>
                <c:pt idx="3801">
                  <c:v>24.269810085134253</c:v>
                </c:pt>
                <c:pt idx="3802">
                  <c:v>24.264513312963775</c:v>
                </c:pt>
                <c:pt idx="3803">
                  <c:v>24.259218852280171</c:v>
                </c:pt>
                <c:pt idx="3804">
                  <c:v>24.253926701570684</c:v>
                </c:pt>
                <c:pt idx="3805">
                  <c:v>24.248636859323884</c:v>
                </c:pt>
                <c:pt idx="3806">
                  <c:v>24.243349324029658</c:v>
                </c:pt>
                <c:pt idx="3807">
                  <c:v>24.238064094179204</c:v>
                </c:pt>
                <c:pt idx="3808">
                  <c:v>24.232781168265042</c:v>
                </c:pt>
                <c:pt idx="3809">
                  <c:v>24.227500544781002</c:v>
                </c:pt>
                <c:pt idx="3810">
                  <c:v>24.222222222222225</c:v>
                </c:pt>
                <c:pt idx="3811">
                  <c:v>24.216946199085172</c:v>
                </c:pt>
                <c:pt idx="3812">
                  <c:v>24.211672473867598</c:v>
                </c:pt>
                <c:pt idx="3813">
                  <c:v>24.206401045068585</c:v>
                </c:pt>
                <c:pt idx="3814">
                  <c:v>24.201131911188511</c:v>
                </c:pt>
                <c:pt idx="3815">
                  <c:v>24.195865070729056</c:v>
                </c:pt>
                <c:pt idx="3816">
                  <c:v>24.190600522193215</c:v>
                </c:pt>
                <c:pt idx="3817">
                  <c:v>24.185338264085278</c:v>
                </c:pt>
                <c:pt idx="3818">
                  <c:v>24.180078294910835</c:v>
                </c:pt>
                <c:pt idx="3819">
                  <c:v>24.174820613176781</c:v>
                </c:pt>
                <c:pt idx="3820">
                  <c:v>24.169565217391309</c:v>
                </c:pt>
                <c:pt idx="3821">
                  <c:v>24.164312106063903</c:v>
                </c:pt>
                <c:pt idx="3822">
                  <c:v>24.159061277705348</c:v>
                </c:pt>
                <c:pt idx="3823">
                  <c:v>24.153812730827724</c:v>
                </c:pt>
                <c:pt idx="3824">
                  <c:v>24.148566463944398</c:v>
                </c:pt>
                <c:pt idx="3825">
                  <c:v>24.143322475570034</c:v>
                </c:pt>
                <c:pt idx="3826">
                  <c:v>24.138080764220586</c:v>
                </c:pt>
                <c:pt idx="3827">
                  <c:v>24.132841328413289</c:v>
                </c:pt>
                <c:pt idx="3828">
                  <c:v>24.127604166666671</c:v>
                </c:pt>
                <c:pt idx="3829">
                  <c:v>24.122369277500546</c:v>
                </c:pt>
                <c:pt idx="3830">
                  <c:v>24.11713665943601</c:v>
                </c:pt>
                <c:pt idx="3831">
                  <c:v>24.111906310995447</c:v>
                </c:pt>
                <c:pt idx="3832">
                  <c:v>24.106678230702517</c:v>
                </c:pt>
                <c:pt idx="3833">
                  <c:v>24.101452417082161</c:v>
                </c:pt>
                <c:pt idx="3834">
                  <c:v>24.096228868660603</c:v>
                </c:pt>
                <c:pt idx="3835">
                  <c:v>24.091007583965332</c:v>
                </c:pt>
                <c:pt idx="3836">
                  <c:v>24.085788561525135</c:v>
                </c:pt>
                <c:pt idx="3837">
                  <c:v>24.08057179987005</c:v>
                </c:pt>
                <c:pt idx="3838">
                  <c:v>24.075357297531401</c:v>
                </c:pt>
                <c:pt idx="3839">
                  <c:v>24.070145053041788</c:v>
                </c:pt>
                <c:pt idx="3840">
                  <c:v>24.064935064935067</c:v>
                </c:pt>
                <c:pt idx="3841">
                  <c:v>24.059727331746377</c:v>
                </c:pt>
                <c:pt idx="3842">
                  <c:v>24.054521852012119</c:v>
                </c:pt>
                <c:pt idx="3843">
                  <c:v>24.049318624269958</c:v>
                </c:pt>
                <c:pt idx="3844">
                  <c:v>24.044117647058826</c:v>
                </c:pt>
                <c:pt idx="3845">
                  <c:v>24.03891891891892</c:v>
                </c:pt>
                <c:pt idx="3846">
                  <c:v>24.033722438391703</c:v>
                </c:pt>
                <c:pt idx="3847">
                  <c:v>24.028528204019885</c:v>
                </c:pt>
                <c:pt idx="3848">
                  <c:v>24.023336214347452</c:v>
                </c:pt>
                <c:pt idx="3849">
                  <c:v>24.018146467919639</c:v>
                </c:pt>
                <c:pt idx="3850">
                  <c:v>24.012958963282941</c:v>
                </c:pt>
                <c:pt idx="3851">
                  <c:v>24.007773698985105</c:v>
                </c:pt>
                <c:pt idx="3852">
                  <c:v>24.002590673575131</c:v>
                </c:pt>
                <c:pt idx="3853">
                  <c:v>23.997409885603282</c:v>
                </c:pt>
                <c:pt idx="3854">
                  <c:v>23.992231333621064</c:v>
                </c:pt>
                <c:pt idx="3855">
                  <c:v>23.987055016181234</c:v>
                </c:pt>
                <c:pt idx="3856">
                  <c:v>23.981880931837793</c:v>
                </c:pt>
                <c:pt idx="3857">
                  <c:v>23.976709079146001</c:v>
                </c:pt>
                <c:pt idx="3858">
                  <c:v>23.971539456662356</c:v>
                </c:pt>
                <c:pt idx="3859">
                  <c:v>23.966372062944604</c:v>
                </c:pt>
                <c:pt idx="3860">
                  <c:v>23.961206896551726</c:v>
                </c:pt>
                <c:pt idx="3861">
                  <c:v>23.95604395604396</c:v>
                </c:pt>
                <c:pt idx="3862">
                  <c:v>23.950883239982769</c:v>
                </c:pt>
                <c:pt idx="3863">
                  <c:v>23.945724746930868</c:v>
                </c:pt>
                <c:pt idx="3864">
                  <c:v>23.940568475452199</c:v>
                </c:pt>
                <c:pt idx="3865">
                  <c:v>23.935414424111951</c:v>
                </c:pt>
                <c:pt idx="3866">
                  <c:v>23.930262591476541</c:v>
                </c:pt>
                <c:pt idx="3867">
                  <c:v>23.925112976113624</c:v>
                </c:pt>
                <c:pt idx="3868">
                  <c:v>23.919965576592087</c:v>
                </c:pt>
                <c:pt idx="3869">
                  <c:v>23.914820391482042</c:v>
                </c:pt>
                <c:pt idx="3870">
                  <c:v>23.909677419354843</c:v>
                </c:pt>
                <c:pt idx="3871">
                  <c:v>23.904536658783062</c:v>
                </c:pt>
                <c:pt idx="3872">
                  <c:v>23.899398108340502</c:v>
                </c:pt>
                <c:pt idx="3873">
                  <c:v>23.894261766602195</c:v>
                </c:pt>
                <c:pt idx="3874">
                  <c:v>23.889127632144394</c:v>
                </c:pt>
                <c:pt idx="3875">
                  <c:v>23.883995703544578</c:v>
                </c:pt>
                <c:pt idx="3876">
                  <c:v>23.878865979381448</c:v>
                </c:pt>
                <c:pt idx="3877">
                  <c:v>23.873738458234918</c:v>
                </c:pt>
                <c:pt idx="3878">
                  <c:v>23.868613138686136</c:v>
                </c:pt>
                <c:pt idx="3879">
                  <c:v>23.863490019317453</c:v>
                </c:pt>
                <c:pt idx="3880">
                  <c:v>23.858369098712448</c:v>
                </c:pt>
                <c:pt idx="3881">
                  <c:v>23.853250375455914</c:v>
                </c:pt>
                <c:pt idx="3882">
                  <c:v>23.848133848133852</c:v>
                </c:pt>
                <c:pt idx="3883">
                  <c:v>23.843019515333481</c:v>
                </c:pt>
                <c:pt idx="3884">
                  <c:v>23.837907375643226</c:v>
                </c:pt>
                <c:pt idx="3885">
                  <c:v>23.832797427652736</c:v>
                </c:pt>
                <c:pt idx="3886">
                  <c:v>23.827689669952854</c:v>
                </c:pt>
                <c:pt idx="3887">
                  <c:v>23.822584101135636</c:v>
                </c:pt>
                <c:pt idx="3888">
                  <c:v>23.817480719794347</c:v>
                </c:pt>
                <c:pt idx="3889">
                  <c:v>23.812379524523454</c:v>
                </c:pt>
                <c:pt idx="3890">
                  <c:v>23.807280513918634</c:v>
                </c:pt>
                <c:pt idx="3891">
                  <c:v>23.802183686576754</c:v>
                </c:pt>
                <c:pt idx="3892">
                  <c:v>23.797089041095894</c:v>
                </c:pt>
                <c:pt idx="3893">
                  <c:v>23.791996576075331</c:v>
                </c:pt>
                <c:pt idx="3894">
                  <c:v>23.786906290115535</c:v>
                </c:pt>
                <c:pt idx="3895">
                  <c:v>23.781818181818185</c:v>
                </c:pt>
                <c:pt idx="3896">
                  <c:v>23.776732249786146</c:v>
                </c:pt>
                <c:pt idx="3897">
                  <c:v>23.771648492623481</c:v>
                </c:pt>
                <c:pt idx="3898">
                  <c:v>23.766566908935445</c:v>
                </c:pt>
                <c:pt idx="3899">
                  <c:v>23.761487497328492</c:v>
                </c:pt>
                <c:pt idx="3900">
                  <c:v>23.756410256410259</c:v>
                </c:pt>
                <c:pt idx="3901">
                  <c:v>23.751335184789578</c:v>
                </c:pt>
                <c:pt idx="3902">
                  <c:v>23.746262281076465</c:v>
                </c:pt>
                <c:pt idx="3903">
                  <c:v>23.741191543882131</c:v>
                </c:pt>
                <c:pt idx="3904">
                  <c:v>23.736122971818961</c:v>
                </c:pt>
                <c:pt idx="3905">
                  <c:v>23.731056563500537</c:v>
                </c:pt>
                <c:pt idx="3906">
                  <c:v>23.725992317541618</c:v>
                </c:pt>
                <c:pt idx="3907">
                  <c:v>23.720930232558143</c:v>
                </c:pt>
                <c:pt idx="3908">
                  <c:v>23.71587030716724</c:v>
                </c:pt>
                <c:pt idx="3909">
                  <c:v>23.710812539987206</c:v>
                </c:pt>
                <c:pt idx="3910">
                  <c:v>23.705756929637531</c:v>
                </c:pt>
                <c:pt idx="3911">
                  <c:v>23.700703474738866</c:v>
                </c:pt>
                <c:pt idx="3912">
                  <c:v>23.695652173913047</c:v>
                </c:pt>
                <c:pt idx="3913">
                  <c:v>23.690603025783084</c:v>
                </c:pt>
                <c:pt idx="3914">
                  <c:v>23.68555602897316</c:v>
                </c:pt>
                <c:pt idx="3915">
                  <c:v>23.680511182108628</c:v>
                </c:pt>
                <c:pt idx="3916">
                  <c:v>23.675468483816015</c:v>
                </c:pt>
                <c:pt idx="3917">
                  <c:v>23.670427932723019</c:v>
                </c:pt>
                <c:pt idx="3918">
                  <c:v>23.665389527458498</c:v>
                </c:pt>
                <c:pt idx="3919">
                  <c:v>23.660353266652482</c:v>
                </c:pt>
                <c:pt idx="3920">
                  <c:v>23.655319148936172</c:v>
                </c:pt>
                <c:pt idx="3921">
                  <c:v>23.65028717294193</c:v>
                </c:pt>
                <c:pt idx="3922">
                  <c:v>23.645257337303278</c:v>
                </c:pt>
                <c:pt idx="3923">
                  <c:v>23.640229640654905</c:v>
                </c:pt>
                <c:pt idx="3924">
                  <c:v>23.635204081632658</c:v>
                </c:pt>
                <c:pt idx="3925">
                  <c:v>23.630180658873542</c:v>
                </c:pt>
                <c:pt idx="3926">
                  <c:v>23.625159371015727</c:v>
                </c:pt>
                <c:pt idx="3927">
                  <c:v>23.620140216698537</c:v>
                </c:pt>
                <c:pt idx="3928">
                  <c:v>23.61512319456245</c:v>
                </c:pt>
                <c:pt idx="3929">
                  <c:v>23.610108303249099</c:v>
                </c:pt>
                <c:pt idx="3930">
                  <c:v>23.605095541401276</c:v>
                </c:pt>
                <c:pt idx="3931">
                  <c:v>23.600084907662918</c:v>
                </c:pt>
                <c:pt idx="3932">
                  <c:v>23.595076400679119</c:v>
                </c:pt>
                <c:pt idx="3933">
                  <c:v>23.590070019096121</c:v>
                </c:pt>
                <c:pt idx="3934">
                  <c:v>23.58506576156131</c:v>
                </c:pt>
                <c:pt idx="3935">
                  <c:v>23.580063626723227</c:v>
                </c:pt>
                <c:pt idx="3936">
                  <c:v>23.575063613231556</c:v>
                </c:pt>
                <c:pt idx="3937">
                  <c:v>23.570065719737123</c:v>
                </c:pt>
                <c:pt idx="3938">
                  <c:v>23.565069944891906</c:v>
                </c:pt>
                <c:pt idx="3939">
                  <c:v>23.560076287349016</c:v>
                </c:pt>
                <c:pt idx="3940">
                  <c:v>23.555084745762716</c:v>
                </c:pt>
                <c:pt idx="3941">
                  <c:v>23.550095318788394</c:v>
                </c:pt>
                <c:pt idx="3942">
                  <c:v>23.545108005082596</c:v>
                </c:pt>
                <c:pt idx="3943">
                  <c:v>23.540122803302989</c:v>
                </c:pt>
                <c:pt idx="3944">
                  <c:v>23.535139712108386</c:v>
                </c:pt>
                <c:pt idx="3945">
                  <c:v>23.530158730158732</c:v>
                </c:pt>
                <c:pt idx="3946">
                  <c:v>23.525179856115113</c:v>
                </c:pt>
                <c:pt idx="3947">
                  <c:v>23.520203088639732</c:v>
                </c:pt>
                <c:pt idx="3948">
                  <c:v>23.515228426395943</c:v>
                </c:pt>
                <c:pt idx="3949">
                  <c:v>23.510255868048215</c:v>
                </c:pt>
                <c:pt idx="3950">
                  <c:v>23.505285412262161</c:v>
                </c:pt>
                <c:pt idx="3951">
                  <c:v>23.500317057704507</c:v>
                </c:pt>
                <c:pt idx="3952">
                  <c:v>23.495350803043113</c:v>
                </c:pt>
                <c:pt idx="3953">
                  <c:v>23.49038664694697</c:v>
                </c:pt>
                <c:pt idx="3954">
                  <c:v>23.48542458808619</c:v>
                </c:pt>
                <c:pt idx="3955">
                  <c:v>23.480464625131997</c:v>
                </c:pt>
                <c:pt idx="3956">
                  <c:v>23.475506756756761</c:v>
                </c:pt>
                <c:pt idx="3957">
                  <c:v>23.470550981633949</c:v>
                </c:pt>
                <c:pt idx="3958">
                  <c:v>23.465597298438162</c:v>
                </c:pt>
                <c:pt idx="3959">
                  <c:v>23.460645705845117</c:v>
                </c:pt>
                <c:pt idx="3960">
                  <c:v>23.455696202531648</c:v>
                </c:pt>
                <c:pt idx="3961">
                  <c:v>23.450748787175705</c:v>
                </c:pt>
                <c:pt idx="3962">
                  <c:v>23.44580345845635</c:v>
                </c:pt>
                <c:pt idx="3963">
                  <c:v>23.440860215053767</c:v>
                </c:pt>
                <c:pt idx="3964">
                  <c:v>23.435919055649244</c:v>
                </c:pt>
                <c:pt idx="3965">
                  <c:v>23.430979978925187</c:v>
                </c:pt>
                <c:pt idx="3966">
                  <c:v>23.426042983565111</c:v>
                </c:pt>
                <c:pt idx="3967">
                  <c:v>23.421108068253638</c:v>
                </c:pt>
                <c:pt idx="3968">
                  <c:v>23.416175231676498</c:v>
                </c:pt>
                <c:pt idx="3969">
                  <c:v>23.411244472520533</c:v>
                </c:pt>
                <c:pt idx="3970">
                  <c:v>23.406315789473688</c:v>
                </c:pt>
                <c:pt idx="3971">
                  <c:v>23.401389181225007</c:v>
                </c:pt>
                <c:pt idx="3972">
                  <c:v>23.396464646464651</c:v>
                </c:pt>
                <c:pt idx="3973">
                  <c:v>23.391542183883868</c:v>
                </c:pt>
                <c:pt idx="3974">
                  <c:v>23.386621792175013</c:v>
                </c:pt>
                <c:pt idx="3975">
                  <c:v>23.38170347003155</c:v>
                </c:pt>
                <c:pt idx="3976">
                  <c:v>23.376787216148028</c:v>
                </c:pt>
                <c:pt idx="3977">
                  <c:v>23.371873029220101</c:v>
                </c:pt>
                <c:pt idx="3978">
                  <c:v>23.366960907944517</c:v>
                </c:pt>
                <c:pt idx="3979">
                  <c:v>23.362050851019124</c:v>
                </c:pt>
                <c:pt idx="3980">
                  <c:v>23.357142857142861</c:v>
                </c:pt>
                <c:pt idx="3981">
                  <c:v>23.352236925015756</c:v>
                </c:pt>
                <c:pt idx="3982">
                  <c:v>23.347333053338936</c:v>
                </c:pt>
                <c:pt idx="3983">
                  <c:v>23.342431240814616</c:v>
                </c:pt>
                <c:pt idx="3984">
                  <c:v>23.337531486146098</c:v>
                </c:pt>
                <c:pt idx="3985">
                  <c:v>23.332633788037779</c:v>
                </c:pt>
                <c:pt idx="3986">
                  <c:v>23.327738145195134</c:v>
                </c:pt>
                <c:pt idx="3987">
                  <c:v>23.322844556324736</c:v>
                </c:pt>
                <c:pt idx="3988">
                  <c:v>23.31795302013423</c:v>
                </c:pt>
                <c:pt idx="3989">
                  <c:v>23.313063535332358</c:v>
                </c:pt>
                <c:pt idx="3990">
                  <c:v>23.308176100628934</c:v>
                </c:pt>
                <c:pt idx="3991">
                  <c:v>23.30329071473486</c:v>
                </c:pt>
                <c:pt idx="3992">
                  <c:v>23.298407376362114</c:v>
                </c:pt>
                <c:pt idx="3993">
                  <c:v>23.29352608422376</c:v>
                </c:pt>
                <c:pt idx="3994">
                  <c:v>23.288646837033937</c:v>
                </c:pt>
                <c:pt idx="3995">
                  <c:v>23.283769633507855</c:v>
                </c:pt>
                <c:pt idx="3996">
                  <c:v>23.278894472361813</c:v>
                </c:pt>
                <c:pt idx="3997">
                  <c:v>23.27402135231317</c:v>
                </c:pt>
                <c:pt idx="3998">
                  <c:v>23.26915027208037</c:v>
                </c:pt>
                <c:pt idx="3999">
                  <c:v>23.264281230382927</c:v>
                </c:pt>
                <c:pt idx="4000">
                  <c:v>23.259414225941427</c:v>
                </c:pt>
                <c:pt idx="4001">
                  <c:v>23.254549257477517</c:v>
                </c:pt>
                <c:pt idx="4002">
                  <c:v>23.249686323713931</c:v>
                </c:pt>
                <c:pt idx="4003">
                  <c:v>23.244825423374454</c:v>
                </c:pt>
                <c:pt idx="4004">
                  <c:v>23.239966555183951</c:v>
                </c:pt>
                <c:pt idx="4005">
                  <c:v>23.23510971786834</c:v>
                </c:pt>
                <c:pt idx="4006">
                  <c:v>23.230254910154621</c:v>
                </c:pt>
                <c:pt idx="4007">
                  <c:v>23.225402130770842</c:v>
                </c:pt>
                <c:pt idx="4008">
                  <c:v>23.220551378446117</c:v>
                </c:pt>
                <c:pt idx="4009">
                  <c:v>23.215702651910632</c:v>
                </c:pt>
                <c:pt idx="4010">
                  <c:v>23.21085594989562</c:v>
                </c:pt>
                <c:pt idx="4011">
                  <c:v>23.206011271133377</c:v>
                </c:pt>
                <c:pt idx="4012">
                  <c:v>23.201168614357265</c:v>
                </c:pt>
                <c:pt idx="4013">
                  <c:v>23.196327978301692</c:v>
                </c:pt>
                <c:pt idx="4014">
                  <c:v>23.191489361702132</c:v>
                </c:pt>
                <c:pt idx="4015">
                  <c:v>23.1866527632951</c:v>
                </c:pt>
                <c:pt idx="4016">
                  <c:v>23.181818181818183</c:v>
                </c:pt>
                <c:pt idx="4017">
                  <c:v>23.176985616010008</c:v>
                </c:pt>
                <c:pt idx="4018">
                  <c:v>23.172155064610259</c:v>
                </c:pt>
                <c:pt idx="4019">
                  <c:v>23.167326526359663</c:v>
                </c:pt>
                <c:pt idx="4020">
                  <c:v>23.162500000000001</c:v>
                </c:pt>
                <c:pt idx="4021">
                  <c:v>23.157675484274112</c:v>
                </c:pt>
                <c:pt idx="4022">
                  <c:v>23.152852977925868</c:v>
                </c:pt>
                <c:pt idx="4023">
                  <c:v>23.148032479700191</c:v>
                </c:pt>
                <c:pt idx="4024">
                  <c:v>23.143213988343049</c:v>
                </c:pt>
                <c:pt idx="4025">
                  <c:v>23.13839750260146</c:v>
                </c:pt>
                <c:pt idx="4026">
                  <c:v>23.133583021223473</c:v>
                </c:pt>
                <c:pt idx="4027">
                  <c:v>23.12877054295819</c:v>
                </c:pt>
                <c:pt idx="4028">
                  <c:v>23.123960066555743</c:v>
                </c:pt>
                <c:pt idx="4029">
                  <c:v>23.119151590767313</c:v>
                </c:pt>
                <c:pt idx="4030">
                  <c:v>23.114345114345117</c:v>
                </c:pt>
                <c:pt idx="4031">
                  <c:v>23.109540636042407</c:v>
                </c:pt>
                <c:pt idx="4032">
                  <c:v>23.104738154613468</c:v>
                </c:pt>
                <c:pt idx="4033">
                  <c:v>23.099937668813634</c:v>
                </c:pt>
                <c:pt idx="4034">
                  <c:v>23.095139177399254</c:v>
                </c:pt>
                <c:pt idx="4035">
                  <c:v>23.09034267912773</c:v>
                </c:pt>
                <c:pt idx="4036">
                  <c:v>23.085548172757477</c:v>
                </c:pt>
                <c:pt idx="4037">
                  <c:v>23.080755657047959</c:v>
                </c:pt>
                <c:pt idx="4038">
                  <c:v>23.075965130759656</c:v>
                </c:pt>
                <c:pt idx="4039">
                  <c:v>23.07117659265408</c:v>
                </c:pt>
                <c:pt idx="4040">
                  <c:v>23.066390041493779</c:v>
                </c:pt>
                <c:pt idx="4041">
                  <c:v>23.061605476042317</c:v>
                </c:pt>
                <c:pt idx="4042">
                  <c:v>23.056822895064293</c:v>
                </c:pt>
                <c:pt idx="4043">
                  <c:v>23.052042297325318</c:v>
                </c:pt>
                <c:pt idx="4044">
                  <c:v>23.047263681592042</c:v>
                </c:pt>
                <c:pt idx="4045">
                  <c:v>23.042487046632129</c:v>
                </c:pt>
                <c:pt idx="4046">
                  <c:v>23.03771239121426</c:v>
                </c:pt>
                <c:pt idx="4047">
                  <c:v>23.032939714108146</c:v>
                </c:pt>
                <c:pt idx="4048">
                  <c:v>23.028169014084511</c:v>
                </c:pt>
                <c:pt idx="4049">
                  <c:v>23.023400289915099</c:v>
                </c:pt>
                <c:pt idx="4050">
                  <c:v>23.018633540372672</c:v>
                </c:pt>
                <c:pt idx="4051">
                  <c:v>23.01386876423101</c:v>
                </c:pt>
                <c:pt idx="4052">
                  <c:v>23.009105960264904</c:v>
                </c:pt>
                <c:pt idx="4053">
                  <c:v>23.004345127250158</c:v>
                </c:pt>
                <c:pt idx="4054">
                  <c:v>22.999586263963593</c:v>
                </c:pt>
                <c:pt idx="4055">
                  <c:v>22.994829369183044</c:v>
                </c:pt>
                <c:pt idx="4056">
                  <c:v>22.990074441687348</c:v>
                </c:pt>
                <c:pt idx="4057">
                  <c:v>22.98532148025636</c:v>
                </c:pt>
                <c:pt idx="4058">
                  <c:v>22.980570483670942</c:v>
                </c:pt>
                <c:pt idx="4059">
                  <c:v>22.97582145071296</c:v>
                </c:pt>
                <c:pt idx="4060">
                  <c:v>22.971074380165291</c:v>
                </c:pt>
                <c:pt idx="4061">
                  <c:v>22.966329270811819</c:v>
                </c:pt>
                <c:pt idx="4062">
                  <c:v>22.961586121437424</c:v>
                </c:pt>
                <c:pt idx="4063">
                  <c:v>22.956844930828002</c:v>
                </c:pt>
                <c:pt idx="4064">
                  <c:v>22.952105697770442</c:v>
                </c:pt>
                <c:pt idx="4065">
                  <c:v>22.947368421052634</c:v>
                </c:pt>
                <c:pt idx="4066">
                  <c:v>22.942633099463478</c:v>
                </c:pt>
                <c:pt idx="4067">
                  <c:v>22.937899731792864</c:v>
                </c:pt>
                <c:pt idx="4068">
                  <c:v>22.933168316831686</c:v>
                </c:pt>
                <c:pt idx="4069">
                  <c:v>22.928438853371834</c:v>
                </c:pt>
                <c:pt idx="4070">
                  <c:v>22.923711340206189</c:v>
                </c:pt>
                <c:pt idx="4071">
                  <c:v>22.918985776128636</c:v>
                </c:pt>
                <c:pt idx="4072">
                  <c:v>22.914262159934051</c:v>
                </c:pt>
                <c:pt idx="4073">
                  <c:v>22.909540490418301</c:v>
                </c:pt>
                <c:pt idx="4074">
                  <c:v>22.904820766378247</c:v>
                </c:pt>
                <c:pt idx="4075">
                  <c:v>22.900102986611742</c:v>
                </c:pt>
                <c:pt idx="4076">
                  <c:v>22.895387149917632</c:v>
                </c:pt>
                <c:pt idx="4077">
                  <c:v>22.890673255095741</c:v>
                </c:pt>
                <c:pt idx="4078">
                  <c:v>22.885961300946896</c:v>
                </c:pt>
                <c:pt idx="4079">
                  <c:v>22.881251286272899</c:v>
                </c:pt>
                <c:pt idx="4080">
                  <c:v>22.876543209876544</c:v>
                </c:pt>
                <c:pt idx="4081">
                  <c:v>22.871837070561615</c:v>
                </c:pt>
                <c:pt idx="4082">
                  <c:v>22.86713286713287</c:v>
                </c:pt>
                <c:pt idx="4083">
                  <c:v>22.862430598396056</c:v>
                </c:pt>
                <c:pt idx="4084">
                  <c:v>22.857730263157897</c:v>
                </c:pt>
                <c:pt idx="4085">
                  <c:v>22.853031860226107</c:v>
                </c:pt>
                <c:pt idx="4086">
                  <c:v>22.848335388409375</c:v>
                </c:pt>
                <c:pt idx="4087">
                  <c:v>22.843640846517363</c:v>
                </c:pt>
                <c:pt idx="4088">
                  <c:v>22.838948233360725</c:v>
                </c:pt>
                <c:pt idx="4089">
                  <c:v>22.834257547751083</c:v>
                </c:pt>
                <c:pt idx="4090">
                  <c:v>22.829568788501028</c:v>
                </c:pt>
                <c:pt idx="4091">
                  <c:v>22.824881954424146</c:v>
                </c:pt>
                <c:pt idx="4092">
                  <c:v>22.820197044334979</c:v>
                </c:pt>
                <c:pt idx="4093">
                  <c:v>22.81551405704905</c:v>
                </c:pt>
                <c:pt idx="4094">
                  <c:v>22.810832991382849</c:v>
                </c:pt>
                <c:pt idx="4095">
                  <c:v>22.806153846153848</c:v>
                </c:pt>
                <c:pt idx="4096">
                  <c:v>22.80147662018048</c:v>
                </c:pt>
                <c:pt idx="4097">
                  <c:v>22.796801312282145</c:v>
                </c:pt>
                <c:pt idx="4098">
                  <c:v>22.792127921279217</c:v>
                </c:pt>
                <c:pt idx="4099">
                  <c:v>22.787456445993033</c:v>
                </c:pt>
                <c:pt idx="4100">
                  <c:v>22.782786885245905</c:v>
                </c:pt>
                <c:pt idx="4101">
                  <c:v>22.778119237861098</c:v>
                </c:pt>
                <c:pt idx="4102">
                  <c:v>22.773453502662846</c:v>
                </c:pt>
                <c:pt idx="4103">
                  <c:v>22.768789678476349</c:v>
                </c:pt>
                <c:pt idx="4104">
                  <c:v>22.764127764127768</c:v>
                </c:pt>
                <c:pt idx="4105">
                  <c:v>22.75946775844422</c:v>
                </c:pt>
                <c:pt idx="4106">
                  <c:v>22.754809660253791</c:v>
                </c:pt>
                <c:pt idx="4107">
                  <c:v>22.750153468385516</c:v>
                </c:pt>
                <c:pt idx="4108">
                  <c:v>22.745499181669398</c:v>
                </c:pt>
                <c:pt idx="4109">
                  <c:v>22.740846798936392</c:v>
                </c:pt>
                <c:pt idx="4110">
                  <c:v>22.736196319018408</c:v>
                </c:pt>
                <c:pt idx="4111">
                  <c:v>22.731547740748315</c:v>
                </c:pt>
                <c:pt idx="4112">
                  <c:v>22.726901062959939</c:v>
                </c:pt>
                <c:pt idx="4113">
                  <c:v>22.722256284488047</c:v>
                </c:pt>
                <c:pt idx="4114">
                  <c:v>22.717613404168372</c:v>
                </c:pt>
                <c:pt idx="4115">
                  <c:v>22.712972420837591</c:v>
                </c:pt>
                <c:pt idx="4116">
                  <c:v>22.708333333333336</c:v>
                </c:pt>
                <c:pt idx="4117">
                  <c:v>22.703696140494184</c:v>
                </c:pt>
                <c:pt idx="4118">
                  <c:v>22.69906084115966</c:v>
                </c:pt>
                <c:pt idx="4119">
                  <c:v>22.69442743417024</c:v>
                </c:pt>
                <c:pt idx="4120">
                  <c:v>22.689795918367349</c:v>
                </c:pt>
                <c:pt idx="4121">
                  <c:v>22.685166292593351</c:v>
                </c:pt>
                <c:pt idx="4122">
                  <c:v>22.680538555691559</c:v>
                </c:pt>
                <c:pt idx="4123">
                  <c:v>22.675912706506224</c:v>
                </c:pt>
                <c:pt idx="4124">
                  <c:v>22.671288743882549</c:v>
                </c:pt>
                <c:pt idx="4125">
                  <c:v>22.666666666666671</c:v>
                </c:pt>
                <c:pt idx="4126">
                  <c:v>22.662046473705669</c:v>
                </c:pt>
                <c:pt idx="4127">
                  <c:v>22.657428163847566</c:v>
                </c:pt>
                <c:pt idx="4128">
                  <c:v>22.652811735941324</c:v>
                </c:pt>
                <c:pt idx="4129">
                  <c:v>22.648197188836832</c:v>
                </c:pt>
                <c:pt idx="4130">
                  <c:v>22.64358452138493</c:v>
                </c:pt>
                <c:pt idx="4131">
                  <c:v>22.638973732437389</c:v>
                </c:pt>
                <c:pt idx="4132">
                  <c:v>22.634364820846908</c:v>
                </c:pt>
                <c:pt idx="4133">
                  <c:v>22.629757785467131</c:v>
                </c:pt>
                <c:pt idx="4134">
                  <c:v>22.625152625152626</c:v>
                </c:pt>
                <c:pt idx="4135">
                  <c:v>22.620549338758906</c:v>
                </c:pt>
                <c:pt idx="4136">
                  <c:v>22.615947925142397</c:v>
                </c:pt>
                <c:pt idx="4137">
                  <c:v>22.611348383160468</c:v>
                </c:pt>
                <c:pt idx="4138">
                  <c:v>22.606750711671413</c:v>
                </c:pt>
                <c:pt idx="4139">
                  <c:v>22.602154909534462</c:v>
                </c:pt>
                <c:pt idx="4140">
                  <c:v>22.59756097560976</c:v>
                </c:pt>
                <c:pt idx="4141">
                  <c:v>22.592968908758387</c:v>
                </c:pt>
                <c:pt idx="4142">
                  <c:v>22.588378707842342</c:v>
                </c:pt>
                <c:pt idx="4143">
                  <c:v>22.583790371724561</c:v>
                </c:pt>
                <c:pt idx="4144">
                  <c:v>22.57920389926889</c:v>
                </c:pt>
                <c:pt idx="4145">
                  <c:v>22.574619289340106</c:v>
                </c:pt>
                <c:pt idx="4146">
                  <c:v>22.570036540803901</c:v>
                </c:pt>
                <c:pt idx="4147">
                  <c:v>22.565455652526897</c:v>
                </c:pt>
                <c:pt idx="4148">
                  <c:v>22.560876623376625</c:v>
                </c:pt>
                <c:pt idx="4149">
                  <c:v>22.556299452221548</c:v>
                </c:pt>
                <c:pt idx="4150">
                  <c:v>22.551724137931039</c:v>
                </c:pt>
                <c:pt idx="4151">
                  <c:v>22.547150679375385</c:v>
                </c:pt>
                <c:pt idx="4152">
                  <c:v>22.542579075425795</c:v>
                </c:pt>
                <c:pt idx="4153">
                  <c:v>22.538009324954391</c:v>
                </c:pt>
                <c:pt idx="4154">
                  <c:v>22.533441426834216</c:v>
                </c:pt>
                <c:pt idx="4155">
                  <c:v>22.528875379939212</c:v>
                </c:pt>
                <c:pt idx="4156">
                  <c:v>22.524311183144249</c:v>
                </c:pt>
                <c:pt idx="4157">
                  <c:v>22.5197488353251</c:v>
                </c:pt>
                <c:pt idx="4158">
                  <c:v>22.515188335358449</c:v>
                </c:pt>
                <c:pt idx="4159">
                  <c:v>22.510629682121891</c:v>
                </c:pt>
                <c:pt idx="4160">
                  <c:v>22.506072874493931</c:v>
                </c:pt>
                <c:pt idx="4161">
                  <c:v>22.501517911353979</c:v>
                </c:pt>
                <c:pt idx="4162">
                  <c:v>22.496964791582357</c:v>
                </c:pt>
                <c:pt idx="4163">
                  <c:v>22.492413514060289</c:v>
                </c:pt>
                <c:pt idx="4164">
                  <c:v>22.487864077669904</c:v>
                </c:pt>
                <c:pt idx="4165">
                  <c:v>22.483316481294239</c:v>
                </c:pt>
                <c:pt idx="4166">
                  <c:v>22.478770723817227</c:v>
                </c:pt>
                <c:pt idx="4167">
                  <c:v>22.474226804123713</c:v>
                </c:pt>
                <c:pt idx="4168">
                  <c:v>22.469684721099437</c:v>
                </c:pt>
                <c:pt idx="4169">
                  <c:v>22.465144473631039</c:v>
                </c:pt>
                <c:pt idx="4170">
                  <c:v>22.460606060606064</c:v>
                </c:pt>
                <c:pt idx="4171">
                  <c:v>22.456069480912952</c:v>
                </c:pt>
                <c:pt idx="4172">
                  <c:v>22.451534733441036</c:v>
                </c:pt>
                <c:pt idx="4173">
                  <c:v>22.447001817080562</c:v>
                </c:pt>
                <c:pt idx="4174">
                  <c:v>22.442470730722651</c:v>
                </c:pt>
                <c:pt idx="4175">
                  <c:v>22.437941473259336</c:v>
                </c:pt>
                <c:pt idx="4176">
                  <c:v>22.433414043583539</c:v>
                </c:pt>
                <c:pt idx="4177">
                  <c:v>22.42888844058907</c:v>
                </c:pt>
                <c:pt idx="4178">
                  <c:v>22.424364663170635</c:v>
                </c:pt>
                <c:pt idx="4179">
                  <c:v>22.41984271022384</c:v>
                </c:pt>
                <c:pt idx="4180">
                  <c:v>22.415322580645164</c:v>
                </c:pt>
                <c:pt idx="4181">
                  <c:v>22.410804273331994</c:v>
                </c:pt>
                <c:pt idx="4182">
                  <c:v>22.406287787182592</c:v>
                </c:pt>
                <c:pt idx="4183">
                  <c:v>22.401773121096113</c:v>
                </c:pt>
                <c:pt idx="4184">
                  <c:v>22.397260273972606</c:v>
                </c:pt>
                <c:pt idx="4185">
                  <c:v>22.392749244712995</c:v>
                </c:pt>
                <c:pt idx="4186">
                  <c:v>22.388240032219091</c:v>
                </c:pt>
                <c:pt idx="4187">
                  <c:v>22.383732635393599</c:v>
                </c:pt>
                <c:pt idx="4188">
                  <c:v>22.379227053140099</c:v>
                </c:pt>
                <c:pt idx="4189">
                  <c:v>22.374723284363053</c:v>
                </c:pt>
                <c:pt idx="4190">
                  <c:v>22.370221327967808</c:v>
                </c:pt>
                <c:pt idx="4191">
                  <c:v>22.365721182860593</c:v>
                </c:pt>
                <c:pt idx="4192">
                  <c:v>22.361222847948515</c:v>
                </c:pt>
                <c:pt idx="4193">
                  <c:v>22.356726322139558</c:v>
                </c:pt>
                <c:pt idx="4194">
                  <c:v>22.352231604342585</c:v>
                </c:pt>
                <c:pt idx="4195">
                  <c:v>22.347738693467338</c:v>
                </c:pt>
                <c:pt idx="4196">
                  <c:v>22.34324758842444</c:v>
                </c:pt>
                <c:pt idx="4197">
                  <c:v>22.33875828812538</c:v>
                </c:pt>
                <c:pt idx="4198">
                  <c:v>22.334270791482528</c:v>
                </c:pt>
                <c:pt idx="4199">
                  <c:v>22.329785097409122</c:v>
                </c:pt>
                <c:pt idx="4200">
                  <c:v>22.325301204819279</c:v>
                </c:pt>
                <c:pt idx="4201">
                  <c:v>22.320819112627991</c:v>
                </c:pt>
                <c:pt idx="4202">
                  <c:v>22.316338819751106</c:v>
                </c:pt>
                <c:pt idx="4203">
                  <c:v>22.311860325105361</c:v>
                </c:pt>
                <c:pt idx="4204">
                  <c:v>22.307383627608349</c:v>
                </c:pt>
                <c:pt idx="4205">
                  <c:v>22.30290872617854</c:v>
                </c:pt>
                <c:pt idx="4206">
                  <c:v>22.298435619735262</c:v>
                </c:pt>
                <c:pt idx="4207">
                  <c:v>22.293964307198721</c:v>
                </c:pt>
                <c:pt idx="4208">
                  <c:v>22.289494787489978</c:v>
                </c:pt>
                <c:pt idx="4209">
                  <c:v>22.285027059530972</c:v>
                </c:pt>
                <c:pt idx="4210">
                  <c:v>22.280561122244492</c:v>
                </c:pt>
                <c:pt idx="4211">
                  <c:v>22.2760969745542</c:v>
                </c:pt>
                <c:pt idx="4212">
                  <c:v>22.271634615384617</c:v>
                </c:pt>
                <c:pt idx="4213">
                  <c:v>22.267174043661129</c:v>
                </c:pt>
                <c:pt idx="4214">
                  <c:v>22.262715258309974</c:v>
                </c:pt>
                <c:pt idx="4215">
                  <c:v>22.258258258258262</c:v>
                </c:pt>
                <c:pt idx="4216">
                  <c:v>22.253803042433951</c:v>
                </c:pt>
                <c:pt idx="4217">
                  <c:v>22.249349609765861</c:v>
                </c:pt>
                <c:pt idx="4218">
                  <c:v>22.244897959183675</c:v>
                </c:pt>
                <c:pt idx="4219">
                  <c:v>22.240448089617928</c:v>
                </c:pt>
                <c:pt idx="4220">
                  <c:v>22.236000000000004</c:v>
                </c:pt>
                <c:pt idx="4221">
                  <c:v>22.231553689262149</c:v>
                </c:pt>
                <c:pt idx="4222">
                  <c:v>22.22710915633747</c:v>
                </c:pt>
                <c:pt idx="4223">
                  <c:v>22.222666400159905</c:v>
                </c:pt>
                <c:pt idx="4224">
                  <c:v>22.218225419664272</c:v>
                </c:pt>
                <c:pt idx="4225">
                  <c:v>22.213786213786218</c:v>
                </c:pt>
                <c:pt idx="4226">
                  <c:v>22.20934878146225</c:v>
                </c:pt>
                <c:pt idx="4227">
                  <c:v>22.204913121629723</c:v>
                </c:pt>
                <c:pt idx="4228">
                  <c:v>22.20047923322684</c:v>
                </c:pt>
                <c:pt idx="4229">
                  <c:v>22.196047115192655</c:v>
                </c:pt>
                <c:pt idx="4230">
                  <c:v>22.191616766467067</c:v>
                </c:pt>
                <c:pt idx="4231">
                  <c:v>22.187188185990824</c:v>
                </c:pt>
                <c:pt idx="4232">
                  <c:v>22.18276137270551</c:v>
                </c:pt>
                <c:pt idx="4233">
                  <c:v>22.178336325553563</c:v>
                </c:pt>
                <c:pt idx="4234">
                  <c:v>22.173913043478265</c:v>
                </c:pt>
                <c:pt idx="4235">
                  <c:v>22.16949152542373</c:v>
                </c:pt>
                <c:pt idx="4236">
                  <c:v>22.165071770334929</c:v>
                </c:pt>
                <c:pt idx="4237">
                  <c:v>22.160653777157666</c:v>
                </c:pt>
                <c:pt idx="4238">
                  <c:v>22.156237544838586</c:v>
                </c:pt>
                <c:pt idx="4239">
                  <c:v>22.151823072325168</c:v>
                </c:pt>
                <c:pt idx="4240">
                  <c:v>22.14741035856574</c:v>
                </c:pt>
                <c:pt idx="4241">
                  <c:v>22.142999402509464</c:v>
                </c:pt>
                <c:pt idx="4242">
                  <c:v>22.138590203106336</c:v>
                </c:pt>
                <c:pt idx="4243">
                  <c:v>22.13418275930719</c:v>
                </c:pt>
                <c:pt idx="4244">
                  <c:v>22.129777070063696</c:v>
                </c:pt>
                <c:pt idx="4245">
                  <c:v>22.12537313432836</c:v>
                </c:pt>
                <c:pt idx="4246">
                  <c:v>22.12097095105452</c:v>
                </c:pt>
                <c:pt idx="4247">
                  <c:v>22.116570519196344</c:v>
                </c:pt>
                <c:pt idx="4248">
                  <c:v>22.112171837708832</c:v>
                </c:pt>
                <c:pt idx="4249">
                  <c:v>22.107774905547824</c:v>
                </c:pt>
                <c:pt idx="4250">
                  <c:v>22.103379721669985</c:v>
                </c:pt>
                <c:pt idx="4251">
                  <c:v>22.098986285032801</c:v>
                </c:pt>
                <c:pt idx="4252">
                  <c:v>22.094594594594597</c:v>
                </c:pt>
                <c:pt idx="4253">
                  <c:v>22.090204649314526</c:v>
                </c:pt>
                <c:pt idx="4254">
                  <c:v>22.085816448152567</c:v>
                </c:pt>
                <c:pt idx="4255">
                  <c:v>22.081429990069516</c:v>
                </c:pt>
                <c:pt idx="4256">
                  <c:v>22.077045274027007</c:v>
                </c:pt>
                <c:pt idx="4257">
                  <c:v>22.072662298987495</c:v>
                </c:pt>
                <c:pt idx="4258">
                  <c:v>22.068281063914256</c:v>
                </c:pt>
                <c:pt idx="4259">
                  <c:v>22.063901567771385</c:v>
                </c:pt>
                <c:pt idx="4260">
                  <c:v>22.059523809523814</c:v>
                </c:pt>
                <c:pt idx="4261">
                  <c:v>22.055147788137276</c:v>
                </c:pt>
                <c:pt idx="4262">
                  <c:v>22.050773502578345</c:v>
                </c:pt>
                <c:pt idx="4263">
                  <c:v>22.046400951814398</c:v>
                </c:pt>
                <c:pt idx="4264">
                  <c:v>22.042030134813643</c:v>
                </c:pt>
                <c:pt idx="4265">
                  <c:v>22.037661050545097</c:v>
                </c:pt>
                <c:pt idx="4266">
                  <c:v>22.0332936979786</c:v>
                </c:pt>
                <c:pt idx="4267">
                  <c:v>22.028928076084807</c:v>
                </c:pt>
                <c:pt idx="4268">
                  <c:v>22.024564183835185</c:v>
                </c:pt>
                <c:pt idx="4269">
                  <c:v>22.020202020202024</c:v>
                </c:pt>
                <c:pt idx="4270">
                  <c:v>22.015841584158419</c:v>
                </c:pt>
                <c:pt idx="4271">
                  <c:v>22.011482874678283</c:v>
                </c:pt>
                <c:pt idx="4272">
                  <c:v>22.007125890736344</c:v>
                </c:pt>
                <c:pt idx="4273">
                  <c:v>22.002770631308138</c:v>
                </c:pt>
                <c:pt idx="4274">
                  <c:v>21.998417095370005</c:v>
                </c:pt>
                <c:pt idx="4275">
                  <c:v>21.994065281899111</c:v>
                </c:pt>
                <c:pt idx="4276">
                  <c:v>21.989715189873422</c:v>
                </c:pt>
                <c:pt idx="4277">
                  <c:v>21.985366818271704</c:v>
                </c:pt>
                <c:pt idx="4278">
                  <c:v>21.981020166073549</c:v>
                </c:pt>
                <c:pt idx="4279">
                  <c:v>21.976675232259343</c:v>
                </c:pt>
                <c:pt idx="4280">
                  <c:v>21.972332015810281</c:v>
                </c:pt>
                <c:pt idx="4281">
                  <c:v>21.967990515708362</c:v>
                </c:pt>
                <c:pt idx="4282">
                  <c:v>21.96365073093639</c:v>
                </c:pt>
                <c:pt idx="4283">
                  <c:v>21.95931266047798</c:v>
                </c:pt>
                <c:pt idx="4284">
                  <c:v>21.954976303317537</c:v>
                </c:pt>
                <c:pt idx="4285">
                  <c:v>21.950641658440279</c:v>
                </c:pt>
                <c:pt idx="4286">
                  <c:v>21.946308724832218</c:v>
                </c:pt>
                <c:pt idx="4287">
                  <c:v>21.941977501480167</c:v>
                </c:pt>
                <c:pt idx="4288">
                  <c:v>21.937647987371747</c:v>
                </c:pt>
                <c:pt idx="4289">
                  <c:v>21.933320181495368</c:v>
                </c:pt>
                <c:pt idx="4290">
                  <c:v>21.928994082840241</c:v>
                </c:pt>
                <c:pt idx="4291">
                  <c:v>21.924669690396374</c:v>
                </c:pt>
                <c:pt idx="4292">
                  <c:v>21.920347003154578</c:v>
                </c:pt>
                <c:pt idx="4293">
                  <c:v>21.91602602010645</c:v>
                </c:pt>
                <c:pt idx="4294">
                  <c:v>21.911706740244387</c:v>
                </c:pt>
                <c:pt idx="4295">
                  <c:v>21.907389162561579</c:v>
                </c:pt>
                <c:pt idx="4296">
                  <c:v>21.903073286052013</c:v>
                </c:pt>
                <c:pt idx="4297">
                  <c:v>21.898759109710461</c:v>
                </c:pt>
                <c:pt idx="4298">
                  <c:v>21.894446632532496</c:v>
                </c:pt>
                <c:pt idx="4299">
                  <c:v>21.890135853514476</c:v>
                </c:pt>
                <c:pt idx="4300">
                  <c:v>21.885826771653544</c:v>
                </c:pt>
                <c:pt idx="4301">
                  <c:v>21.881519385947652</c:v>
                </c:pt>
                <c:pt idx="4302">
                  <c:v>21.877213695395515</c:v>
                </c:pt>
                <c:pt idx="4303">
                  <c:v>21.872909698996658</c:v>
                </c:pt>
                <c:pt idx="4304">
                  <c:v>21.868607395751379</c:v>
                </c:pt>
                <c:pt idx="4305">
                  <c:v>21.864306784660769</c:v>
                </c:pt>
                <c:pt idx="4306">
                  <c:v>21.860007864726704</c:v>
                </c:pt>
                <c:pt idx="4307">
                  <c:v>21.855710634951841</c:v>
                </c:pt>
                <c:pt idx="4308">
                  <c:v>21.851415094339625</c:v>
                </c:pt>
                <c:pt idx="4309">
                  <c:v>21.847121241894286</c:v>
                </c:pt>
                <c:pt idx="4310">
                  <c:v>21.842829076620827</c:v>
                </c:pt>
                <c:pt idx="4311">
                  <c:v>21.838538597525048</c:v>
                </c:pt>
                <c:pt idx="4312">
                  <c:v>21.834249803613513</c:v>
                </c:pt>
                <c:pt idx="4313">
                  <c:v>21.829962693893581</c:v>
                </c:pt>
                <c:pt idx="4314">
                  <c:v>21.825677267373383</c:v>
                </c:pt>
                <c:pt idx="4315">
                  <c:v>21.821393523061829</c:v>
                </c:pt>
                <c:pt idx="4316">
                  <c:v>21.817111459968604</c:v>
                </c:pt>
                <c:pt idx="4317">
                  <c:v>21.812831077104182</c:v>
                </c:pt>
                <c:pt idx="4318">
                  <c:v>21.808552373479799</c:v>
                </c:pt>
                <c:pt idx="4319">
                  <c:v>21.804275348107474</c:v>
                </c:pt>
                <c:pt idx="4320">
                  <c:v>21.800000000000004</c:v>
                </c:pt>
                <c:pt idx="4321">
                  <c:v>21.79572632817095</c:v>
                </c:pt>
                <c:pt idx="4322">
                  <c:v>21.791454331634657</c:v>
                </c:pt>
                <c:pt idx="4323">
                  <c:v>21.787184009406236</c:v>
                </c:pt>
                <c:pt idx="4324">
                  <c:v>21.782915360501569</c:v>
                </c:pt>
                <c:pt idx="4325">
                  <c:v>21.77864838393732</c:v>
                </c:pt>
                <c:pt idx="4326">
                  <c:v>21.774383078730907</c:v>
                </c:pt>
                <c:pt idx="4327">
                  <c:v>21.77011944390053</c:v>
                </c:pt>
                <c:pt idx="4328">
                  <c:v>21.765857478465154</c:v>
                </c:pt>
                <c:pt idx="4329">
                  <c:v>21.761597181444511</c:v>
                </c:pt>
                <c:pt idx="4330">
                  <c:v>21.757338551859103</c:v>
                </c:pt>
                <c:pt idx="4331">
                  <c:v>21.753081588730193</c:v>
                </c:pt>
                <c:pt idx="4332">
                  <c:v>21.748826291079816</c:v>
                </c:pt>
                <c:pt idx="4333">
                  <c:v>21.744572657930767</c:v>
                </c:pt>
                <c:pt idx="4334">
                  <c:v>21.74032068830661</c:v>
                </c:pt>
                <c:pt idx="4335">
                  <c:v>21.736070381231674</c:v>
                </c:pt>
                <c:pt idx="4336">
                  <c:v>21.731821735731042</c:v>
                </c:pt>
                <c:pt idx="4337">
                  <c:v>21.727574750830566</c:v>
                </c:pt>
                <c:pt idx="4338">
                  <c:v>21.723329425556862</c:v>
                </c:pt>
                <c:pt idx="4339">
                  <c:v>21.719085758937297</c:v>
                </c:pt>
                <c:pt idx="4340">
                  <c:v>21.714843750000004</c:v>
                </c:pt>
                <c:pt idx="4341">
                  <c:v>21.710603397773877</c:v>
                </c:pt>
                <c:pt idx="4342">
                  <c:v>21.70636470128856</c:v>
                </c:pt>
                <c:pt idx="4343">
                  <c:v>21.702127659574472</c:v>
                </c:pt>
                <c:pt idx="4344">
                  <c:v>21.697892271662766</c:v>
                </c:pt>
                <c:pt idx="4345">
                  <c:v>21.693658536585367</c:v>
                </c:pt>
                <c:pt idx="4346">
                  <c:v>21.689426453374953</c:v>
                </c:pt>
                <c:pt idx="4347">
                  <c:v>21.685196021064954</c:v>
                </c:pt>
                <c:pt idx="4348">
                  <c:v>21.680967238689551</c:v>
                </c:pt>
                <c:pt idx="4349">
                  <c:v>21.676740105283685</c:v>
                </c:pt>
                <c:pt idx="4350">
                  <c:v>21.672514619883042</c:v>
                </c:pt>
                <c:pt idx="4351">
                  <c:v>21.668290781524071</c:v>
                </c:pt>
                <c:pt idx="4352">
                  <c:v>21.664068589243961</c:v>
                </c:pt>
                <c:pt idx="4353">
                  <c:v>21.659848042080657</c:v>
                </c:pt>
                <c:pt idx="4354">
                  <c:v>21.65562913907285</c:v>
                </c:pt>
                <c:pt idx="4355">
                  <c:v>21.651411879259982</c:v>
                </c:pt>
                <c:pt idx="4356">
                  <c:v>21.647196261682247</c:v>
                </c:pt>
                <c:pt idx="4357">
                  <c:v>21.642982285380576</c:v>
                </c:pt>
                <c:pt idx="4358">
                  <c:v>21.638769949396654</c:v>
                </c:pt>
                <c:pt idx="4359">
                  <c:v>21.634559252772917</c:v>
                </c:pt>
                <c:pt idx="4360">
                  <c:v>21.63035019455253</c:v>
                </c:pt>
                <c:pt idx="4361">
                  <c:v>21.626142773779424</c:v>
                </c:pt>
                <c:pt idx="4362">
                  <c:v>21.621936989498252</c:v>
                </c:pt>
                <c:pt idx="4363">
                  <c:v>21.617732840754428</c:v>
                </c:pt>
                <c:pt idx="4364">
                  <c:v>21.613530326594095</c:v>
                </c:pt>
                <c:pt idx="4365">
                  <c:v>21.609329446064145</c:v>
                </c:pt>
                <c:pt idx="4366">
                  <c:v>21.605130198212205</c:v>
                </c:pt>
                <c:pt idx="4367">
                  <c:v>21.600932582086656</c:v>
                </c:pt>
                <c:pt idx="4368">
                  <c:v>21.596736596736598</c:v>
                </c:pt>
                <c:pt idx="4369">
                  <c:v>21.592542241211888</c:v>
                </c:pt>
                <c:pt idx="4370">
                  <c:v>21.588349514563109</c:v>
                </c:pt>
                <c:pt idx="4371">
                  <c:v>21.584158415841586</c:v>
                </c:pt>
                <c:pt idx="4372">
                  <c:v>21.579968944099381</c:v>
                </c:pt>
                <c:pt idx="4373">
                  <c:v>21.575781098389292</c:v>
                </c:pt>
                <c:pt idx="4374">
                  <c:v>21.571594877764845</c:v>
                </c:pt>
                <c:pt idx="4375">
                  <c:v>21.567410281280313</c:v>
                </c:pt>
                <c:pt idx="4376">
                  <c:v>21.563227307990694</c:v>
                </c:pt>
                <c:pt idx="4377">
                  <c:v>21.559045956951717</c:v>
                </c:pt>
                <c:pt idx="4378">
                  <c:v>21.554866227219854</c:v>
                </c:pt>
                <c:pt idx="4379">
                  <c:v>21.5506881178523</c:v>
                </c:pt>
                <c:pt idx="4380">
                  <c:v>21.54651162790698</c:v>
                </c:pt>
                <c:pt idx="4381">
                  <c:v>21.542336756442552</c:v>
                </c:pt>
                <c:pt idx="4382">
                  <c:v>21.538163502518408</c:v>
                </c:pt>
                <c:pt idx="4383">
                  <c:v>21.533991865194658</c:v>
                </c:pt>
                <c:pt idx="4384">
                  <c:v>21.529821843532147</c:v>
                </c:pt>
                <c:pt idx="4385">
                  <c:v>21.525653436592453</c:v>
                </c:pt>
                <c:pt idx="4386">
                  <c:v>21.521486643437864</c:v>
                </c:pt>
                <c:pt idx="4387">
                  <c:v>21.517321463131413</c:v>
                </c:pt>
                <c:pt idx="4388">
                  <c:v>21.513157894736846</c:v>
                </c:pt>
                <c:pt idx="4389">
                  <c:v>21.508995937318634</c:v>
                </c:pt>
                <c:pt idx="4390">
                  <c:v>21.504835589941976</c:v>
                </c:pt>
                <c:pt idx="4391">
                  <c:v>21.500676851672793</c:v>
                </c:pt>
                <c:pt idx="4392">
                  <c:v>21.49651972157773</c:v>
                </c:pt>
                <c:pt idx="4393">
                  <c:v>21.492364198724147</c:v>
                </c:pt>
                <c:pt idx="4394">
                  <c:v>21.488210282180134</c:v>
                </c:pt>
                <c:pt idx="4395">
                  <c:v>21.484057971014497</c:v>
                </c:pt>
                <c:pt idx="4396">
                  <c:v>21.479907264296756</c:v>
                </c:pt>
                <c:pt idx="4397">
                  <c:v>21.475758161097165</c:v>
                </c:pt>
                <c:pt idx="4398">
                  <c:v>21.471610660486679</c:v>
                </c:pt>
                <c:pt idx="4399">
                  <c:v>21.467464761536981</c:v>
                </c:pt>
                <c:pt idx="4400">
                  <c:v>21.463320463320468</c:v>
                </c:pt>
                <c:pt idx="4401">
                  <c:v>21.459177764910251</c:v>
                </c:pt>
                <c:pt idx="4402">
                  <c:v>21.455036665380163</c:v>
                </c:pt>
                <c:pt idx="4403">
                  <c:v>21.450897163804751</c:v>
                </c:pt>
                <c:pt idx="4404">
                  <c:v>21.446759259259263</c:v>
                </c:pt>
                <c:pt idx="4405">
                  <c:v>21.442622950819676</c:v>
                </c:pt>
                <c:pt idx="4406">
                  <c:v>21.438488237562673</c:v>
                </c:pt>
                <c:pt idx="4407">
                  <c:v>21.434355118565648</c:v>
                </c:pt>
                <c:pt idx="4408">
                  <c:v>21.43022359290671</c:v>
                </c:pt>
                <c:pt idx="4409">
                  <c:v>21.426093659664676</c:v>
                </c:pt>
                <c:pt idx="4410">
                  <c:v>21.421965317919078</c:v>
                </c:pt>
                <c:pt idx="4411">
                  <c:v>21.417838566750149</c:v>
                </c:pt>
                <c:pt idx="4412">
                  <c:v>21.41371340523883</c:v>
                </c:pt>
                <c:pt idx="4413">
                  <c:v>21.409589832466786</c:v>
                </c:pt>
                <c:pt idx="4414">
                  <c:v>21.405467847516366</c:v>
                </c:pt>
                <c:pt idx="4415">
                  <c:v>21.401347449470649</c:v>
                </c:pt>
                <c:pt idx="4416">
                  <c:v>21.397228637413399</c:v>
                </c:pt>
                <c:pt idx="4417">
                  <c:v>21.393111410429096</c:v>
                </c:pt>
                <c:pt idx="4418">
                  <c:v>21.388995767602928</c:v>
                </c:pt>
                <c:pt idx="4419">
                  <c:v>21.384881708020774</c:v>
                </c:pt>
                <c:pt idx="4420">
                  <c:v>21.380769230769232</c:v>
                </c:pt>
                <c:pt idx="4421">
                  <c:v>21.376658334935591</c:v>
                </c:pt>
                <c:pt idx="4422">
                  <c:v>21.372549019607845</c:v>
                </c:pt>
                <c:pt idx="4423">
                  <c:v>21.368441283874692</c:v>
                </c:pt>
                <c:pt idx="4424">
                  <c:v>21.364335126825523</c:v>
                </c:pt>
                <c:pt idx="4425">
                  <c:v>21.360230547550437</c:v>
                </c:pt>
                <c:pt idx="4426">
                  <c:v>21.356127545140225</c:v>
                </c:pt>
                <c:pt idx="4427">
                  <c:v>21.352026118686386</c:v>
                </c:pt>
                <c:pt idx="4428">
                  <c:v>21.34792626728111</c:v>
                </c:pt>
                <c:pt idx="4429">
                  <c:v>21.343827990017282</c:v>
                </c:pt>
                <c:pt idx="4430">
                  <c:v>21.339731285988485</c:v>
                </c:pt>
                <c:pt idx="4431">
                  <c:v>21.335636154289006</c:v>
                </c:pt>
                <c:pt idx="4432">
                  <c:v>21.331542594013818</c:v>
                </c:pt>
                <c:pt idx="4433">
                  <c:v>21.327450604258587</c:v>
                </c:pt>
                <c:pt idx="4434">
                  <c:v>21.323360184119682</c:v>
                </c:pt>
                <c:pt idx="4435">
                  <c:v>21.319271332694154</c:v>
                </c:pt>
                <c:pt idx="4436">
                  <c:v>21.315184049079758</c:v>
                </c:pt>
                <c:pt idx="4437">
                  <c:v>21.311098332374932</c:v>
                </c:pt>
                <c:pt idx="4438">
                  <c:v>21.307014181678806</c:v>
                </c:pt>
                <c:pt idx="4439">
                  <c:v>21.302931596091209</c:v>
                </c:pt>
                <c:pt idx="4440">
                  <c:v>21.298850574712645</c:v>
                </c:pt>
                <c:pt idx="4441">
                  <c:v>21.294771116644323</c:v>
                </c:pt>
                <c:pt idx="4442">
                  <c:v>21.290693220988128</c:v>
                </c:pt>
                <c:pt idx="4443">
                  <c:v>21.286616886846641</c:v>
                </c:pt>
                <c:pt idx="4444">
                  <c:v>21.282542113323128</c:v>
                </c:pt>
                <c:pt idx="4445">
                  <c:v>21.278468899521535</c:v>
                </c:pt>
                <c:pt idx="4446">
                  <c:v>21.274397244546503</c:v>
                </c:pt>
                <c:pt idx="4447">
                  <c:v>21.270327147503352</c:v>
                </c:pt>
                <c:pt idx="4448">
                  <c:v>21.266258607498091</c:v>
                </c:pt>
                <c:pt idx="4449">
                  <c:v>21.26219162363741</c:v>
                </c:pt>
                <c:pt idx="4450">
                  <c:v>21.258126195028684</c:v>
                </c:pt>
                <c:pt idx="4451">
                  <c:v>21.254062320779969</c:v>
                </c:pt>
                <c:pt idx="4452">
                  <c:v>21.250000000000004</c:v>
                </c:pt>
                <c:pt idx="4453">
                  <c:v>21.245939231798207</c:v>
                </c:pt>
                <c:pt idx="4454">
                  <c:v>21.241880015284679</c:v>
                </c:pt>
                <c:pt idx="4455">
                  <c:v>21.237822349570202</c:v>
                </c:pt>
                <c:pt idx="4456">
                  <c:v>21.233766233766236</c:v>
                </c:pt>
                <c:pt idx="4457">
                  <c:v>21.229711666984919</c:v>
                </c:pt>
                <c:pt idx="4458">
                  <c:v>21.225658648339063</c:v>
                </c:pt>
                <c:pt idx="4459">
                  <c:v>21.221607176942168</c:v>
                </c:pt>
                <c:pt idx="4460">
                  <c:v>21.217557251908399</c:v>
                </c:pt>
                <c:pt idx="4461">
                  <c:v>21.213508872352609</c:v>
                </c:pt>
                <c:pt idx="4462">
                  <c:v>21.209462037390313</c:v>
                </c:pt>
                <c:pt idx="4463">
                  <c:v>21.205416746137711</c:v>
                </c:pt>
                <c:pt idx="4464">
                  <c:v>21.201372997711672</c:v>
                </c:pt>
                <c:pt idx="4465">
                  <c:v>21.197330791229746</c:v>
                </c:pt>
                <c:pt idx="4466">
                  <c:v>21.193290125810144</c:v>
                </c:pt>
                <c:pt idx="4467">
                  <c:v>21.189251000571758</c:v>
                </c:pt>
                <c:pt idx="4468">
                  <c:v>21.185213414634148</c:v>
                </c:pt>
                <c:pt idx="4469">
                  <c:v>21.181177367117549</c:v>
                </c:pt>
                <c:pt idx="4470">
                  <c:v>21.177142857142861</c:v>
                </c:pt>
                <c:pt idx="4471">
                  <c:v>21.173109883831653</c:v>
                </c:pt>
                <c:pt idx="4472">
                  <c:v>21.169078446306173</c:v>
                </c:pt>
                <c:pt idx="4473">
                  <c:v>21.165048543689323</c:v>
                </c:pt>
                <c:pt idx="4474">
                  <c:v>21.161020175104685</c:v>
                </c:pt>
                <c:pt idx="4475">
                  <c:v>21.1569933396765</c:v>
                </c:pt>
                <c:pt idx="4476">
                  <c:v>21.152968036529682</c:v>
                </c:pt>
                <c:pt idx="4477">
                  <c:v>21.148944264789808</c:v>
                </c:pt>
                <c:pt idx="4478">
                  <c:v>21.144922023583113</c:v>
                </c:pt>
                <c:pt idx="4479">
                  <c:v>21.140901312036512</c:v>
                </c:pt>
                <c:pt idx="4480">
                  <c:v>21.13688212927757</c:v>
                </c:pt>
                <c:pt idx="4481">
                  <c:v>21.13286447443452</c:v>
                </c:pt>
                <c:pt idx="4482">
                  <c:v>21.128848346636264</c:v>
                </c:pt>
                <c:pt idx="4483">
                  <c:v>21.124833745012353</c:v>
                </c:pt>
                <c:pt idx="4484">
                  <c:v>21.12082066869301</c:v>
                </c:pt>
                <c:pt idx="4485">
                  <c:v>21.116809116809119</c:v>
                </c:pt>
                <c:pt idx="4486">
                  <c:v>21.112799088492217</c:v>
                </c:pt>
                <c:pt idx="4487">
                  <c:v>21.108790582874505</c:v>
                </c:pt>
                <c:pt idx="4488">
                  <c:v>21.10478359908884</c:v>
                </c:pt>
                <c:pt idx="4489">
                  <c:v>21.100778136268744</c:v>
                </c:pt>
                <c:pt idx="4490">
                  <c:v>21.096774193548391</c:v>
                </c:pt>
                <c:pt idx="4491">
                  <c:v>21.092771770062608</c:v>
                </c:pt>
                <c:pt idx="4492">
                  <c:v>21.088770864946891</c:v>
                </c:pt>
                <c:pt idx="4493">
                  <c:v>21.08477147733738</c:v>
                </c:pt>
                <c:pt idx="4494">
                  <c:v>21.080773606370879</c:v>
                </c:pt>
                <c:pt idx="4495">
                  <c:v>21.076777251184836</c:v>
                </c:pt>
                <c:pt idx="4496">
                  <c:v>21.072782410917366</c:v>
                </c:pt>
                <c:pt idx="4497">
                  <c:v>21.068789084707223</c:v>
                </c:pt>
                <c:pt idx="4498">
                  <c:v>21.064797271693827</c:v>
                </c:pt>
                <c:pt idx="4499">
                  <c:v>21.060806971017239</c:v>
                </c:pt>
                <c:pt idx="4500">
                  <c:v>21.056818181818183</c:v>
                </c:pt>
                <c:pt idx="4501">
                  <c:v>21.052830903238025</c:v>
                </c:pt>
                <c:pt idx="4502">
                  <c:v>21.048845134418784</c:v>
                </c:pt>
                <c:pt idx="4503">
                  <c:v>21.044860874503126</c:v>
                </c:pt>
                <c:pt idx="4504">
                  <c:v>21.040878122634371</c:v>
                </c:pt>
                <c:pt idx="4505">
                  <c:v>21.036896877956483</c:v>
                </c:pt>
                <c:pt idx="4506">
                  <c:v>21.032917139614078</c:v>
                </c:pt>
                <c:pt idx="4507">
                  <c:v>21.028938906752416</c:v>
                </c:pt>
                <c:pt idx="4508">
                  <c:v>21.024962178517402</c:v>
                </c:pt>
                <c:pt idx="4509">
                  <c:v>21.020986954055591</c:v>
                </c:pt>
                <c:pt idx="4510">
                  <c:v>21.017013232514181</c:v>
                </c:pt>
                <c:pt idx="4511">
                  <c:v>21.013041013041015</c:v>
                </c:pt>
                <c:pt idx="4512">
                  <c:v>21.009070294784582</c:v>
                </c:pt>
                <c:pt idx="4513">
                  <c:v>21.005101076894015</c:v>
                </c:pt>
                <c:pt idx="4514">
                  <c:v>21.00113335851908</c:v>
                </c:pt>
                <c:pt idx="4515">
                  <c:v>20.997167138810202</c:v>
                </c:pt>
                <c:pt idx="4516">
                  <c:v>20.993202416918432</c:v>
                </c:pt>
                <c:pt idx="4517">
                  <c:v>20.989239191995473</c:v>
                </c:pt>
                <c:pt idx="4518">
                  <c:v>20.985277463193661</c:v>
                </c:pt>
                <c:pt idx="4519">
                  <c:v>20.981317229665976</c:v>
                </c:pt>
                <c:pt idx="4520">
                  <c:v>20.97735849056604</c:v>
                </c:pt>
                <c:pt idx="4521">
                  <c:v>20.973401245048105</c:v>
                </c:pt>
                <c:pt idx="4522">
                  <c:v>20.96944549226707</c:v>
                </c:pt>
                <c:pt idx="4523">
                  <c:v>20.965491231378468</c:v>
                </c:pt>
                <c:pt idx="4524">
                  <c:v>20.961538461538463</c:v>
                </c:pt>
                <c:pt idx="4525">
                  <c:v>20.957587181903868</c:v>
                </c:pt>
                <c:pt idx="4526">
                  <c:v>20.953637391632117</c:v>
                </c:pt>
                <c:pt idx="4527">
                  <c:v>20.949689089881293</c:v>
                </c:pt>
                <c:pt idx="4528">
                  <c:v>20.945742275810101</c:v>
                </c:pt>
                <c:pt idx="4529">
                  <c:v>20.941796948577888</c:v>
                </c:pt>
                <c:pt idx="4530">
                  <c:v>20.937853107344637</c:v>
                </c:pt>
                <c:pt idx="4531">
                  <c:v>20.93391075127095</c:v>
                </c:pt>
                <c:pt idx="4532">
                  <c:v>20.929969879518076</c:v>
                </c:pt>
                <c:pt idx="4533">
                  <c:v>20.926030491247886</c:v>
                </c:pt>
                <c:pt idx="4534">
                  <c:v>20.922092585622885</c:v>
                </c:pt>
                <c:pt idx="4535">
                  <c:v>20.918156161806213</c:v>
                </c:pt>
                <c:pt idx="4536">
                  <c:v>20.914221218961629</c:v>
                </c:pt>
                <c:pt idx="4537">
                  <c:v>20.910287756253528</c:v>
                </c:pt>
                <c:pt idx="4538">
                  <c:v>20.906355772846936</c:v>
                </c:pt>
                <c:pt idx="4539">
                  <c:v>20.902425267907503</c:v>
                </c:pt>
                <c:pt idx="4540">
                  <c:v>20.898496240601506</c:v>
                </c:pt>
                <c:pt idx="4541">
                  <c:v>20.894568690095848</c:v>
                </c:pt>
                <c:pt idx="4542">
                  <c:v>20.890642615558065</c:v>
                </c:pt>
                <c:pt idx="4543">
                  <c:v>20.886718016156305</c:v>
                </c:pt>
                <c:pt idx="4544">
                  <c:v>20.882794891059358</c:v>
                </c:pt>
                <c:pt idx="4545">
                  <c:v>20.878873239436622</c:v>
                </c:pt>
                <c:pt idx="4546">
                  <c:v>20.874953060458132</c:v>
                </c:pt>
                <c:pt idx="4547">
                  <c:v>20.87103435329454</c:v>
                </c:pt>
                <c:pt idx="4548">
                  <c:v>20.867117117117118</c:v>
                </c:pt>
                <c:pt idx="4549">
                  <c:v>20.863201351097771</c:v>
                </c:pt>
                <c:pt idx="4550">
                  <c:v>20.859287054409009</c:v>
                </c:pt>
                <c:pt idx="4551">
                  <c:v>20.855374226223976</c:v>
                </c:pt>
                <c:pt idx="4552">
                  <c:v>20.851462865716432</c:v>
                </c:pt>
                <c:pt idx="4553">
                  <c:v>20.847552972060758</c:v>
                </c:pt>
                <c:pt idx="4554">
                  <c:v>20.84364454443195</c:v>
                </c:pt>
                <c:pt idx="4555">
                  <c:v>20.839737582005625</c:v>
                </c:pt>
                <c:pt idx="4556">
                  <c:v>20.835832083958024</c:v>
                </c:pt>
                <c:pt idx="4557">
                  <c:v>20.831928049465994</c:v>
                </c:pt>
                <c:pt idx="4558">
                  <c:v>20.828025477707008</c:v>
                </c:pt>
                <c:pt idx="4559">
                  <c:v>20.824124367859152</c:v>
                </c:pt>
                <c:pt idx="4560">
                  <c:v>20.820224719101127</c:v>
                </c:pt>
                <c:pt idx="4561">
                  <c:v>20.816326530612248</c:v>
                </c:pt>
                <c:pt idx="4562">
                  <c:v>20.812429801572449</c:v>
                </c:pt>
                <c:pt idx="4563">
                  <c:v>20.80853453116227</c:v>
                </c:pt>
                <c:pt idx="4564">
                  <c:v>20.804640718562876</c:v>
                </c:pt>
                <c:pt idx="4565">
                  <c:v>20.800748362956035</c:v>
                </c:pt>
                <c:pt idx="4566">
                  <c:v>20.796857463524134</c:v>
                </c:pt>
                <c:pt idx="4567">
                  <c:v>20.792968019450161</c:v>
                </c:pt>
                <c:pt idx="4568">
                  <c:v>20.789080029917731</c:v>
                </c:pt>
                <c:pt idx="4569">
                  <c:v>20.785193494111052</c:v>
                </c:pt>
                <c:pt idx="4570">
                  <c:v>20.781308411214955</c:v>
                </c:pt>
                <c:pt idx="4571">
                  <c:v>20.777424780414879</c:v>
                </c:pt>
                <c:pt idx="4572">
                  <c:v>20.773542600896864</c:v>
                </c:pt>
                <c:pt idx="4573">
                  <c:v>20.769661871847564</c:v>
                </c:pt>
                <c:pt idx="4574">
                  <c:v>20.765782592454244</c:v>
                </c:pt>
                <c:pt idx="4575">
                  <c:v>20.761904761904766</c:v>
                </c:pt>
                <c:pt idx="4576">
                  <c:v>20.758028379387607</c:v>
                </c:pt>
                <c:pt idx="4577">
                  <c:v>20.754153444091845</c:v>
                </c:pt>
                <c:pt idx="4578">
                  <c:v>20.750279955207169</c:v>
                </c:pt>
                <c:pt idx="4579">
                  <c:v>20.746407911923868</c:v>
                </c:pt>
                <c:pt idx="4580">
                  <c:v>20.742537313432837</c:v>
                </c:pt>
                <c:pt idx="4581">
                  <c:v>20.738668158925577</c:v>
                </c:pt>
                <c:pt idx="4582">
                  <c:v>20.734800447594186</c:v>
                </c:pt>
                <c:pt idx="4583">
                  <c:v>20.730934178631365</c:v>
                </c:pt>
                <c:pt idx="4584">
                  <c:v>20.727069351230426</c:v>
                </c:pt>
                <c:pt idx="4585">
                  <c:v>20.723205964585279</c:v>
                </c:pt>
                <c:pt idx="4586">
                  <c:v>20.719344017890425</c:v>
                </c:pt>
                <c:pt idx="4587">
                  <c:v>20.715483510340974</c:v>
                </c:pt>
                <c:pt idx="4588">
                  <c:v>20.711624441132642</c:v>
                </c:pt>
                <c:pt idx="4589">
                  <c:v>20.707766809461727</c:v>
                </c:pt>
                <c:pt idx="4590">
                  <c:v>20.703910614525142</c:v>
                </c:pt>
                <c:pt idx="4591">
                  <c:v>20.70005585552039</c:v>
                </c:pt>
                <c:pt idx="4592">
                  <c:v>20.696202531645572</c:v>
                </c:pt>
                <c:pt idx="4593">
                  <c:v>20.692350642099388</c:v>
                </c:pt>
                <c:pt idx="4594">
                  <c:v>20.688500186081136</c:v>
                </c:pt>
                <c:pt idx="4595">
                  <c:v>20.684651162790701</c:v>
                </c:pt>
                <c:pt idx="4596">
                  <c:v>20.680803571428573</c:v>
                </c:pt>
                <c:pt idx="4597">
                  <c:v>20.676957411195836</c:v>
                </c:pt>
                <c:pt idx="4598">
                  <c:v>20.673112681294164</c:v>
                </c:pt>
                <c:pt idx="4599">
                  <c:v>20.669269380925826</c:v>
                </c:pt>
                <c:pt idx="4600">
                  <c:v>20.665427509293682</c:v>
                </c:pt>
                <c:pt idx="4601">
                  <c:v>20.661587065601193</c:v>
                </c:pt>
                <c:pt idx="4602">
                  <c:v>20.657748049052401</c:v>
                </c:pt>
                <c:pt idx="4603">
                  <c:v>20.653910458851943</c:v>
                </c:pt>
                <c:pt idx="4604">
                  <c:v>20.650074294205055</c:v>
                </c:pt>
                <c:pt idx="4605">
                  <c:v>20.646239554317553</c:v>
                </c:pt>
                <c:pt idx="4606">
                  <c:v>20.642406238395843</c:v>
                </c:pt>
                <c:pt idx="4607">
                  <c:v>20.63857434564693</c:v>
                </c:pt>
                <c:pt idx="4608">
                  <c:v>20.634743875278399</c:v>
                </c:pt>
                <c:pt idx="4609">
                  <c:v>20.630914826498426</c:v>
                </c:pt>
                <c:pt idx="4610">
                  <c:v>20.627087198515774</c:v>
                </c:pt>
                <c:pt idx="4611">
                  <c:v>20.623260990539791</c:v>
                </c:pt>
                <c:pt idx="4612">
                  <c:v>20.619436201780417</c:v>
                </c:pt>
                <c:pt idx="4613">
                  <c:v>20.615612831448175</c:v>
                </c:pt>
                <c:pt idx="4614">
                  <c:v>20.611790878754174</c:v>
                </c:pt>
                <c:pt idx="4615">
                  <c:v>20.607970342910104</c:v>
                </c:pt>
                <c:pt idx="4616">
                  <c:v>20.604151223128245</c:v>
                </c:pt>
                <c:pt idx="4617">
                  <c:v>20.600333518621458</c:v>
                </c:pt>
                <c:pt idx="4618">
                  <c:v>20.59651722860319</c:v>
                </c:pt>
                <c:pt idx="4619">
                  <c:v>20.592702352287464</c:v>
                </c:pt>
                <c:pt idx="4620">
                  <c:v>20.588888888888892</c:v>
                </c:pt>
                <c:pt idx="4621">
                  <c:v>20.585076837622665</c:v>
                </c:pt>
                <c:pt idx="4622">
                  <c:v>20.581266197704558</c:v>
                </c:pt>
                <c:pt idx="4623">
                  <c:v>20.577456968350919</c:v>
                </c:pt>
                <c:pt idx="4624">
                  <c:v>20.573649148778685</c:v>
                </c:pt>
                <c:pt idx="4625">
                  <c:v>20.569842738205367</c:v>
                </c:pt>
                <c:pt idx="4626">
                  <c:v>20.566037735849058</c:v>
                </c:pt>
                <c:pt idx="4627">
                  <c:v>20.562234140928428</c:v>
                </c:pt>
                <c:pt idx="4628">
                  <c:v>20.558431952662726</c:v>
                </c:pt>
                <c:pt idx="4629">
                  <c:v>20.554631170271772</c:v>
                </c:pt>
                <c:pt idx="4630">
                  <c:v>20.550831792975973</c:v>
                </c:pt>
                <c:pt idx="4631">
                  <c:v>20.547033819996308</c:v>
                </c:pt>
                <c:pt idx="4632">
                  <c:v>20.543237250554327</c:v>
                </c:pt>
                <c:pt idx="4633">
                  <c:v>20.539442083872164</c:v>
                </c:pt>
                <c:pt idx="4634">
                  <c:v>20.53564831917252</c:v>
                </c:pt>
                <c:pt idx="4635">
                  <c:v>20.531855955678672</c:v>
                </c:pt>
                <c:pt idx="4636">
                  <c:v>20.528064992614478</c:v>
                </c:pt>
                <c:pt idx="4637">
                  <c:v>20.524275429204359</c:v>
                </c:pt>
                <c:pt idx="4638">
                  <c:v>20.520487264673314</c:v>
                </c:pt>
                <c:pt idx="4639">
                  <c:v>20.516700498246912</c:v>
                </c:pt>
                <c:pt idx="4640">
                  <c:v>20.512915129151295</c:v>
                </c:pt>
                <c:pt idx="4641">
                  <c:v>20.509131156613172</c:v>
                </c:pt>
                <c:pt idx="4642">
                  <c:v>20.505348579859835</c:v>
                </c:pt>
                <c:pt idx="4643">
                  <c:v>20.501567398119125</c:v>
                </c:pt>
                <c:pt idx="4644">
                  <c:v>20.497787610619472</c:v>
                </c:pt>
                <c:pt idx="4645">
                  <c:v>20.494009216589866</c:v>
                </c:pt>
                <c:pt idx="4646">
                  <c:v>20.490232215259862</c:v>
                </c:pt>
                <c:pt idx="4647">
                  <c:v>20.486456605859594</c:v>
                </c:pt>
                <c:pt idx="4648">
                  <c:v>20.482682387619754</c:v>
                </c:pt>
                <c:pt idx="4649">
                  <c:v>20.478909559771601</c:v>
                </c:pt>
                <c:pt idx="4650">
                  <c:v>20.475138121546966</c:v>
                </c:pt>
                <c:pt idx="4651">
                  <c:v>20.47136807217824</c:v>
                </c:pt>
                <c:pt idx="4652">
                  <c:v>20.467599410898384</c:v>
                </c:pt>
                <c:pt idx="4653">
                  <c:v>20.463832136940919</c:v>
                </c:pt>
                <c:pt idx="4654">
                  <c:v>20.460066249539935</c:v>
                </c:pt>
                <c:pt idx="4655">
                  <c:v>20.456301747930084</c:v>
                </c:pt>
                <c:pt idx="4656">
                  <c:v>20.452538631346581</c:v>
                </c:pt>
                <c:pt idx="4657">
                  <c:v>20.448776899025201</c:v>
                </c:pt>
                <c:pt idx="4658">
                  <c:v>20.445016550202283</c:v>
                </c:pt>
                <c:pt idx="4659">
                  <c:v>20.44125758411473</c:v>
                </c:pt>
                <c:pt idx="4660">
                  <c:v>20.437500000000004</c:v>
                </c:pt>
                <c:pt idx="4661">
                  <c:v>20.433743797096124</c:v>
                </c:pt>
                <c:pt idx="4662">
                  <c:v>20.429988974641677</c:v>
                </c:pt>
                <c:pt idx="4663">
                  <c:v>20.426235531875808</c:v>
                </c:pt>
                <c:pt idx="4664">
                  <c:v>20.422483468038209</c:v>
                </c:pt>
                <c:pt idx="4665">
                  <c:v>20.418732782369148</c:v>
                </c:pt>
                <c:pt idx="4666">
                  <c:v>20.414983474109441</c:v>
                </c:pt>
                <c:pt idx="4667">
                  <c:v>20.41123554250046</c:v>
                </c:pt>
                <c:pt idx="4668">
                  <c:v>20.407488986784145</c:v>
                </c:pt>
                <c:pt idx="4669">
                  <c:v>20.403743806202975</c:v>
                </c:pt>
                <c:pt idx="4670">
                  <c:v>20.400000000000002</c:v>
                </c:pt>
                <c:pt idx="4671">
                  <c:v>20.396257567418825</c:v>
                </c:pt>
                <c:pt idx="4672">
                  <c:v>20.392516507703597</c:v>
                </c:pt>
                <c:pt idx="4673">
                  <c:v>20.388776820099032</c:v>
                </c:pt>
                <c:pt idx="4674">
                  <c:v>20.385038503850389</c:v>
                </c:pt>
                <c:pt idx="4675">
                  <c:v>20.381301558203486</c:v>
                </c:pt>
                <c:pt idx="4676">
                  <c:v>20.377565982404693</c:v>
                </c:pt>
                <c:pt idx="4677">
                  <c:v>20.373831775700936</c:v>
                </c:pt>
                <c:pt idx="4678">
                  <c:v>20.370098937339687</c:v>
                </c:pt>
                <c:pt idx="4679">
                  <c:v>20.36636746656897</c:v>
                </c:pt>
                <c:pt idx="4680">
                  <c:v>20.362637362637365</c:v>
                </c:pt>
                <c:pt idx="4681">
                  <c:v>20.358908624793997</c:v>
                </c:pt>
                <c:pt idx="4682">
                  <c:v>20.355181252288542</c:v>
                </c:pt>
                <c:pt idx="4683">
                  <c:v>20.351455244371227</c:v>
                </c:pt>
                <c:pt idx="4684">
                  <c:v>20.347730600292827</c:v>
                </c:pt>
                <c:pt idx="4685">
                  <c:v>20.344007319304669</c:v>
                </c:pt>
                <c:pt idx="4686">
                  <c:v>20.340285400658619</c:v>
                </c:pt>
                <c:pt idx="4687">
                  <c:v>20.3365648436071</c:v>
                </c:pt>
                <c:pt idx="4688">
                  <c:v>20.332845647403076</c:v>
                </c:pt>
                <c:pt idx="4689">
                  <c:v>20.329127811300058</c:v>
                </c:pt>
                <c:pt idx="4690">
                  <c:v>20.325411334552104</c:v>
                </c:pt>
                <c:pt idx="4691">
                  <c:v>20.32169621641382</c:v>
                </c:pt>
                <c:pt idx="4692">
                  <c:v>20.317982456140353</c:v>
                </c:pt>
                <c:pt idx="4693">
                  <c:v>20.314270052987396</c:v>
                </c:pt>
                <c:pt idx="4694">
                  <c:v>20.310559006211182</c:v>
                </c:pt>
                <c:pt idx="4695">
                  <c:v>20.306849315068497</c:v>
                </c:pt>
                <c:pt idx="4696">
                  <c:v>20.303140978816657</c:v>
                </c:pt>
                <c:pt idx="4697">
                  <c:v>20.299433996713532</c:v>
                </c:pt>
                <c:pt idx="4698">
                  <c:v>20.295728368017528</c:v>
                </c:pt>
                <c:pt idx="4699">
                  <c:v>20.292024091987592</c:v>
                </c:pt>
                <c:pt idx="4700">
                  <c:v>20.288321167883215</c:v>
                </c:pt>
                <c:pt idx="4701">
                  <c:v>20.284619594964425</c:v>
                </c:pt>
                <c:pt idx="4702">
                  <c:v>20.280919372491795</c:v>
                </c:pt>
                <c:pt idx="4703">
                  <c:v>20.277220499726429</c:v>
                </c:pt>
                <c:pt idx="4704">
                  <c:v>20.273522975929982</c:v>
                </c:pt>
                <c:pt idx="4705">
                  <c:v>20.269826800364633</c:v>
                </c:pt>
                <c:pt idx="4706">
                  <c:v>20.266131972293113</c:v>
                </c:pt>
                <c:pt idx="4707">
                  <c:v>20.262438490978681</c:v>
                </c:pt>
                <c:pt idx="4708">
                  <c:v>20.258746355685133</c:v>
                </c:pt>
                <c:pt idx="4709">
                  <c:v>20.255055565676813</c:v>
                </c:pt>
                <c:pt idx="4710">
                  <c:v>20.251366120218581</c:v>
                </c:pt>
                <c:pt idx="4711">
                  <c:v>20.247678018575854</c:v>
                </c:pt>
                <c:pt idx="4712">
                  <c:v>20.243991260014571</c:v>
                </c:pt>
                <c:pt idx="4713">
                  <c:v>20.240305843801202</c:v>
                </c:pt>
                <c:pt idx="4714">
                  <c:v>20.23662176920277</c:v>
                </c:pt>
                <c:pt idx="4715">
                  <c:v>20.232939035486808</c:v>
                </c:pt>
                <c:pt idx="4716">
                  <c:v>20.2292576419214</c:v>
                </c:pt>
                <c:pt idx="4717">
                  <c:v>20.225577587775152</c:v>
                </c:pt>
                <c:pt idx="4718">
                  <c:v>20.221898872317208</c:v>
                </c:pt>
                <c:pt idx="4719">
                  <c:v>20.218221494817243</c:v>
                </c:pt>
                <c:pt idx="4720">
                  <c:v>20.214545454545458</c:v>
                </c:pt>
                <c:pt idx="4721">
                  <c:v>20.210870750772589</c:v>
                </c:pt>
                <c:pt idx="4722">
                  <c:v>20.207197382769905</c:v>
                </c:pt>
                <c:pt idx="4723">
                  <c:v>20.203525349809198</c:v>
                </c:pt>
                <c:pt idx="4724">
                  <c:v>20.199854651162795</c:v>
                </c:pt>
                <c:pt idx="4725">
                  <c:v>20.196185286103546</c:v>
                </c:pt>
                <c:pt idx="4726">
                  <c:v>20.192517253904835</c:v>
                </c:pt>
                <c:pt idx="4727">
                  <c:v>20.18885055384057</c:v>
                </c:pt>
                <c:pt idx="4728">
                  <c:v>20.185185185185187</c:v>
                </c:pt>
                <c:pt idx="4729">
                  <c:v>20.181521147213655</c:v>
                </c:pt>
                <c:pt idx="4730">
                  <c:v>20.177858439201454</c:v>
                </c:pt>
                <c:pt idx="4731">
                  <c:v>20.174197060424607</c:v>
                </c:pt>
                <c:pt idx="4732">
                  <c:v>20.170537010159656</c:v>
                </c:pt>
                <c:pt idx="4733">
                  <c:v>20.166878287683659</c:v>
                </c:pt>
                <c:pt idx="4734">
                  <c:v>20.163220892274214</c:v>
                </c:pt>
                <c:pt idx="4735">
                  <c:v>20.159564823209433</c:v>
                </c:pt>
                <c:pt idx="4736">
                  <c:v>20.155910079767949</c:v>
                </c:pt>
                <c:pt idx="4737">
                  <c:v>20.152256661228932</c:v>
                </c:pt>
                <c:pt idx="4738">
                  <c:v>20.148604566872059</c:v>
                </c:pt>
                <c:pt idx="4739">
                  <c:v>20.144953795977536</c:v>
                </c:pt>
                <c:pt idx="4740">
                  <c:v>20.14130434782609</c:v>
                </c:pt>
                <c:pt idx="4741">
                  <c:v>20.137656221698972</c:v>
                </c:pt>
                <c:pt idx="4742">
                  <c:v>20.134009416877944</c:v>
                </c:pt>
                <c:pt idx="4743">
                  <c:v>20.130363932645302</c:v>
                </c:pt>
                <c:pt idx="4744">
                  <c:v>20.126719768283856</c:v>
                </c:pt>
                <c:pt idx="4745">
                  <c:v>20.123076923076926</c:v>
                </c:pt>
                <c:pt idx="4746">
                  <c:v>20.119435396308361</c:v>
                </c:pt>
                <c:pt idx="4747">
                  <c:v>20.115795187262531</c:v>
                </c:pt>
                <c:pt idx="4748">
                  <c:v>20.112156295224317</c:v>
                </c:pt>
                <c:pt idx="4749">
                  <c:v>20.108518719479111</c:v>
                </c:pt>
                <c:pt idx="4750">
                  <c:v>20.10488245931284</c:v>
                </c:pt>
                <c:pt idx="4751">
                  <c:v>20.101247514011934</c:v>
                </c:pt>
                <c:pt idx="4752">
                  <c:v>20.097613882863342</c:v>
                </c:pt>
                <c:pt idx="4753">
                  <c:v>20.093981565154529</c:v>
                </c:pt>
                <c:pt idx="4754">
                  <c:v>20.090350560173476</c:v>
                </c:pt>
                <c:pt idx="4755">
                  <c:v>20.086720867208676</c:v>
                </c:pt>
                <c:pt idx="4756">
                  <c:v>20.083092485549134</c:v>
                </c:pt>
                <c:pt idx="4757">
                  <c:v>20.079465414484382</c:v>
                </c:pt>
                <c:pt idx="4758">
                  <c:v>20.075839653304445</c:v>
                </c:pt>
                <c:pt idx="4759">
                  <c:v>20.072215201299876</c:v>
                </c:pt>
                <c:pt idx="4760">
                  <c:v>20.068592057761734</c:v>
                </c:pt>
                <c:pt idx="4761">
                  <c:v>20.064970221981593</c:v>
                </c:pt>
                <c:pt idx="4762">
                  <c:v>20.061349693251536</c:v>
                </c:pt>
                <c:pt idx="4763">
                  <c:v>20.057730470864154</c:v>
                </c:pt>
                <c:pt idx="4764">
                  <c:v>20.054112554112557</c:v>
                </c:pt>
                <c:pt idx="4765">
                  <c:v>20.050495942290354</c:v>
                </c:pt>
                <c:pt idx="4766">
                  <c:v>20.046880634691671</c:v>
                </c:pt>
                <c:pt idx="4767">
                  <c:v>20.043266630611143</c:v>
                </c:pt>
                <c:pt idx="4768">
                  <c:v>20.03965392934391</c:v>
                </c:pt>
                <c:pt idx="4769">
                  <c:v>20.036042530185622</c:v>
                </c:pt>
                <c:pt idx="4770">
                  <c:v>20.032432432432437</c:v>
                </c:pt>
                <c:pt idx="4771">
                  <c:v>20.028823635381016</c:v>
                </c:pt>
                <c:pt idx="4772">
                  <c:v>20.025216138328531</c:v>
                </c:pt>
                <c:pt idx="4773">
                  <c:v>20.021609940572667</c:v>
                </c:pt>
                <c:pt idx="4774">
                  <c:v>20.018005041411598</c:v>
                </c:pt>
                <c:pt idx="4775">
                  <c:v>20.014401440144017</c:v>
                </c:pt>
                <c:pt idx="4776">
                  <c:v>20.010799136069117</c:v>
                </c:pt>
                <c:pt idx="4777">
                  <c:v>20.007198128486596</c:v>
                </c:pt>
                <c:pt idx="4778">
                  <c:v>20.003598416696658</c:v>
                </c:pt>
                <c:pt idx="4779">
                  <c:v>20.000000000000004</c:v>
                </c:pt>
                <c:pt idx="4780">
                  <c:v>19.996402877697843</c:v>
                </c:pt>
                <c:pt idx="4781">
                  <c:v>19.992807049091894</c:v>
                </c:pt>
                <c:pt idx="4782">
                  <c:v>19.989212513484361</c:v>
                </c:pt>
                <c:pt idx="4783">
                  <c:v>19.985619270177963</c:v>
                </c:pt>
                <c:pt idx="4784">
                  <c:v>19.982027318475918</c:v>
                </c:pt>
                <c:pt idx="4785">
                  <c:v>19.978436657681943</c:v>
                </c:pt>
                <c:pt idx="4786">
                  <c:v>19.974847287100253</c:v>
                </c:pt>
                <c:pt idx="4787">
                  <c:v>19.971259206035569</c:v>
                </c:pt>
                <c:pt idx="4788">
                  <c:v>19.967672413793107</c:v>
                </c:pt>
                <c:pt idx="4789">
                  <c:v>19.964086909678581</c:v>
                </c:pt>
                <c:pt idx="4790">
                  <c:v>19.960502692998208</c:v>
                </c:pt>
                <c:pt idx="4791">
                  <c:v>19.9569197630587</c:v>
                </c:pt>
                <c:pt idx="4792">
                  <c:v>19.953338119167267</c:v>
                </c:pt>
                <c:pt idx="4793">
                  <c:v>19.94975776063162</c:v>
                </c:pt>
                <c:pt idx="4794">
                  <c:v>19.946178686759961</c:v>
                </c:pt>
                <c:pt idx="4795">
                  <c:v>19.942600896860988</c:v>
                </c:pt>
                <c:pt idx="4796">
                  <c:v>19.939024390243905</c:v>
                </c:pt>
                <c:pt idx="4797">
                  <c:v>19.935449166218401</c:v>
                </c:pt>
                <c:pt idx="4798">
                  <c:v>19.931875224094661</c:v>
                </c:pt>
                <c:pt idx="4799">
                  <c:v>19.928302563183369</c:v>
                </c:pt>
                <c:pt idx="4800">
                  <c:v>19.9247311827957</c:v>
                </c:pt>
                <c:pt idx="4801">
                  <c:v>19.921161082243326</c:v>
                </c:pt>
                <c:pt idx="4802">
                  <c:v>19.917592260838411</c:v>
                </c:pt>
                <c:pt idx="4803">
                  <c:v>19.914024717893607</c:v>
                </c:pt>
                <c:pt idx="4804">
                  <c:v>19.910458452722064</c:v>
                </c:pt>
                <c:pt idx="4805">
                  <c:v>19.906893464637424</c:v>
                </c:pt>
                <c:pt idx="4806">
                  <c:v>19.903329752953816</c:v>
                </c:pt>
                <c:pt idx="4807">
                  <c:v>19.899767316985862</c:v>
                </c:pt>
                <c:pt idx="4808">
                  <c:v>19.896206156048677</c:v>
                </c:pt>
                <c:pt idx="4809">
                  <c:v>19.892646269457867</c:v>
                </c:pt>
                <c:pt idx="4810">
                  <c:v>19.889087656529519</c:v>
                </c:pt>
                <c:pt idx="4811">
                  <c:v>19.885530316580219</c:v>
                </c:pt>
                <c:pt idx="4812">
                  <c:v>19.88197424892704</c:v>
                </c:pt>
                <c:pt idx="4813">
                  <c:v>19.878419452887542</c:v>
                </c:pt>
                <c:pt idx="4814">
                  <c:v>19.874865927779766</c:v>
                </c:pt>
                <c:pt idx="4815">
                  <c:v>19.871313672922255</c:v>
                </c:pt>
                <c:pt idx="4816">
                  <c:v>19.867762687634027</c:v>
                </c:pt>
                <c:pt idx="4817">
                  <c:v>19.864212971234593</c:v>
                </c:pt>
                <c:pt idx="4818">
                  <c:v>19.860664523043948</c:v>
                </c:pt>
                <c:pt idx="4819">
                  <c:v>19.857117342382573</c:v>
                </c:pt>
                <c:pt idx="4820">
                  <c:v>19.853571428571431</c:v>
                </c:pt>
                <c:pt idx="4821">
                  <c:v>19.85002678093198</c:v>
                </c:pt>
                <c:pt idx="4822">
                  <c:v>19.846483398786152</c:v>
                </c:pt>
                <c:pt idx="4823">
                  <c:v>19.842941281456365</c:v>
                </c:pt>
                <c:pt idx="4824">
                  <c:v>19.839400428265527</c:v>
                </c:pt>
                <c:pt idx="4825">
                  <c:v>19.835860838537023</c:v>
                </c:pt>
                <c:pt idx="4826">
                  <c:v>19.832322511594722</c:v>
                </c:pt>
                <c:pt idx="4827">
                  <c:v>19.828785446762978</c:v>
                </c:pt>
                <c:pt idx="4828">
                  <c:v>19.825249643366622</c:v>
                </c:pt>
                <c:pt idx="4829">
                  <c:v>19.82171510073097</c:v>
                </c:pt>
                <c:pt idx="4830">
                  <c:v>19.81818181818182</c:v>
                </c:pt>
                <c:pt idx="4831">
                  <c:v>19.814649795045447</c:v>
                </c:pt>
                <c:pt idx="4832">
                  <c:v>19.811119030648612</c:v>
                </c:pt>
                <c:pt idx="4833">
                  <c:v>19.807589524318548</c:v>
                </c:pt>
                <c:pt idx="4834">
                  <c:v>19.804061275382974</c:v>
                </c:pt>
                <c:pt idx="4835">
                  <c:v>19.800534283170084</c:v>
                </c:pt>
                <c:pt idx="4836">
                  <c:v>19.797008547008549</c:v>
                </c:pt>
                <c:pt idx="4837">
                  <c:v>19.793484066227528</c:v>
                </c:pt>
                <c:pt idx="4838">
                  <c:v>19.789960840156642</c:v>
                </c:pt>
                <c:pt idx="4839">
                  <c:v>19.786438868126005</c:v>
                </c:pt>
                <c:pt idx="4840">
                  <c:v>19.782918149466195</c:v>
                </c:pt>
                <c:pt idx="4841">
                  <c:v>19.779398683508276</c:v>
                </c:pt>
                <c:pt idx="4842">
                  <c:v>19.775880469583779</c:v>
                </c:pt>
                <c:pt idx="4843">
                  <c:v>19.772363507024721</c:v>
                </c:pt>
                <c:pt idx="4844">
                  <c:v>19.768847795163587</c:v>
                </c:pt>
                <c:pt idx="4845">
                  <c:v>19.765333333333334</c:v>
                </c:pt>
                <c:pt idx="4846">
                  <c:v>19.761820120867405</c:v>
                </c:pt>
                <c:pt idx="4847">
                  <c:v>19.758308157099702</c:v>
                </c:pt>
                <c:pt idx="4848">
                  <c:v>19.754797441364609</c:v>
                </c:pt>
                <c:pt idx="4849">
                  <c:v>19.751287972996984</c:v>
                </c:pt>
                <c:pt idx="4850">
                  <c:v>19.747779751332153</c:v>
                </c:pt>
                <c:pt idx="4851">
                  <c:v>19.744272775705916</c:v>
                </c:pt>
                <c:pt idx="4852">
                  <c:v>19.740767045454547</c:v>
                </c:pt>
                <c:pt idx="4853">
                  <c:v>19.73726255991479</c:v>
                </c:pt>
                <c:pt idx="4854">
                  <c:v>19.733759318423857</c:v>
                </c:pt>
                <c:pt idx="4855">
                  <c:v>19.730257320319435</c:v>
                </c:pt>
                <c:pt idx="4856">
                  <c:v>19.726756564939677</c:v>
                </c:pt>
                <c:pt idx="4857">
                  <c:v>19.723257051623207</c:v>
                </c:pt>
                <c:pt idx="4858">
                  <c:v>19.719758779709121</c:v>
                </c:pt>
                <c:pt idx="4859">
                  <c:v>19.716261748536976</c:v>
                </c:pt>
                <c:pt idx="4860">
                  <c:v>19.712765957446813</c:v>
                </c:pt>
                <c:pt idx="4861">
                  <c:v>19.70927140577912</c:v>
                </c:pt>
                <c:pt idx="4862">
                  <c:v>19.705778092874869</c:v>
                </c:pt>
                <c:pt idx="4863">
                  <c:v>19.702286018075494</c:v>
                </c:pt>
                <c:pt idx="4864">
                  <c:v>19.698795180722893</c:v>
                </c:pt>
                <c:pt idx="4865">
                  <c:v>19.695305580159435</c:v>
                </c:pt>
                <c:pt idx="4866">
                  <c:v>19.691817215727951</c:v>
                </c:pt>
                <c:pt idx="4867">
                  <c:v>19.688330086771739</c:v>
                </c:pt>
                <c:pt idx="4868">
                  <c:v>19.684844192634564</c:v>
                </c:pt>
                <c:pt idx="4869">
                  <c:v>19.68135953266065</c:v>
                </c:pt>
                <c:pt idx="4870">
                  <c:v>19.677876106194692</c:v>
                </c:pt>
                <c:pt idx="4871">
                  <c:v>19.674393912581845</c:v>
                </c:pt>
                <c:pt idx="4872">
                  <c:v>19.670912951167733</c:v>
                </c:pt>
                <c:pt idx="4873">
                  <c:v>19.667433221298428</c:v>
                </c:pt>
                <c:pt idx="4874">
                  <c:v>19.663954722320483</c:v>
                </c:pt>
                <c:pt idx="4875">
                  <c:v>19.660477453580903</c:v>
                </c:pt>
                <c:pt idx="4876">
                  <c:v>19.65700141442716</c:v>
                </c:pt>
                <c:pt idx="4877">
                  <c:v>19.65352660420718</c:v>
                </c:pt>
                <c:pt idx="4878">
                  <c:v>19.650053022269354</c:v>
                </c:pt>
                <c:pt idx="4879">
                  <c:v>19.646580667962539</c:v>
                </c:pt>
                <c:pt idx="4880">
                  <c:v>19.643109540636043</c:v>
                </c:pt>
                <c:pt idx="4881">
                  <c:v>19.639639639639643</c:v>
                </c:pt>
                <c:pt idx="4882">
                  <c:v>19.636170964323565</c:v>
                </c:pt>
                <c:pt idx="4883">
                  <c:v>19.632703514038496</c:v>
                </c:pt>
                <c:pt idx="4884">
                  <c:v>19.629237288135595</c:v>
                </c:pt>
                <c:pt idx="4885">
                  <c:v>19.625772285966463</c:v>
                </c:pt>
                <c:pt idx="4886">
                  <c:v>19.622308506883165</c:v>
                </c:pt>
                <c:pt idx="4887">
                  <c:v>19.618845950238224</c:v>
                </c:pt>
                <c:pt idx="4888">
                  <c:v>19.615384615384617</c:v>
                </c:pt>
                <c:pt idx="4889">
                  <c:v>19.611924501675784</c:v>
                </c:pt>
                <c:pt idx="4890">
                  <c:v>19.608465608465611</c:v>
                </c:pt>
                <c:pt idx="4891">
                  <c:v>19.60500793510845</c:v>
                </c:pt>
                <c:pt idx="4892">
                  <c:v>19.601551480959099</c:v>
                </c:pt>
                <c:pt idx="4893">
                  <c:v>19.598096245372822</c:v>
                </c:pt>
                <c:pt idx="4894">
                  <c:v>19.594642227705325</c:v>
                </c:pt>
                <c:pt idx="4895">
                  <c:v>19.591189427312777</c:v>
                </c:pt>
                <c:pt idx="4896">
                  <c:v>19.5877378435518</c:v>
                </c:pt>
                <c:pt idx="4897">
                  <c:v>19.584287475779462</c:v>
                </c:pt>
                <c:pt idx="4898">
                  <c:v>19.580838323353294</c:v>
                </c:pt>
                <c:pt idx="4899">
                  <c:v>19.577390385631276</c:v>
                </c:pt>
                <c:pt idx="4900">
                  <c:v>19.573943661971832</c:v>
                </c:pt>
                <c:pt idx="4901">
                  <c:v>19.570498151733851</c:v>
                </c:pt>
                <c:pt idx="4902">
                  <c:v>19.567053854276665</c:v>
                </c:pt>
                <c:pt idx="4903">
                  <c:v>19.563610768960057</c:v>
                </c:pt>
                <c:pt idx="4904">
                  <c:v>19.560168895144269</c:v>
                </c:pt>
                <c:pt idx="4905">
                  <c:v>19.556728232189975</c:v>
                </c:pt>
                <c:pt idx="4906">
                  <c:v>19.55328877945832</c:v>
                </c:pt>
                <c:pt idx="4907">
                  <c:v>19.549850536310888</c:v>
                </c:pt>
                <c:pt idx="4908">
                  <c:v>19.546413502109708</c:v>
                </c:pt>
                <c:pt idx="4909">
                  <c:v>19.542977676217262</c:v>
                </c:pt>
                <c:pt idx="4910">
                  <c:v>19.539543057996486</c:v>
                </c:pt>
                <c:pt idx="4911">
                  <c:v>19.536109646810758</c:v>
                </c:pt>
                <c:pt idx="4912">
                  <c:v>19.532677442023896</c:v>
                </c:pt>
                <c:pt idx="4913">
                  <c:v>19.529246443000179</c:v>
                </c:pt>
                <c:pt idx="4914">
                  <c:v>19.525816649104321</c:v>
                </c:pt>
                <c:pt idx="4915">
                  <c:v>19.522388059701495</c:v>
                </c:pt>
                <c:pt idx="4916">
                  <c:v>19.518960674157306</c:v>
                </c:pt>
                <c:pt idx="4917">
                  <c:v>19.515534491837812</c:v>
                </c:pt>
                <c:pt idx="4918">
                  <c:v>19.512109512109514</c:v>
                </c:pt>
                <c:pt idx="4919">
                  <c:v>19.508685734339359</c:v>
                </c:pt>
                <c:pt idx="4920">
                  <c:v>19.505263157894738</c:v>
                </c:pt>
                <c:pt idx="4921">
                  <c:v>19.501841782143487</c:v>
                </c:pt>
                <c:pt idx="4922">
                  <c:v>19.498421606453878</c:v>
                </c:pt>
                <c:pt idx="4923">
                  <c:v>19.495002630194637</c:v>
                </c:pt>
                <c:pt idx="4924">
                  <c:v>19.491584852734924</c:v>
                </c:pt>
                <c:pt idx="4925">
                  <c:v>19.488168273444348</c:v>
                </c:pt>
                <c:pt idx="4926">
                  <c:v>19.484752891692956</c:v>
                </c:pt>
                <c:pt idx="4927">
                  <c:v>19.481338706851236</c:v>
                </c:pt>
                <c:pt idx="4928">
                  <c:v>19.477925718290123</c:v>
                </c:pt>
                <c:pt idx="4929">
                  <c:v>19.474513925380979</c:v>
                </c:pt>
                <c:pt idx="4930">
                  <c:v>19.471103327495623</c:v>
                </c:pt>
                <c:pt idx="4931">
                  <c:v>19.467693924006305</c:v>
                </c:pt>
                <c:pt idx="4932">
                  <c:v>19.464285714285715</c:v>
                </c:pt>
                <c:pt idx="4933">
                  <c:v>19.460878697706988</c:v>
                </c:pt>
                <c:pt idx="4934">
                  <c:v>19.457472873643685</c:v>
                </c:pt>
                <c:pt idx="4935">
                  <c:v>19.45406824146982</c:v>
                </c:pt>
                <c:pt idx="4936">
                  <c:v>19.450664800559835</c:v>
                </c:pt>
                <c:pt idx="4937">
                  <c:v>19.447262550288617</c:v>
                </c:pt>
                <c:pt idx="4938">
                  <c:v>19.44386149003148</c:v>
                </c:pt>
                <c:pt idx="4939">
                  <c:v>19.440461619164193</c:v>
                </c:pt>
                <c:pt idx="4940">
                  <c:v>19.43706293706294</c:v>
                </c:pt>
                <c:pt idx="4941">
                  <c:v>19.433665443104356</c:v>
                </c:pt>
                <c:pt idx="4942">
                  <c:v>19.430269136665505</c:v>
                </c:pt>
                <c:pt idx="4943">
                  <c:v>19.42687401712389</c:v>
                </c:pt>
                <c:pt idx="4944">
                  <c:v>19.423480083857445</c:v>
                </c:pt>
                <c:pt idx="4945">
                  <c:v>19.420087336244546</c:v>
                </c:pt>
                <c:pt idx="4946">
                  <c:v>19.416695773663992</c:v>
                </c:pt>
                <c:pt idx="4947">
                  <c:v>19.413305395495026</c:v>
                </c:pt>
                <c:pt idx="4948">
                  <c:v>19.409916201117323</c:v>
                </c:pt>
                <c:pt idx="4949">
                  <c:v>19.406528189910983</c:v>
                </c:pt>
                <c:pt idx="4950">
                  <c:v>19.403141361256548</c:v>
                </c:pt>
                <c:pt idx="4951">
                  <c:v>19.399755714534987</c:v>
                </c:pt>
                <c:pt idx="4952">
                  <c:v>19.396371249127707</c:v>
                </c:pt>
                <c:pt idx="4953">
                  <c:v>19.392987964416537</c:v>
                </c:pt>
                <c:pt idx="4954">
                  <c:v>19.38960585978375</c:v>
                </c:pt>
                <c:pt idx="4955">
                  <c:v>19.386224934612034</c:v>
                </c:pt>
                <c:pt idx="4956">
                  <c:v>19.38284518828452</c:v>
                </c:pt>
                <c:pt idx="4957">
                  <c:v>19.379466620184768</c:v>
                </c:pt>
                <c:pt idx="4958">
                  <c:v>19.37608922969676</c:v>
                </c:pt>
                <c:pt idx="4959">
                  <c:v>19.372713016204916</c:v>
                </c:pt>
                <c:pt idx="4960">
                  <c:v>19.36933797909408</c:v>
                </c:pt>
                <c:pt idx="4961">
                  <c:v>19.365964117749524</c:v>
                </c:pt>
                <c:pt idx="4962">
                  <c:v>19.36259143155695</c:v>
                </c:pt>
                <c:pt idx="4963">
                  <c:v>19.359219919902493</c:v>
                </c:pt>
                <c:pt idx="4964">
                  <c:v>19.355849582172706</c:v>
                </c:pt>
                <c:pt idx="4965">
                  <c:v>19.35248041775457</c:v>
                </c:pt>
                <c:pt idx="4966">
                  <c:v>19.349112426035507</c:v>
                </c:pt>
                <c:pt idx="4967">
                  <c:v>19.345745606403344</c:v>
                </c:pt>
                <c:pt idx="4968">
                  <c:v>19.342379958246347</c:v>
                </c:pt>
                <c:pt idx="4969">
                  <c:v>19.339015480953211</c:v>
                </c:pt>
                <c:pt idx="4970">
                  <c:v>19.335652173913047</c:v>
                </c:pt>
                <c:pt idx="4971">
                  <c:v>19.332290036515392</c:v>
                </c:pt>
                <c:pt idx="4972">
                  <c:v>19.32892906815021</c:v>
                </c:pt>
                <c:pt idx="4973">
                  <c:v>19.325569268207893</c:v>
                </c:pt>
                <c:pt idx="4974">
                  <c:v>19.322210636079252</c:v>
                </c:pt>
                <c:pt idx="4975">
                  <c:v>19.318853171155521</c:v>
                </c:pt>
                <c:pt idx="4976">
                  <c:v>19.315496872828355</c:v>
                </c:pt>
                <c:pt idx="4977">
                  <c:v>19.312141740489842</c:v>
                </c:pt>
                <c:pt idx="4978">
                  <c:v>19.30878777353248</c:v>
                </c:pt>
                <c:pt idx="4979">
                  <c:v>19.305434971349197</c:v>
                </c:pt>
                <c:pt idx="4980">
                  <c:v>19.302083333333336</c:v>
                </c:pt>
                <c:pt idx="4981">
                  <c:v>19.298732858878669</c:v>
                </c:pt>
                <c:pt idx="4982">
                  <c:v>19.295383547379384</c:v>
                </c:pt>
                <c:pt idx="4983">
                  <c:v>19.292035398230091</c:v>
                </c:pt>
                <c:pt idx="4984">
                  <c:v>19.288688410825817</c:v>
                </c:pt>
                <c:pt idx="4985">
                  <c:v>19.285342584562013</c:v>
                </c:pt>
                <c:pt idx="4986">
                  <c:v>19.281997918834548</c:v>
                </c:pt>
                <c:pt idx="4987">
                  <c:v>19.27865441303971</c:v>
                </c:pt>
                <c:pt idx="4988">
                  <c:v>19.275312066574205</c:v>
                </c:pt>
                <c:pt idx="4989">
                  <c:v>19.271970878835155</c:v>
                </c:pt>
                <c:pt idx="4990">
                  <c:v>19.268630849220106</c:v>
                </c:pt>
                <c:pt idx="4991">
                  <c:v>19.265291977127017</c:v>
                </c:pt>
                <c:pt idx="4992">
                  <c:v>19.261954261954266</c:v>
                </c:pt>
                <c:pt idx="4993">
                  <c:v>19.258617703100644</c:v>
                </c:pt>
                <c:pt idx="4994">
                  <c:v>19.255282299965366</c:v>
                </c:pt>
                <c:pt idx="4995">
                  <c:v>19.251948051948055</c:v>
                </c:pt>
                <c:pt idx="4996">
                  <c:v>19.248614958448755</c:v>
                </c:pt>
                <c:pt idx="4997">
                  <c:v>19.245283018867926</c:v>
                </c:pt>
                <c:pt idx="4998">
                  <c:v>19.24195223260644</c:v>
                </c:pt>
                <c:pt idx="4999">
                  <c:v>19.238622599065586</c:v>
                </c:pt>
                <c:pt idx="5000">
                  <c:v>19.235294117647062</c:v>
                </c:pt>
                <c:pt idx="5001">
                  <c:v>19.231966787752988</c:v>
                </c:pt>
                <c:pt idx="5002">
                  <c:v>19.228640608785891</c:v>
                </c:pt>
                <c:pt idx="5003">
                  <c:v>19.225315580148713</c:v>
                </c:pt>
                <c:pt idx="5004">
                  <c:v>19.221991701244814</c:v>
                </c:pt>
                <c:pt idx="5005">
                  <c:v>19.218668971477964</c:v>
                </c:pt>
                <c:pt idx="5006">
                  <c:v>19.215347390252337</c:v>
                </c:pt>
                <c:pt idx="5007">
                  <c:v>19.212026956972526</c:v>
                </c:pt>
                <c:pt idx="5008">
                  <c:v>19.208707671043541</c:v>
                </c:pt>
                <c:pt idx="5009">
                  <c:v>19.205389531870793</c:v>
                </c:pt>
                <c:pt idx="5010">
                  <c:v>19.202072538860108</c:v>
                </c:pt>
                <c:pt idx="5011">
                  <c:v>19.198756691417721</c:v>
                </c:pt>
                <c:pt idx="5012">
                  <c:v>19.195441988950279</c:v>
                </c:pt>
                <c:pt idx="5013">
                  <c:v>19.192128430864841</c:v>
                </c:pt>
                <c:pt idx="5014">
                  <c:v>19.188816016568868</c:v>
                </c:pt>
                <c:pt idx="5015">
                  <c:v>19.185504745470237</c:v>
                </c:pt>
                <c:pt idx="5016">
                  <c:v>19.182194616977227</c:v>
                </c:pt>
                <c:pt idx="5017">
                  <c:v>19.178885630498538</c:v>
                </c:pt>
                <c:pt idx="5018">
                  <c:v>19.175577785443259</c:v>
                </c:pt>
                <c:pt idx="5019">
                  <c:v>19.172271081220902</c:v>
                </c:pt>
                <c:pt idx="5020">
                  <c:v>19.168965517241382</c:v>
                </c:pt>
                <c:pt idx="5021">
                  <c:v>19.165661092915016</c:v>
                </c:pt>
                <c:pt idx="5022">
                  <c:v>19.162357807652537</c:v>
                </c:pt>
                <c:pt idx="5023">
                  <c:v>19.159055660865072</c:v>
                </c:pt>
                <c:pt idx="5024">
                  <c:v>19.155754651964166</c:v>
                </c:pt>
                <c:pt idx="5025">
                  <c:v>19.152454780361758</c:v>
                </c:pt>
                <c:pt idx="5026">
                  <c:v>19.149156045470207</c:v>
                </c:pt>
                <c:pt idx="5027">
                  <c:v>19.14585844670226</c:v>
                </c:pt>
                <c:pt idx="5028">
                  <c:v>19.142561983471076</c:v>
                </c:pt>
                <c:pt idx="5029">
                  <c:v>19.139266655190223</c:v>
                </c:pt>
                <c:pt idx="5030">
                  <c:v>19.135972461273667</c:v>
                </c:pt>
                <c:pt idx="5031">
                  <c:v>19.132679401135778</c:v>
                </c:pt>
                <c:pt idx="5032">
                  <c:v>19.129387474191329</c:v>
                </c:pt>
                <c:pt idx="5033">
                  <c:v>19.1260966798555</c:v>
                </c:pt>
                <c:pt idx="5034">
                  <c:v>19.122807017543863</c:v>
                </c:pt>
                <c:pt idx="5035">
                  <c:v>19.119518486672401</c:v>
                </c:pt>
                <c:pt idx="5036">
                  <c:v>19.1162310866575</c:v>
                </c:pt>
                <c:pt idx="5037">
                  <c:v>19.112944816915938</c:v>
                </c:pt>
                <c:pt idx="5038">
                  <c:v>19.109659676864904</c:v>
                </c:pt>
                <c:pt idx="5039">
                  <c:v>19.106375665921981</c:v>
                </c:pt>
                <c:pt idx="5040">
                  <c:v>19.103092783505158</c:v>
                </c:pt>
                <c:pt idx="5041">
                  <c:v>19.099811029032814</c:v>
                </c:pt>
                <c:pt idx="5042">
                  <c:v>19.09653040192374</c:v>
                </c:pt>
                <c:pt idx="5043">
                  <c:v>19.093250901597116</c:v>
                </c:pt>
                <c:pt idx="5044">
                  <c:v>19.089972527472529</c:v>
                </c:pt>
                <c:pt idx="5045">
                  <c:v>19.086695278969959</c:v>
                </c:pt>
                <c:pt idx="5046">
                  <c:v>19.083419155509787</c:v>
                </c:pt>
                <c:pt idx="5047">
                  <c:v>19.080144156512787</c:v>
                </c:pt>
                <c:pt idx="5048">
                  <c:v>19.07687028140014</c:v>
                </c:pt>
                <c:pt idx="5049">
                  <c:v>19.073597529593414</c:v>
                </c:pt>
                <c:pt idx="5050">
                  <c:v>19.070325900514582</c:v>
                </c:pt>
                <c:pt idx="5051">
                  <c:v>19.06705539358601</c:v>
                </c:pt>
                <c:pt idx="5052">
                  <c:v>19.063786008230455</c:v>
                </c:pt>
                <c:pt idx="5053">
                  <c:v>19.060517743871081</c:v>
                </c:pt>
                <c:pt idx="5054">
                  <c:v>19.057250599931439</c:v>
                </c:pt>
                <c:pt idx="5055">
                  <c:v>19.053984575835479</c:v>
                </c:pt>
                <c:pt idx="5056">
                  <c:v>19.050719671007542</c:v>
                </c:pt>
                <c:pt idx="5057">
                  <c:v>19.047455884872367</c:v>
                </c:pt>
                <c:pt idx="5058">
                  <c:v>19.044193216855088</c:v>
                </c:pt>
                <c:pt idx="5059">
                  <c:v>19.040931666381233</c:v>
                </c:pt>
                <c:pt idx="5060">
                  <c:v>19.037671232876715</c:v>
                </c:pt>
                <c:pt idx="5061">
                  <c:v>19.034411915767851</c:v>
                </c:pt>
                <c:pt idx="5062">
                  <c:v>19.031153714481345</c:v>
                </c:pt>
                <c:pt idx="5063">
                  <c:v>19.027896628444296</c:v>
                </c:pt>
                <c:pt idx="5064">
                  <c:v>19.024640657084191</c:v>
                </c:pt>
                <c:pt idx="5065">
                  <c:v>19.021385799828916</c:v>
                </c:pt>
                <c:pt idx="5066">
                  <c:v>19.018132056106744</c:v>
                </c:pt>
                <c:pt idx="5067">
                  <c:v>19.014879425346333</c:v>
                </c:pt>
                <c:pt idx="5068">
                  <c:v>19.011627906976745</c:v>
                </c:pt>
                <c:pt idx="5069">
                  <c:v>19.008377500427425</c:v>
                </c:pt>
                <c:pt idx="5070">
                  <c:v>19.005128205128209</c:v>
                </c:pt>
                <c:pt idx="5071">
                  <c:v>19.001880020509319</c:v>
                </c:pt>
                <c:pt idx="5072">
                  <c:v>18.998632946001369</c:v>
                </c:pt>
                <c:pt idx="5073">
                  <c:v>18.99538698103537</c:v>
                </c:pt>
                <c:pt idx="5074">
                  <c:v>18.992142125042708</c:v>
                </c:pt>
                <c:pt idx="5075">
                  <c:v>18.988898377455168</c:v>
                </c:pt>
                <c:pt idx="5076">
                  <c:v>18.985655737704921</c:v>
                </c:pt>
                <c:pt idx="5077">
                  <c:v>18.982414205224519</c:v>
                </c:pt>
                <c:pt idx="5078">
                  <c:v>18.979173779446914</c:v>
                </c:pt>
                <c:pt idx="5079">
                  <c:v>18.97593445980543</c:v>
                </c:pt>
                <c:pt idx="5080">
                  <c:v>18.97269624573379</c:v>
                </c:pt>
                <c:pt idx="5081">
                  <c:v>18.969459136666099</c:v>
                </c:pt>
                <c:pt idx="5082">
                  <c:v>18.966223132036848</c:v>
                </c:pt>
                <c:pt idx="5083">
                  <c:v>18.962988231280917</c:v>
                </c:pt>
                <c:pt idx="5084">
                  <c:v>18.959754433833563</c:v>
                </c:pt>
                <c:pt idx="5085">
                  <c:v>18.956521739130437</c:v>
                </c:pt>
                <c:pt idx="5086">
                  <c:v>18.953290146607571</c:v>
                </c:pt>
                <c:pt idx="5087">
                  <c:v>18.950059655701384</c:v>
                </c:pt>
                <c:pt idx="5088">
                  <c:v>18.946830265848675</c:v>
                </c:pt>
                <c:pt idx="5089">
                  <c:v>18.943601976486626</c:v>
                </c:pt>
                <c:pt idx="5090">
                  <c:v>18.940374787052814</c:v>
                </c:pt>
                <c:pt idx="5091">
                  <c:v>18.937148696985183</c:v>
                </c:pt>
                <c:pt idx="5092">
                  <c:v>18.933923705722073</c:v>
                </c:pt>
                <c:pt idx="5093">
                  <c:v>18.930699812702198</c:v>
                </c:pt>
                <c:pt idx="5094">
                  <c:v>18.927477017364659</c:v>
                </c:pt>
                <c:pt idx="5095">
                  <c:v>18.924255319148937</c:v>
                </c:pt>
                <c:pt idx="5096">
                  <c:v>18.921034717494898</c:v>
                </c:pt>
                <c:pt idx="5097">
                  <c:v>18.917815211842779</c:v>
                </c:pt>
                <c:pt idx="5098">
                  <c:v>18.914596801633213</c:v>
                </c:pt>
                <c:pt idx="5099">
                  <c:v>18.911379486307197</c:v>
                </c:pt>
                <c:pt idx="5100">
                  <c:v>18.908163265306126</c:v>
                </c:pt>
                <c:pt idx="5101">
                  <c:v>18.904948138071759</c:v>
                </c:pt>
                <c:pt idx="5102">
                  <c:v>18.901734104046245</c:v>
                </c:pt>
                <c:pt idx="5103">
                  <c:v>18.898521162672107</c:v>
                </c:pt>
                <c:pt idx="5104">
                  <c:v>18.895309313392254</c:v>
                </c:pt>
                <c:pt idx="5105">
                  <c:v>18.892098555649959</c:v>
                </c:pt>
                <c:pt idx="5106">
                  <c:v>18.888888888888893</c:v>
                </c:pt>
                <c:pt idx="5107">
                  <c:v>18.885680312553085</c:v>
                </c:pt>
                <c:pt idx="5108">
                  <c:v>18.882472826086961</c:v>
                </c:pt>
                <c:pt idx="5109">
                  <c:v>18.879266428935306</c:v>
                </c:pt>
                <c:pt idx="5110">
                  <c:v>18.876061120543294</c:v>
                </c:pt>
                <c:pt idx="5111">
                  <c:v>18.872856900356478</c:v>
                </c:pt>
                <c:pt idx="5112">
                  <c:v>18.869653767820775</c:v>
                </c:pt>
                <c:pt idx="5113">
                  <c:v>18.866451722382489</c:v>
                </c:pt>
                <c:pt idx="5114">
                  <c:v>18.863250763488296</c:v>
                </c:pt>
                <c:pt idx="5115">
                  <c:v>18.860050890585246</c:v>
                </c:pt>
                <c:pt idx="5116">
                  <c:v>18.856852103120762</c:v>
                </c:pt>
                <c:pt idx="5117">
                  <c:v>18.853654400542652</c:v>
                </c:pt>
                <c:pt idx="5118">
                  <c:v>18.850457782299088</c:v>
                </c:pt>
                <c:pt idx="5119">
                  <c:v>18.847262247838618</c:v>
                </c:pt>
                <c:pt idx="5120">
                  <c:v>18.844067796610172</c:v>
                </c:pt>
                <c:pt idx="5121">
                  <c:v>18.840874428063042</c:v>
                </c:pt>
                <c:pt idx="5122">
                  <c:v>18.837682141646901</c:v>
                </c:pt>
                <c:pt idx="5123">
                  <c:v>18.834490936811793</c:v>
                </c:pt>
                <c:pt idx="5124">
                  <c:v>18.831300813008134</c:v>
                </c:pt>
                <c:pt idx="5125">
                  <c:v>18.828111769686707</c:v>
                </c:pt>
                <c:pt idx="5126">
                  <c:v>18.824923806298681</c:v>
                </c:pt>
                <c:pt idx="5127">
                  <c:v>18.821736922295585</c:v>
                </c:pt>
                <c:pt idx="5128">
                  <c:v>18.818551117129317</c:v>
                </c:pt>
                <c:pt idx="5129">
                  <c:v>18.815366390252159</c:v>
                </c:pt>
                <c:pt idx="5130">
                  <c:v>18.812182741116754</c:v>
                </c:pt>
                <c:pt idx="5131">
                  <c:v>18.809000169176116</c:v>
                </c:pt>
                <c:pt idx="5132">
                  <c:v>18.805818673883628</c:v>
                </c:pt>
                <c:pt idx="5133">
                  <c:v>18.802638254693051</c:v>
                </c:pt>
                <c:pt idx="5134">
                  <c:v>18.799458911058508</c:v>
                </c:pt>
                <c:pt idx="5135">
                  <c:v>18.796280642434493</c:v>
                </c:pt>
                <c:pt idx="5136">
                  <c:v>18.793103448275865</c:v>
                </c:pt>
                <c:pt idx="5137">
                  <c:v>18.789927328037859</c:v>
                </c:pt>
                <c:pt idx="5138">
                  <c:v>18.786752281176074</c:v>
                </c:pt>
                <c:pt idx="5139">
                  <c:v>18.783578307146481</c:v>
                </c:pt>
                <c:pt idx="5140">
                  <c:v>18.780405405405407</c:v>
                </c:pt>
                <c:pt idx="5141">
                  <c:v>18.777233575409561</c:v>
                </c:pt>
                <c:pt idx="5142">
                  <c:v>18.774062816616009</c:v>
                </c:pt>
                <c:pt idx="5143">
                  <c:v>18.770893128482189</c:v>
                </c:pt>
                <c:pt idx="5144">
                  <c:v>18.767724510465904</c:v>
                </c:pt>
                <c:pt idx="5145">
                  <c:v>18.764556962025321</c:v>
                </c:pt>
                <c:pt idx="5146">
                  <c:v>18.761390482618971</c:v>
                </c:pt>
                <c:pt idx="5147">
                  <c:v>18.758225071705755</c:v>
                </c:pt>
                <c:pt idx="5148">
                  <c:v>18.75506072874494</c:v>
                </c:pt>
                <c:pt idx="5149">
                  <c:v>18.751897453196158</c:v>
                </c:pt>
                <c:pt idx="5150">
                  <c:v>18.748735244519395</c:v>
                </c:pt>
                <c:pt idx="5151">
                  <c:v>18.745574102175016</c:v>
                </c:pt>
                <c:pt idx="5152">
                  <c:v>18.742414025623738</c:v>
                </c:pt>
                <c:pt idx="5153">
                  <c:v>18.739255014326648</c:v>
                </c:pt>
                <c:pt idx="5154">
                  <c:v>18.736097067745199</c:v>
                </c:pt>
                <c:pt idx="5155">
                  <c:v>18.732940185341199</c:v>
                </c:pt>
                <c:pt idx="5156">
                  <c:v>18.729784366576823</c:v>
                </c:pt>
                <c:pt idx="5157">
                  <c:v>18.726629610914607</c:v>
                </c:pt>
                <c:pt idx="5158">
                  <c:v>18.723475917817449</c:v>
                </c:pt>
                <c:pt idx="5159">
                  <c:v>18.720323286748613</c:v>
                </c:pt>
                <c:pt idx="5160">
                  <c:v>18.71717171717172</c:v>
                </c:pt>
                <c:pt idx="5161">
                  <c:v>18.714021208550751</c:v>
                </c:pt>
                <c:pt idx="5162">
                  <c:v>18.710871760350052</c:v>
                </c:pt>
                <c:pt idx="5163">
                  <c:v>18.70772337203433</c:v>
                </c:pt>
                <c:pt idx="5164">
                  <c:v>18.704576043068641</c:v>
                </c:pt>
                <c:pt idx="5165">
                  <c:v>18.70142977291842</c:v>
                </c:pt>
                <c:pt idx="5166">
                  <c:v>18.698284561049448</c:v>
                </c:pt>
                <c:pt idx="5167">
                  <c:v>18.695140406927866</c:v>
                </c:pt>
                <c:pt idx="5168">
                  <c:v>18.691997310020177</c:v>
                </c:pt>
                <c:pt idx="5169">
                  <c:v>18.688855269793244</c:v>
                </c:pt>
                <c:pt idx="5170">
                  <c:v>18.685714285714287</c:v>
                </c:pt>
                <c:pt idx="5171">
                  <c:v>18.682574357250886</c:v>
                </c:pt>
                <c:pt idx="5172">
                  <c:v>18.679435483870972</c:v>
                </c:pt>
                <c:pt idx="5173">
                  <c:v>18.676297665042839</c:v>
                </c:pt>
                <c:pt idx="5174">
                  <c:v>18.673160900235139</c:v>
                </c:pt>
                <c:pt idx="5175">
                  <c:v>18.670025188916878</c:v>
                </c:pt>
                <c:pt idx="5176">
                  <c:v>18.666890530557424</c:v>
                </c:pt>
                <c:pt idx="5177">
                  <c:v>18.663756924626494</c:v>
                </c:pt>
                <c:pt idx="5178">
                  <c:v>18.66062437059416</c:v>
                </c:pt>
                <c:pt idx="5179">
                  <c:v>18.657492867930863</c:v>
                </c:pt>
                <c:pt idx="5180">
                  <c:v>18.654362416107386</c:v>
                </c:pt>
                <c:pt idx="5181">
                  <c:v>18.651233014594869</c:v>
                </c:pt>
                <c:pt idx="5182">
                  <c:v>18.648104662864814</c:v>
                </c:pt>
                <c:pt idx="5183">
                  <c:v>18.644977360389067</c:v>
                </c:pt>
                <c:pt idx="5184">
                  <c:v>18.641851106639841</c:v>
                </c:pt>
                <c:pt idx="5185">
                  <c:v>18.638725901089693</c:v>
                </c:pt>
                <c:pt idx="5186">
                  <c:v>18.635601743211534</c:v>
                </c:pt>
                <c:pt idx="5187">
                  <c:v>18.632478632478634</c:v>
                </c:pt>
                <c:pt idx="5188">
                  <c:v>18.629356568364614</c:v>
                </c:pt>
                <c:pt idx="5189">
                  <c:v>18.626235550343445</c:v>
                </c:pt>
                <c:pt idx="5190">
                  <c:v>18.62311557788945</c:v>
                </c:pt>
                <c:pt idx="5191">
                  <c:v>18.619996650477308</c:v>
                </c:pt>
                <c:pt idx="5192">
                  <c:v>18.616878767582051</c:v>
                </c:pt>
                <c:pt idx="5193">
                  <c:v>18.613761928679057</c:v>
                </c:pt>
                <c:pt idx="5194">
                  <c:v>18.61064613324406</c:v>
                </c:pt>
                <c:pt idx="5195">
                  <c:v>18.607531380753141</c:v>
                </c:pt>
                <c:pt idx="5196">
                  <c:v>18.604417670682732</c:v>
                </c:pt>
                <c:pt idx="5197">
                  <c:v>18.601305002509623</c:v>
                </c:pt>
                <c:pt idx="5198">
                  <c:v>18.598193375710942</c:v>
                </c:pt>
                <c:pt idx="5199">
                  <c:v>18.595082789764177</c:v>
                </c:pt>
                <c:pt idx="5200">
                  <c:v>18.591973244147159</c:v>
                </c:pt>
                <c:pt idx="5201">
                  <c:v>18.588864738338074</c:v>
                </c:pt>
                <c:pt idx="5202">
                  <c:v>18.585757271815449</c:v>
                </c:pt>
                <c:pt idx="5203">
                  <c:v>18.582650844058168</c:v>
                </c:pt>
                <c:pt idx="5204">
                  <c:v>18.579545454545457</c:v>
                </c:pt>
                <c:pt idx="5205">
                  <c:v>18.576441102756895</c:v>
                </c:pt>
                <c:pt idx="5206">
                  <c:v>18.573337788172406</c:v>
                </c:pt>
                <c:pt idx="5207">
                  <c:v>18.570235510272258</c:v>
                </c:pt>
                <c:pt idx="5208">
                  <c:v>18.567134268537078</c:v>
                </c:pt>
                <c:pt idx="5209">
                  <c:v>18.564034062447824</c:v>
                </c:pt>
                <c:pt idx="5210">
                  <c:v>18.560934891485811</c:v>
                </c:pt>
                <c:pt idx="5211">
                  <c:v>18.557836755132701</c:v>
                </c:pt>
                <c:pt idx="5212">
                  <c:v>18.554739652870495</c:v>
                </c:pt>
                <c:pt idx="5213">
                  <c:v>18.551643584181548</c:v>
                </c:pt>
                <c:pt idx="5214">
                  <c:v>18.548548548548553</c:v>
                </c:pt>
                <c:pt idx="5215">
                  <c:v>18.545454545454547</c:v>
                </c:pt>
                <c:pt idx="5216">
                  <c:v>18.542361574382923</c:v>
                </c:pt>
                <c:pt idx="5217">
                  <c:v>18.539269634817412</c:v>
                </c:pt>
                <c:pt idx="5218">
                  <c:v>18.536178726242085</c:v>
                </c:pt>
                <c:pt idx="5219">
                  <c:v>18.533088848141361</c:v>
                </c:pt>
                <c:pt idx="5220">
                  <c:v>18.53</c:v>
                </c:pt>
                <c:pt idx="5221">
                  <c:v>18.526912181303118</c:v>
                </c:pt>
                <c:pt idx="5222">
                  <c:v>18.523825391536157</c:v>
                </c:pt>
                <c:pt idx="5223">
                  <c:v>18.520739630184909</c:v>
                </c:pt>
                <c:pt idx="5224">
                  <c:v>18.517654896735511</c:v>
                </c:pt>
                <c:pt idx="5225">
                  <c:v>18.514571190674442</c:v>
                </c:pt>
                <c:pt idx="5226">
                  <c:v>18.511488511488515</c:v>
                </c:pt>
                <c:pt idx="5227">
                  <c:v>18.508406858664895</c:v>
                </c:pt>
                <c:pt idx="5228">
                  <c:v>18.505326231691082</c:v>
                </c:pt>
                <c:pt idx="5229">
                  <c:v>18.50224663005492</c:v>
                </c:pt>
                <c:pt idx="5230">
                  <c:v>18.499168053244595</c:v>
                </c:pt>
                <c:pt idx="5231">
                  <c:v>18.496090500748629</c:v>
                </c:pt>
                <c:pt idx="5232">
                  <c:v>18.493013972055891</c:v>
                </c:pt>
                <c:pt idx="5233">
                  <c:v>18.48993846665558</c:v>
                </c:pt>
                <c:pt idx="5234">
                  <c:v>18.48686398403725</c:v>
                </c:pt>
                <c:pt idx="5235">
                  <c:v>18.483790523690775</c:v>
                </c:pt>
                <c:pt idx="5236">
                  <c:v>18.480718085106385</c:v>
                </c:pt>
                <c:pt idx="5237">
                  <c:v>18.477646667774643</c:v>
                </c:pt>
                <c:pt idx="5238">
                  <c:v>18.474576271186443</c:v>
                </c:pt>
                <c:pt idx="5239">
                  <c:v>18.471506894833031</c:v>
                </c:pt>
                <c:pt idx="5240">
                  <c:v>18.468438538205984</c:v>
                </c:pt>
                <c:pt idx="5241">
                  <c:v>18.465371200797211</c:v>
                </c:pt>
                <c:pt idx="5242">
                  <c:v>18.462304882098973</c:v>
                </c:pt>
                <c:pt idx="5243">
                  <c:v>18.459239581603853</c:v>
                </c:pt>
                <c:pt idx="5244">
                  <c:v>18.456175298804784</c:v>
                </c:pt>
                <c:pt idx="5245">
                  <c:v>18.453112033195023</c:v>
                </c:pt>
                <c:pt idx="5246">
                  <c:v>18.450049784268174</c:v>
                </c:pt>
                <c:pt idx="5247">
                  <c:v>18.446988551518171</c:v>
                </c:pt>
                <c:pt idx="5248">
                  <c:v>18.443928334439285</c:v>
                </c:pt>
                <c:pt idx="5249">
                  <c:v>18.440869132526124</c:v>
                </c:pt>
                <c:pt idx="5250">
                  <c:v>18.437810945273633</c:v>
                </c:pt>
                <c:pt idx="5251">
                  <c:v>18.434753772177089</c:v>
                </c:pt>
                <c:pt idx="5252">
                  <c:v>18.431697612732098</c:v>
                </c:pt>
                <c:pt idx="5253">
                  <c:v>18.428642466434614</c:v>
                </c:pt>
                <c:pt idx="5254">
                  <c:v>18.425588332780912</c:v>
                </c:pt>
                <c:pt idx="5255">
                  <c:v>18.422535211267608</c:v>
                </c:pt>
                <c:pt idx="5256">
                  <c:v>18.419483101391652</c:v>
                </c:pt>
                <c:pt idx="5257">
                  <c:v>18.416432002650325</c:v>
                </c:pt>
                <c:pt idx="5258">
                  <c:v>18.41338191454124</c:v>
                </c:pt>
                <c:pt idx="5259">
                  <c:v>18.410332836562347</c:v>
                </c:pt>
                <c:pt idx="5260">
                  <c:v>18.407284768211923</c:v>
                </c:pt>
                <c:pt idx="5261">
                  <c:v>18.404237708988582</c:v>
                </c:pt>
                <c:pt idx="5262">
                  <c:v>18.401191658391262</c:v>
                </c:pt>
                <c:pt idx="5263">
                  <c:v>18.398146615919249</c:v>
                </c:pt>
                <c:pt idx="5264">
                  <c:v>18.395102581072141</c:v>
                </c:pt>
                <c:pt idx="5265">
                  <c:v>18.392059553349878</c:v>
                </c:pt>
                <c:pt idx="5266">
                  <c:v>18.38901753225273</c:v>
                </c:pt>
                <c:pt idx="5267">
                  <c:v>18.3859765172813</c:v>
                </c:pt>
                <c:pt idx="5268">
                  <c:v>18.38293650793651</c:v>
                </c:pt>
                <c:pt idx="5269">
                  <c:v>18.379897503719626</c:v>
                </c:pt>
                <c:pt idx="5270">
                  <c:v>18.376859504132234</c:v>
                </c:pt>
                <c:pt idx="5271">
                  <c:v>18.373822508676255</c:v>
                </c:pt>
                <c:pt idx="5272">
                  <c:v>18.370786516853936</c:v>
                </c:pt>
                <c:pt idx="5273">
                  <c:v>18.367751528167855</c:v>
                </c:pt>
                <c:pt idx="5274">
                  <c:v>18.364717542120914</c:v>
                </c:pt>
                <c:pt idx="5275">
                  <c:v>18.361684558216353</c:v>
                </c:pt>
                <c:pt idx="5276">
                  <c:v>18.358652575957731</c:v>
                </c:pt>
                <c:pt idx="5277">
                  <c:v>18.355621594848937</c:v>
                </c:pt>
                <c:pt idx="5278">
                  <c:v>18.352591614394193</c:v>
                </c:pt>
                <c:pt idx="5279">
                  <c:v>18.349562634098039</c:v>
                </c:pt>
                <c:pt idx="5280">
                  <c:v>18.346534653465348</c:v>
                </c:pt>
                <c:pt idx="5281">
                  <c:v>18.343507672001323</c:v>
                </c:pt>
                <c:pt idx="5282">
                  <c:v>18.340481689211483</c:v>
                </c:pt>
                <c:pt idx="5283">
                  <c:v>18.337456704601685</c:v>
                </c:pt>
                <c:pt idx="5284">
                  <c:v>18.334432717678101</c:v>
                </c:pt>
                <c:pt idx="5285">
                  <c:v>18.331409727947239</c:v>
                </c:pt>
                <c:pt idx="5286">
                  <c:v>18.328387734915928</c:v>
                </c:pt>
                <c:pt idx="5287">
                  <c:v>18.325366738091315</c:v>
                </c:pt>
                <c:pt idx="5288">
                  <c:v>18.322346736980887</c:v>
                </c:pt>
                <c:pt idx="5289">
                  <c:v>18.319327731092439</c:v>
                </c:pt>
                <c:pt idx="5290">
                  <c:v>18.316309719934104</c:v>
                </c:pt>
                <c:pt idx="5291">
                  <c:v>18.313292703014334</c:v>
                </c:pt>
                <c:pt idx="5292">
                  <c:v>18.310276679841898</c:v>
                </c:pt>
                <c:pt idx="5293">
                  <c:v>18.307261649925906</c:v>
                </c:pt>
                <c:pt idx="5294">
                  <c:v>18.304247612775768</c:v>
                </c:pt>
                <c:pt idx="5295">
                  <c:v>18.301234567901236</c:v>
                </c:pt>
                <c:pt idx="5296">
                  <c:v>18.29822251481238</c:v>
                </c:pt>
                <c:pt idx="5297">
                  <c:v>18.295211453019583</c:v>
                </c:pt>
                <c:pt idx="5298">
                  <c:v>18.292201382033568</c:v>
                </c:pt>
                <c:pt idx="5299">
                  <c:v>18.289192301365357</c:v>
                </c:pt>
                <c:pt idx="5300">
                  <c:v>18.286184210526319</c:v>
                </c:pt>
                <c:pt idx="5301">
                  <c:v>18.283177109028124</c:v>
                </c:pt>
                <c:pt idx="5302">
                  <c:v>18.280170996382772</c:v>
                </c:pt>
                <c:pt idx="5303">
                  <c:v>18.277165872102582</c:v>
                </c:pt>
                <c:pt idx="5304">
                  <c:v>18.274161735700201</c:v>
                </c:pt>
                <c:pt idx="5305">
                  <c:v>18.271158586688582</c:v>
                </c:pt>
                <c:pt idx="5306">
                  <c:v>18.268156424581008</c:v>
                </c:pt>
                <c:pt idx="5307">
                  <c:v>18.26515524889108</c:v>
                </c:pt>
                <c:pt idx="5308">
                  <c:v>18.262155059132724</c:v>
                </c:pt>
                <c:pt idx="5309">
                  <c:v>18.259155854820168</c:v>
                </c:pt>
                <c:pt idx="5310">
                  <c:v>18.256157635467982</c:v>
                </c:pt>
                <c:pt idx="5311">
                  <c:v>18.253160400591039</c:v>
                </c:pt>
                <c:pt idx="5312">
                  <c:v>18.250164149704531</c:v>
                </c:pt>
                <c:pt idx="5313">
                  <c:v>18.247168882323979</c:v>
                </c:pt>
                <c:pt idx="5314">
                  <c:v>18.244174597965213</c:v>
                </c:pt>
                <c:pt idx="5315">
                  <c:v>18.241181296144383</c:v>
                </c:pt>
                <c:pt idx="5316">
                  <c:v>18.238188976377955</c:v>
                </c:pt>
                <c:pt idx="5317">
                  <c:v>18.235197638182715</c:v>
                </c:pt>
                <c:pt idx="5318">
                  <c:v>18.232207281075766</c:v>
                </c:pt>
                <c:pt idx="5319">
                  <c:v>18.229217904574522</c:v>
                </c:pt>
                <c:pt idx="5320">
                  <c:v>18.226229508196724</c:v>
                </c:pt>
                <c:pt idx="5321">
                  <c:v>18.223242091460417</c:v>
                </c:pt>
                <c:pt idx="5322">
                  <c:v>18.220255653883974</c:v>
                </c:pt>
                <c:pt idx="5323">
                  <c:v>18.217270194986074</c:v>
                </c:pt>
                <c:pt idx="5324">
                  <c:v>18.214285714285715</c:v>
                </c:pt>
                <c:pt idx="5325">
                  <c:v>18.211302211302215</c:v>
                </c:pt>
                <c:pt idx="5326">
                  <c:v>18.208319685555193</c:v>
                </c:pt>
                <c:pt idx="5327">
                  <c:v>18.205338136564599</c:v>
                </c:pt>
                <c:pt idx="5328">
                  <c:v>18.20235756385069</c:v>
                </c:pt>
                <c:pt idx="5329">
                  <c:v>18.199377966934033</c:v>
                </c:pt>
                <c:pt idx="5330">
                  <c:v>18.196399345335518</c:v>
                </c:pt>
                <c:pt idx="5331">
                  <c:v>18.193421698576341</c:v>
                </c:pt>
                <c:pt idx="5332">
                  <c:v>18.190445026178011</c:v>
                </c:pt>
                <c:pt idx="5333">
                  <c:v>18.18746932766236</c:v>
                </c:pt>
                <c:pt idx="5334">
                  <c:v>18.184494602551524</c:v>
                </c:pt>
                <c:pt idx="5335">
                  <c:v>18.181520850367949</c:v>
                </c:pt>
                <c:pt idx="5336">
                  <c:v>18.178548070634402</c:v>
                </c:pt>
                <c:pt idx="5337">
                  <c:v>18.17557626287396</c:v>
                </c:pt>
                <c:pt idx="5338">
                  <c:v>18.172605426610005</c:v>
                </c:pt>
                <c:pt idx="5339">
                  <c:v>18.169635561366238</c:v>
                </c:pt>
                <c:pt idx="5340">
                  <c:v>18.166666666666668</c:v>
                </c:pt>
                <c:pt idx="5341">
                  <c:v>18.163698742035617</c:v>
                </c:pt>
                <c:pt idx="5342">
                  <c:v>18.160731786997715</c:v>
                </c:pt>
                <c:pt idx="5343">
                  <c:v>18.157765801077904</c:v>
                </c:pt>
                <c:pt idx="5344">
                  <c:v>18.154800783801438</c:v>
                </c:pt>
                <c:pt idx="5345">
                  <c:v>18.15183673469388</c:v>
                </c:pt>
                <c:pt idx="5346">
                  <c:v>18.1488736532811</c:v>
                </c:pt>
                <c:pt idx="5347">
                  <c:v>18.14591153908928</c:v>
                </c:pt>
                <c:pt idx="5348">
                  <c:v>18.142950391644909</c:v>
                </c:pt>
                <c:pt idx="5349">
                  <c:v>18.139990210474796</c:v>
                </c:pt>
                <c:pt idx="5350">
                  <c:v>18.137030995106038</c:v>
                </c:pt>
                <c:pt idx="5351">
                  <c:v>18.13407274506606</c:v>
                </c:pt>
                <c:pt idx="5352">
                  <c:v>18.131115459882587</c:v>
                </c:pt>
                <c:pt idx="5353">
                  <c:v>18.12815913908365</c:v>
                </c:pt>
                <c:pt idx="5354">
                  <c:v>18.125203782197591</c:v>
                </c:pt>
                <c:pt idx="5355">
                  <c:v>18.122249388753058</c:v>
                </c:pt>
                <c:pt idx="5356">
                  <c:v>18.119295958279011</c:v>
                </c:pt>
                <c:pt idx="5357">
                  <c:v>18.116343490304711</c:v>
                </c:pt>
                <c:pt idx="5358">
                  <c:v>18.11339198435973</c:v>
                </c:pt>
                <c:pt idx="5359">
                  <c:v>18.11044143997394</c:v>
                </c:pt>
                <c:pt idx="5360">
                  <c:v>18.107491856677527</c:v>
                </c:pt>
                <c:pt idx="5361">
                  <c:v>18.104543234000978</c:v>
                </c:pt>
                <c:pt idx="5362">
                  <c:v>18.101595571475091</c:v>
                </c:pt>
                <c:pt idx="5363">
                  <c:v>18.098648868630963</c:v>
                </c:pt>
                <c:pt idx="5364">
                  <c:v>18.095703125000004</c:v>
                </c:pt>
                <c:pt idx="5365">
                  <c:v>18.092758340113917</c:v>
                </c:pt>
                <c:pt idx="5366">
                  <c:v>18.08981451350472</c:v>
                </c:pt>
                <c:pt idx="5367">
                  <c:v>18.086871644704736</c:v>
                </c:pt>
                <c:pt idx="5368">
                  <c:v>18.083929733246588</c:v>
                </c:pt>
                <c:pt idx="5369">
                  <c:v>18.080988778663201</c:v>
                </c:pt>
                <c:pt idx="5370">
                  <c:v>18.078048780487809</c:v>
                </c:pt>
                <c:pt idx="5371">
                  <c:v>18.075109738253946</c:v>
                </c:pt>
                <c:pt idx="5372">
                  <c:v>18.072171651495452</c:v>
                </c:pt>
                <c:pt idx="5373">
                  <c:v>18.069234519746466</c:v>
                </c:pt>
                <c:pt idx="5374">
                  <c:v>18.06629834254144</c:v>
                </c:pt>
                <c:pt idx="5375">
                  <c:v>18.063363119415111</c:v>
                </c:pt>
                <c:pt idx="5376">
                  <c:v>18.060428849902536</c:v>
                </c:pt>
                <c:pt idx="5377">
                  <c:v>18.057495533539065</c:v>
                </c:pt>
                <c:pt idx="5378">
                  <c:v>18.054563169860348</c:v>
                </c:pt>
                <c:pt idx="5379">
                  <c:v>18.05163175840234</c:v>
                </c:pt>
                <c:pt idx="5380">
                  <c:v>18.0487012987013</c:v>
                </c:pt>
                <c:pt idx="5381">
                  <c:v>18.045771790293784</c:v>
                </c:pt>
                <c:pt idx="5382">
                  <c:v>18.042843232716653</c:v>
                </c:pt>
                <c:pt idx="5383">
                  <c:v>18.03991562550706</c:v>
                </c:pt>
                <c:pt idx="5384">
                  <c:v>18.036988968202468</c:v>
                </c:pt>
                <c:pt idx="5385">
                  <c:v>18.034063260340634</c:v>
                </c:pt>
                <c:pt idx="5386">
                  <c:v>18.031138501459619</c:v>
                </c:pt>
                <c:pt idx="5387">
                  <c:v>18.02821469109778</c:v>
                </c:pt>
                <c:pt idx="5388">
                  <c:v>18.025291828793776</c:v>
                </c:pt>
                <c:pt idx="5389">
                  <c:v>18.022369914086564</c:v>
                </c:pt>
                <c:pt idx="5390">
                  <c:v>18.0194489465154</c:v>
                </c:pt>
                <c:pt idx="5391">
                  <c:v>18.016528925619838</c:v>
                </c:pt>
                <c:pt idx="5392">
                  <c:v>18.01360985093973</c:v>
                </c:pt>
                <c:pt idx="5393">
                  <c:v>18.010691722015231</c:v>
                </c:pt>
                <c:pt idx="5394">
                  <c:v>18.007774538386787</c:v>
                </c:pt>
                <c:pt idx="5395">
                  <c:v>18.004858299595146</c:v>
                </c:pt>
                <c:pt idx="5396">
                  <c:v>18.001943005181349</c:v>
                </c:pt>
                <c:pt idx="5397">
                  <c:v>17.999028654686743</c:v>
                </c:pt>
                <c:pt idx="5398">
                  <c:v>17.996115247652966</c:v>
                </c:pt>
                <c:pt idx="5399">
                  <c:v>17.993202783621946</c:v>
                </c:pt>
                <c:pt idx="5400">
                  <c:v>17.990291262135926</c:v>
                </c:pt>
                <c:pt idx="5401">
                  <c:v>17.987380682737424</c:v>
                </c:pt>
                <c:pt idx="5402">
                  <c:v>17.984471044969268</c:v>
                </c:pt>
                <c:pt idx="5403">
                  <c:v>17.981562348374577</c:v>
                </c:pt>
                <c:pt idx="5404">
                  <c:v>17.978654592496767</c:v>
                </c:pt>
                <c:pt idx="5405">
                  <c:v>17.975747776879551</c:v>
                </c:pt>
                <c:pt idx="5406">
                  <c:v>17.972841901066928</c:v>
                </c:pt>
                <c:pt idx="5407">
                  <c:v>17.969936964603203</c:v>
                </c:pt>
                <c:pt idx="5408">
                  <c:v>17.967032967032971</c:v>
                </c:pt>
                <c:pt idx="5409">
                  <c:v>17.964129907901118</c:v>
                </c:pt>
                <c:pt idx="5410">
                  <c:v>17.961227786752829</c:v>
                </c:pt>
                <c:pt idx="5411">
                  <c:v>17.958326603133582</c:v>
                </c:pt>
                <c:pt idx="5412">
                  <c:v>17.95542635658915</c:v>
                </c:pt>
                <c:pt idx="5413">
                  <c:v>17.952527046665594</c:v>
                </c:pt>
                <c:pt idx="5414">
                  <c:v>17.94962867290927</c:v>
                </c:pt>
                <c:pt idx="5415">
                  <c:v>17.946731234866832</c:v>
                </c:pt>
                <c:pt idx="5416">
                  <c:v>17.943834732085218</c:v>
                </c:pt>
                <c:pt idx="5417">
                  <c:v>17.940939164111668</c:v>
                </c:pt>
                <c:pt idx="5418">
                  <c:v>17.938044530493709</c:v>
                </c:pt>
                <c:pt idx="5419">
                  <c:v>17.935150830779161</c:v>
                </c:pt>
                <c:pt idx="5420">
                  <c:v>17.93225806451613</c:v>
                </c:pt>
                <c:pt idx="5421">
                  <c:v>17.929366231253027</c:v>
                </c:pt>
                <c:pt idx="5422">
                  <c:v>17.926475330538537</c:v>
                </c:pt>
                <c:pt idx="5423">
                  <c:v>17.923585361921653</c:v>
                </c:pt>
                <c:pt idx="5424">
                  <c:v>17.920696324951646</c:v>
                </c:pt>
                <c:pt idx="5425">
                  <c:v>17.917808219178085</c:v>
                </c:pt>
                <c:pt idx="5426">
                  <c:v>17.914921044150823</c:v>
                </c:pt>
                <c:pt idx="5427">
                  <c:v>17.912034799420013</c:v>
                </c:pt>
                <c:pt idx="5428">
                  <c:v>17.909149484536083</c:v>
                </c:pt>
                <c:pt idx="5429">
                  <c:v>17.906265099049769</c:v>
                </c:pt>
                <c:pt idx="5430">
                  <c:v>17.90338164251208</c:v>
                </c:pt>
                <c:pt idx="5431">
                  <c:v>17.900499114474322</c:v>
                </c:pt>
                <c:pt idx="5432">
                  <c:v>17.89761751448809</c:v>
                </c:pt>
                <c:pt idx="5433">
                  <c:v>17.894736842105267</c:v>
                </c:pt>
                <c:pt idx="5434">
                  <c:v>17.89185709687802</c:v>
                </c:pt>
                <c:pt idx="5435">
                  <c:v>17.888978278358813</c:v>
                </c:pt>
                <c:pt idx="5436">
                  <c:v>17.886100386100388</c:v>
                </c:pt>
                <c:pt idx="5437">
                  <c:v>17.883223419655785</c:v>
                </c:pt>
                <c:pt idx="5438">
                  <c:v>17.880347378578325</c:v>
                </c:pt>
                <c:pt idx="5439">
                  <c:v>17.877472262421612</c:v>
                </c:pt>
                <c:pt idx="5440">
                  <c:v>17.874598070739552</c:v>
                </c:pt>
                <c:pt idx="5441">
                  <c:v>17.871724803086323</c:v>
                </c:pt>
                <c:pt idx="5442">
                  <c:v>17.868852459016395</c:v>
                </c:pt>
                <c:pt idx="5443">
                  <c:v>17.865981038084527</c:v>
                </c:pt>
                <c:pt idx="5444">
                  <c:v>17.86311053984576</c:v>
                </c:pt>
                <c:pt idx="5445">
                  <c:v>17.860240963855425</c:v>
                </c:pt>
                <c:pt idx="5446">
                  <c:v>17.857372309669131</c:v>
                </c:pt>
                <c:pt idx="5447">
                  <c:v>17.854504576842785</c:v>
                </c:pt>
                <c:pt idx="5448">
                  <c:v>17.851637764932565</c:v>
                </c:pt>
                <c:pt idx="5449">
                  <c:v>17.848771873494947</c:v>
                </c:pt>
                <c:pt idx="5450">
                  <c:v>17.845906902086679</c:v>
                </c:pt>
                <c:pt idx="5451">
                  <c:v>17.843042850264808</c:v>
                </c:pt>
                <c:pt idx="5452">
                  <c:v>17.840179717586651</c:v>
                </c:pt>
                <c:pt idx="5453">
                  <c:v>17.837317503609821</c:v>
                </c:pt>
                <c:pt idx="5454">
                  <c:v>17.834456207892206</c:v>
                </c:pt>
                <c:pt idx="5455">
                  <c:v>17.831595829991983</c:v>
                </c:pt>
                <c:pt idx="5456">
                  <c:v>17.82873636946761</c:v>
                </c:pt>
                <c:pt idx="5457">
                  <c:v>17.825877825877829</c:v>
                </c:pt>
                <c:pt idx="5458">
                  <c:v>17.823020198781663</c:v>
                </c:pt>
                <c:pt idx="5459">
                  <c:v>17.820163487738423</c:v>
                </c:pt>
                <c:pt idx="5460">
                  <c:v>17.817307692307693</c:v>
                </c:pt>
                <c:pt idx="5461">
                  <c:v>17.814452812049353</c:v>
                </c:pt>
                <c:pt idx="5462">
                  <c:v>17.811598846523552</c:v>
                </c:pt>
                <c:pt idx="5463">
                  <c:v>17.808745795290729</c:v>
                </c:pt>
                <c:pt idx="5464">
                  <c:v>17.805893657911597</c:v>
                </c:pt>
                <c:pt idx="5465">
                  <c:v>17.803042433947159</c:v>
                </c:pt>
                <c:pt idx="5466">
                  <c:v>17.800192122958695</c:v>
                </c:pt>
                <c:pt idx="5467">
                  <c:v>17.797342724507764</c:v>
                </c:pt>
                <c:pt idx="5468">
                  <c:v>17.794494238156211</c:v>
                </c:pt>
                <c:pt idx="5469">
                  <c:v>17.791646663466157</c:v>
                </c:pt>
                <c:pt idx="5470">
                  <c:v>17.788800000000002</c:v>
                </c:pt>
                <c:pt idx="5471">
                  <c:v>17.785954247320429</c:v>
                </c:pt>
                <c:pt idx="5472">
                  <c:v>17.783109404990405</c:v>
                </c:pt>
                <c:pt idx="5473">
                  <c:v>17.780265472573166</c:v>
                </c:pt>
                <c:pt idx="5474">
                  <c:v>17.777422449632237</c:v>
                </c:pt>
                <c:pt idx="5475">
                  <c:v>17.774580335731418</c:v>
                </c:pt>
                <c:pt idx="5476">
                  <c:v>17.771739130434785</c:v>
                </c:pt>
                <c:pt idx="5477">
                  <c:v>17.7688988333067</c:v>
                </c:pt>
                <c:pt idx="5478">
                  <c:v>17.766059443911796</c:v>
                </c:pt>
                <c:pt idx="5479">
                  <c:v>17.763220961814987</c:v>
                </c:pt>
                <c:pt idx="5480">
                  <c:v>17.760383386581474</c:v>
                </c:pt>
                <c:pt idx="5481">
                  <c:v>17.757546717776716</c:v>
                </c:pt>
                <c:pt idx="5482">
                  <c:v>17.754710954966466</c:v>
                </c:pt>
                <c:pt idx="5483">
                  <c:v>17.751876097716753</c:v>
                </c:pt>
                <c:pt idx="5484">
                  <c:v>17.749042145593872</c:v>
                </c:pt>
                <c:pt idx="5485">
                  <c:v>17.746209098164407</c:v>
                </c:pt>
                <c:pt idx="5486">
                  <c:v>17.743376954995213</c:v>
                </c:pt>
                <c:pt idx="5487">
                  <c:v>17.740545715653425</c:v>
                </c:pt>
                <c:pt idx="5488">
                  <c:v>17.737715379706447</c:v>
                </c:pt>
                <c:pt idx="5489">
                  <c:v>17.734885946721967</c:v>
                </c:pt>
                <c:pt idx="5490">
                  <c:v>17.732057416267946</c:v>
                </c:pt>
                <c:pt idx="5491">
                  <c:v>17.729229787912615</c:v>
                </c:pt>
                <c:pt idx="5492">
                  <c:v>17.726403061224492</c:v>
                </c:pt>
                <c:pt idx="5493">
                  <c:v>17.72357723577236</c:v>
                </c:pt>
                <c:pt idx="5494">
                  <c:v>17.720752311125281</c:v>
                </c:pt>
                <c:pt idx="5495">
                  <c:v>17.71792828685259</c:v>
                </c:pt>
                <c:pt idx="5496">
                  <c:v>17.715105162523901</c:v>
                </c:pt>
                <c:pt idx="5497">
                  <c:v>17.712282937709098</c:v>
                </c:pt>
                <c:pt idx="5498">
                  <c:v>17.709461611978341</c:v>
                </c:pt>
                <c:pt idx="5499">
                  <c:v>17.706641184902058</c:v>
                </c:pt>
                <c:pt idx="5500">
                  <c:v>17.703821656050959</c:v>
                </c:pt>
                <c:pt idx="5501">
                  <c:v>17.701003024996023</c:v>
                </c:pt>
                <c:pt idx="5502">
                  <c:v>17.698185291308501</c:v>
                </c:pt>
                <c:pt idx="5503">
                  <c:v>17.695368454559926</c:v>
                </c:pt>
                <c:pt idx="5504">
                  <c:v>17.692552514322092</c:v>
                </c:pt>
                <c:pt idx="5505">
                  <c:v>17.689737470167067</c:v>
                </c:pt>
                <c:pt idx="5506">
                  <c:v>17.686923321667198</c:v>
                </c:pt>
                <c:pt idx="5507">
                  <c:v>17.684110068395103</c:v>
                </c:pt>
                <c:pt idx="5508">
                  <c:v>17.681297709923665</c:v>
                </c:pt>
                <c:pt idx="5509">
                  <c:v>17.678486245826047</c:v>
                </c:pt>
                <c:pt idx="5510">
                  <c:v>17.675675675675677</c:v>
                </c:pt>
                <c:pt idx="5511">
                  <c:v>17.672865999046259</c:v>
                </c:pt>
                <c:pt idx="5512">
                  <c:v>17.670057215511765</c:v>
                </c:pt>
                <c:pt idx="5513">
                  <c:v>17.667249324646434</c:v>
                </c:pt>
                <c:pt idx="5514">
                  <c:v>17.664442326024787</c:v>
                </c:pt>
                <c:pt idx="5515">
                  <c:v>17.661636219221606</c:v>
                </c:pt>
                <c:pt idx="5516">
                  <c:v>17.658831003811947</c:v>
                </c:pt>
                <c:pt idx="5517">
                  <c:v>17.656026679371131</c:v>
                </c:pt>
                <c:pt idx="5518">
                  <c:v>17.653223245474756</c:v>
                </c:pt>
                <c:pt idx="5519">
                  <c:v>17.650420701698685</c:v>
                </c:pt>
                <c:pt idx="5520">
                  <c:v>17.647619047619049</c:v>
                </c:pt>
                <c:pt idx="5521">
                  <c:v>17.644818282812253</c:v>
                </c:pt>
                <c:pt idx="5522">
                  <c:v>17.642018406854969</c:v>
                </c:pt>
                <c:pt idx="5523">
                  <c:v>17.639219419324135</c:v>
                </c:pt>
                <c:pt idx="5524">
                  <c:v>17.636421319796955</c:v>
                </c:pt>
                <c:pt idx="5525">
                  <c:v>17.633624107850913</c:v>
                </c:pt>
                <c:pt idx="5526">
                  <c:v>17.630827783063751</c:v>
                </c:pt>
                <c:pt idx="5527">
                  <c:v>17.62803234501348</c:v>
                </c:pt>
                <c:pt idx="5528">
                  <c:v>17.62523779327838</c:v>
                </c:pt>
                <c:pt idx="5529">
                  <c:v>17.622444127436996</c:v>
                </c:pt>
                <c:pt idx="5530">
                  <c:v>17.61965134706815</c:v>
                </c:pt>
                <c:pt idx="5531">
                  <c:v>17.616859451750912</c:v>
                </c:pt>
                <c:pt idx="5532">
                  <c:v>17.614068441064642</c:v>
                </c:pt>
                <c:pt idx="5533">
                  <c:v>17.611278314588947</c:v>
                </c:pt>
                <c:pt idx="5534">
                  <c:v>17.608489071903708</c:v>
                </c:pt>
                <c:pt idx="5535">
                  <c:v>17.605700712589076</c:v>
                </c:pt>
                <c:pt idx="5536">
                  <c:v>17.602913236225461</c:v>
                </c:pt>
                <c:pt idx="5537">
                  <c:v>17.600126642393544</c:v>
                </c:pt>
                <c:pt idx="5538">
                  <c:v>17.597340930674267</c:v>
                </c:pt>
                <c:pt idx="5539">
                  <c:v>17.594556100648838</c:v>
                </c:pt>
                <c:pt idx="5540">
                  <c:v>17.591772151898738</c:v>
                </c:pt>
                <c:pt idx="5541">
                  <c:v>17.588989084005696</c:v>
                </c:pt>
                <c:pt idx="5542">
                  <c:v>17.586206896551726</c:v>
                </c:pt>
                <c:pt idx="5543">
                  <c:v>17.583425589119091</c:v>
                </c:pt>
                <c:pt idx="5544">
                  <c:v>17.580645161290324</c:v>
                </c:pt>
                <c:pt idx="5545">
                  <c:v>17.577865612648225</c:v>
                </c:pt>
                <c:pt idx="5546">
                  <c:v>17.575086942775847</c:v>
                </c:pt>
                <c:pt idx="5547">
                  <c:v>17.572309151256523</c:v>
                </c:pt>
                <c:pt idx="5548">
                  <c:v>17.569532237673833</c:v>
                </c:pt>
                <c:pt idx="5549">
                  <c:v>17.566756201611632</c:v>
                </c:pt>
                <c:pt idx="5550">
                  <c:v>17.563981042654031</c:v>
                </c:pt>
                <c:pt idx="5551">
                  <c:v>17.561206760385407</c:v>
                </c:pt>
                <c:pt idx="5552">
                  <c:v>17.558433354390399</c:v>
                </c:pt>
                <c:pt idx="5553">
                  <c:v>17.555660824253909</c:v>
                </c:pt>
                <c:pt idx="5554">
                  <c:v>17.552889169561102</c:v>
                </c:pt>
                <c:pt idx="5555">
                  <c:v>17.550118389897399</c:v>
                </c:pt>
                <c:pt idx="5556">
                  <c:v>17.547348484848488</c:v>
                </c:pt>
                <c:pt idx="5557">
                  <c:v>17.544579454000317</c:v>
                </c:pt>
                <c:pt idx="5558">
                  <c:v>17.541811296939098</c:v>
                </c:pt>
                <c:pt idx="5559">
                  <c:v>17.539044013251303</c:v>
                </c:pt>
                <c:pt idx="5560">
                  <c:v>17.536277602523661</c:v>
                </c:pt>
                <c:pt idx="5561">
                  <c:v>17.533512064343167</c:v>
                </c:pt>
                <c:pt idx="5562">
                  <c:v>17.53074739829707</c:v>
                </c:pt>
                <c:pt idx="5563">
                  <c:v>17.527983603972885</c:v>
                </c:pt>
                <c:pt idx="5564">
                  <c:v>17.525220680958387</c:v>
                </c:pt>
                <c:pt idx="5565">
                  <c:v>17.522458628841608</c:v>
                </c:pt>
                <c:pt idx="5566">
                  <c:v>17.519697447210845</c:v>
                </c:pt>
                <c:pt idx="5567">
                  <c:v>17.516937135654643</c:v>
                </c:pt>
                <c:pt idx="5568">
                  <c:v>17.514177693761816</c:v>
                </c:pt>
                <c:pt idx="5569">
                  <c:v>17.511419121121438</c:v>
                </c:pt>
                <c:pt idx="5570">
                  <c:v>17.508661417322838</c:v>
                </c:pt>
                <c:pt idx="5571">
                  <c:v>17.505904581955601</c:v>
                </c:pt>
                <c:pt idx="5572">
                  <c:v>17.503148614609575</c:v>
                </c:pt>
                <c:pt idx="5573">
                  <c:v>17.500393514874865</c:v>
                </c:pt>
                <c:pt idx="5574">
                  <c:v>17.497639282341833</c:v>
                </c:pt>
                <c:pt idx="5575">
                  <c:v>17.494885916601103</c:v>
                </c:pt>
                <c:pt idx="5576">
                  <c:v>17.492133417243551</c:v>
                </c:pt>
                <c:pt idx="5577">
                  <c:v>17.489381783860313</c:v>
                </c:pt>
                <c:pt idx="5578">
                  <c:v>17.486631016042782</c:v>
                </c:pt>
                <c:pt idx="5579">
                  <c:v>17.483881113382608</c:v>
                </c:pt>
                <c:pt idx="5580">
                  <c:v>17.481132075471699</c:v>
                </c:pt>
                <c:pt idx="5581">
                  <c:v>17.47838390190222</c:v>
                </c:pt>
                <c:pt idx="5582">
                  <c:v>17.475636592266586</c:v>
                </c:pt>
                <c:pt idx="5583">
                  <c:v>17.472890146157475</c:v>
                </c:pt>
                <c:pt idx="5584">
                  <c:v>17.470144563167821</c:v>
                </c:pt>
                <c:pt idx="5585">
                  <c:v>17.46739984289081</c:v>
                </c:pt>
                <c:pt idx="5586">
                  <c:v>17.46465598491989</c:v>
                </c:pt>
                <c:pt idx="5587">
                  <c:v>17.461912988848752</c:v>
                </c:pt>
                <c:pt idx="5588">
                  <c:v>17.45917085427136</c:v>
                </c:pt>
                <c:pt idx="5589">
                  <c:v>17.456429580781915</c:v>
                </c:pt>
                <c:pt idx="5590">
                  <c:v>17.453689167974886</c:v>
                </c:pt>
                <c:pt idx="5591">
                  <c:v>17.450949615444987</c:v>
                </c:pt>
                <c:pt idx="5592">
                  <c:v>17.448210922787197</c:v>
                </c:pt>
                <c:pt idx="5593">
                  <c:v>17.445473089596739</c:v>
                </c:pt>
                <c:pt idx="5594">
                  <c:v>17.442736115469096</c:v>
                </c:pt>
                <c:pt idx="5595">
                  <c:v>17.440000000000001</c:v>
                </c:pt>
                <c:pt idx="5596">
                  <c:v>17.437264742785448</c:v>
                </c:pt>
                <c:pt idx="5597">
                  <c:v>17.434530343421674</c:v>
                </c:pt>
                <c:pt idx="5598">
                  <c:v>17.431796801505175</c:v>
                </c:pt>
                <c:pt idx="5599">
                  <c:v>17.429064116632702</c:v>
                </c:pt>
                <c:pt idx="5600">
                  <c:v>17.426332288401255</c:v>
                </c:pt>
                <c:pt idx="5601">
                  <c:v>17.423601316408089</c:v>
                </c:pt>
                <c:pt idx="5602">
                  <c:v>17.420871200250708</c:v>
                </c:pt>
                <c:pt idx="5603">
                  <c:v>17.418141939526869</c:v>
                </c:pt>
                <c:pt idx="5604">
                  <c:v>17.415413533834588</c:v>
                </c:pt>
                <c:pt idx="5605">
                  <c:v>17.412685982772125</c:v>
                </c:pt>
                <c:pt idx="5606">
                  <c:v>17.40995928593799</c:v>
                </c:pt>
                <c:pt idx="5607">
                  <c:v>17.407233442930956</c:v>
                </c:pt>
                <c:pt idx="5608">
                  <c:v>17.404508453350033</c:v>
                </c:pt>
                <c:pt idx="5609">
                  <c:v>17.401784316794494</c:v>
                </c:pt>
                <c:pt idx="5610">
                  <c:v>17.399061032863852</c:v>
                </c:pt>
                <c:pt idx="5611">
                  <c:v>17.396338601157879</c:v>
                </c:pt>
                <c:pt idx="5612">
                  <c:v>17.393617021276597</c:v>
                </c:pt>
                <c:pt idx="5613">
                  <c:v>17.390896292820276</c:v>
                </c:pt>
                <c:pt idx="5614">
                  <c:v>17.388176415389431</c:v>
                </c:pt>
                <c:pt idx="5615">
                  <c:v>17.385457388584832</c:v>
                </c:pt>
                <c:pt idx="5616">
                  <c:v>17.382739212007507</c:v>
                </c:pt>
                <c:pt idx="5617">
                  <c:v>17.380021885258717</c:v>
                </c:pt>
                <c:pt idx="5618">
                  <c:v>17.377305407939982</c:v>
                </c:pt>
                <c:pt idx="5619">
                  <c:v>17.374589779653075</c:v>
                </c:pt>
                <c:pt idx="5620">
                  <c:v>17.371875000000003</c:v>
                </c:pt>
                <c:pt idx="5621">
                  <c:v>17.369161068583036</c:v>
                </c:pt>
                <c:pt idx="5622">
                  <c:v>17.366447985004687</c:v>
                </c:pt>
                <c:pt idx="5623">
                  <c:v>17.363735748867722</c:v>
                </c:pt>
                <c:pt idx="5624">
                  <c:v>17.361024359775143</c:v>
                </c:pt>
                <c:pt idx="5625">
                  <c:v>17.358313817330213</c:v>
                </c:pt>
                <c:pt idx="5626">
                  <c:v>17.355604121136437</c:v>
                </c:pt>
                <c:pt idx="5627">
                  <c:v>17.352895270797568</c:v>
                </c:pt>
                <c:pt idx="5628">
                  <c:v>17.350187265917604</c:v>
                </c:pt>
                <c:pt idx="5629">
                  <c:v>17.347480106100797</c:v>
                </c:pt>
                <c:pt idx="5630">
                  <c:v>17.344773790951642</c:v>
                </c:pt>
                <c:pt idx="5631">
                  <c:v>17.342068320074873</c:v>
                </c:pt>
                <c:pt idx="5632">
                  <c:v>17.339363693075487</c:v>
                </c:pt>
                <c:pt idx="5633">
                  <c:v>17.336659909558712</c:v>
                </c:pt>
                <c:pt idx="5634">
                  <c:v>17.333956969130032</c:v>
                </c:pt>
                <c:pt idx="5635">
                  <c:v>17.331254871395171</c:v>
                </c:pt>
                <c:pt idx="5636">
                  <c:v>17.328553615960104</c:v>
                </c:pt>
                <c:pt idx="5637">
                  <c:v>17.325853202431045</c:v>
                </c:pt>
                <c:pt idx="5638">
                  <c:v>17.323153630414463</c:v>
                </c:pt>
                <c:pt idx="5639">
                  <c:v>17.32045489951706</c:v>
                </c:pt>
                <c:pt idx="5640">
                  <c:v>17.317757009345797</c:v>
                </c:pt>
                <c:pt idx="5641">
                  <c:v>17.315059959507867</c:v>
                </c:pt>
                <c:pt idx="5642">
                  <c:v>17.312363749610714</c:v>
                </c:pt>
                <c:pt idx="5643">
                  <c:v>17.309668379262028</c:v>
                </c:pt>
                <c:pt idx="5644">
                  <c:v>17.306973848069742</c:v>
                </c:pt>
                <c:pt idx="5645">
                  <c:v>17.304280155642026</c:v>
                </c:pt>
                <c:pt idx="5646">
                  <c:v>17.301587301587304</c:v>
                </c:pt>
                <c:pt idx="5647">
                  <c:v>17.298895285514238</c:v>
                </c:pt>
                <c:pt idx="5648">
                  <c:v>17.296204107031738</c:v>
                </c:pt>
                <c:pt idx="5649">
                  <c:v>17.293513765748951</c:v>
                </c:pt>
                <c:pt idx="5650">
                  <c:v>17.290824261275276</c:v>
                </c:pt>
                <c:pt idx="5651">
                  <c:v>17.288135593220343</c:v>
                </c:pt>
                <c:pt idx="5652">
                  <c:v>17.285447761194032</c:v>
                </c:pt>
                <c:pt idx="5653">
                  <c:v>17.282760764806469</c:v>
                </c:pt>
                <c:pt idx="5654">
                  <c:v>17.280074603668016</c:v>
                </c:pt>
                <c:pt idx="5655">
                  <c:v>17.277389277389279</c:v>
                </c:pt>
                <c:pt idx="5656">
                  <c:v>17.274704785581108</c:v>
                </c:pt>
                <c:pt idx="5657">
                  <c:v>17.272021127854593</c:v>
                </c:pt>
                <c:pt idx="5658">
                  <c:v>17.269338303821065</c:v>
                </c:pt>
                <c:pt idx="5659">
                  <c:v>17.266656313092096</c:v>
                </c:pt>
                <c:pt idx="5660">
                  <c:v>17.263975155279507</c:v>
                </c:pt>
                <c:pt idx="5661">
                  <c:v>17.261294829995343</c:v>
                </c:pt>
                <c:pt idx="5662">
                  <c:v>17.258615336851911</c:v>
                </c:pt>
                <c:pt idx="5663">
                  <c:v>17.255936675461744</c:v>
                </c:pt>
                <c:pt idx="5664">
                  <c:v>17.253258845437617</c:v>
                </c:pt>
                <c:pt idx="5665">
                  <c:v>17.250581846392553</c:v>
                </c:pt>
                <c:pt idx="5666">
                  <c:v>17.247905677939809</c:v>
                </c:pt>
                <c:pt idx="5667">
                  <c:v>17.245230339692881</c:v>
                </c:pt>
                <c:pt idx="5668">
                  <c:v>17.242555831265509</c:v>
                </c:pt>
                <c:pt idx="5669">
                  <c:v>17.239882152271672</c:v>
                </c:pt>
                <c:pt idx="5670">
                  <c:v>17.237209302325585</c:v>
                </c:pt>
                <c:pt idx="5671">
                  <c:v>17.2345372810417</c:v>
                </c:pt>
                <c:pt idx="5672">
                  <c:v>17.231866088034721</c:v>
                </c:pt>
                <c:pt idx="5673">
                  <c:v>17.229195722919574</c:v>
                </c:pt>
                <c:pt idx="5674">
                  <c:v>17.226526185311435</c:v>
                </c:pt>
                <c:pt idx="5675">
                  <c:v>17.223857474825717</c:v>
                </c:pt>
                <c:pt idx="5676">
                  <c:v>17.221189591078069</c:v>
                </c:pt>
                <c:pt idx="5677">
                  <c:v>17.218522533684375</c:v>
                </c:pt>
                <c:pt idx="5678">
                  <c:v>17.215856302260764</c:v>
                </c:pt>
                <c:pt idx="5679">
                  <c:v>17.213190896423598</c:v>
                </c:pt>
                <c:pt idx="5680">
                  <c:v>17.210526315789476</c:v>
                </c:pt>
                <c:pt idx="5681">
                  <c:v>17.20786255997524</c:v>
                </c:pt>
                <c:pt idx="5682">
                  <c:v>17.20519962859796</c:v>
                </c:pt>
                <c:pt idx="5683">
                  <c:v>17.202537521274952</c:v>
                </c:pt>
                <c:pt idx="5684">
                  <c:v>17.199876237623766</c:v>
                </c:pt>
                <c:pt idx="5685">
                  <c:v>17.197215777262183</c:v>
                </c:pt>
                <c:pt idx="5686">
                  <c:v>17.194556139808231</c:v>
                </c:pt>
                <c:pt idx="5687">
                  <c:v>17.191897324880163</c:v>
                </c:pt>
                <c:pt idx="5688">
                  <c:v>17.189239332096477</c:v>
                </c:pt>
                <c:pt idx="5689">
                  <c:v>17.186582161075904</c:v>
                </c:pt>
                <c:pt idx="5690">
                  <c:v>17.183925811437405</c:v>
                </c:pt>
                <c:pt idx="5691">
                  <c:v>17.181270282800188</c:v>
                </c:pt>
                <c:pt idx="5692">
                  <c:v>17.178615574783684</c:v>
                </c:pt>
                <c:pt idx="5693">
                  <c:v>17.175961687007572</c:v>
                </c:pt>
                <c:pt idx="5694">
                  <c:v>17.173308619091753</c:v>
                </c:pt>
                <c:pt idx="5695">
                  <c:v>17.170656370656374</c:v>
                </c:pt>
                <c:pt idx="5696">
                  <c:v>17.168004941321804</c:v>
                </c:pt>
                <c:pt idx="5697">
                  <c:v>17.165354330708663</c:v>
                </c:pt>
                <c:pt idx="5698">
                  <c:v>17.16270453843779</c:v>
                </c:pt>
                <c:pt idx="5699">
                  <c:v>17.160055564130268</c:v>
                </c:pt>
                <c:pt idx="5700">
                  <c:v>17.157407407407408</c:v>
                </c:pt>
                <c:pt idx="5701">
                  <c:v>17.154760067890759</c:v>
                </c:pt>
                <c:pt idx="5702">
                  <c:v>17.152113545202102</c:v>
                </c:pt>
                <c:pt idx="5703">
                  <c:v>17.149467838963446</c:v>
                </c:pt>
                <c:pt idx="5704">
                  <c:v>17.146822948797041</c:v>
                </c:pt>
                <c:pt idx="5705">
                  <c:v>17.14417887432537</c:v>
                </c:pt>
                <c:pt idx="5706">
                  <c:v>17.14153561517114</c:v>
                </c:pt>
                <c:pt idx="5707">
                  <c:v>17.138893170957303</c:v>
                </c:pt>
                <c:pt idx="5708">
                  <c:v>17.136251541307029</c:v>
                </c:pt>
                <c:pt idx="5709">
                  <c:v>17.133610725843738</c:v>
                </c:pt>
                <c:pt idx="5710">
                  <c:v>17.130970724191066</c:v>
                </c:pt>
                <c:pt idx="5711">
                  <c:v>17.128331535972887</c:v>
                </c:pt>
                <c:pt idx="5712">
                  <c:v>17.125693160813309</c:v>
                </c:pt>
                <c:pt idx="5713">
                  <c:v>17.123055598336673</c:v>
                </c:pt>
                <c:pt idx="5714">
                  <c:v>17.120418848167542</c:v>
                </c:pt>
                <c:pt idx="5715">
                  <c:v>17.117782909930717</c:v>
                </c:pt>
                <c:pt idx="5716">
                  <c:v>17.115147783251235</c:v>
                </c:pt>
                <c:pt idx="5717">
                  <c:v>17.112513467754351</c:v>
                </c:pt>
                <c:pt idx="5718">
                  <c:v>17.109879963065559</c:v>
                </c:pt>
                <c:pt idx="5719">
                  <c:v>17.107247268810589</c:v>
                </c:pt>
                <c:pt idx="5720">
                  <c:v>17.104615384615386</c:v>
                </c:pt>
                <c:pt idx="5721">
                  <c:v>17.10198431010614</c:v>
                </c:pt>
                <c:pt idx="5722">
                  <c:v>17.099354044909262</c:v>
                </c:pt>
                <c:pt idx="5723">
                  <c:v>17.096724588651394</c:v>
                </c:pt>
                <c:pt idx="5724">
                  <c:v>17.094095940959413</c:v>
                </c:pt>
                <c:pt idx="5725">
                  <c:v>17.091468101460418</c:v>
                </c:pt>
                <c:pt idx="5726">
                  <c:v>17.088841069781743</c:v>
                </c:pt>
                <c:pt idx="5727">
                  <c:v>17.086214845550948</c:v>
                </c:pt>
                <c:pt idx="5728">
                  <c:v>17.083589428395822</c:v>
                </c:pt>
                <c:pt idx="5729">
                  <c:v>17.080964817944388</c:v>
                </c:pt>
                <c:pt idx="5730">
                  <c:v>17.078341013824886</c:v>
                </c:pt>
                <c:pt idx="5731">
                  <c:v>17.075718015665799</c:v>
                </c:pt>
                <c:pt idx="5732">
                  <c:v>17.073095823095827</c:v>
                </c:pt>
                <c:pt idx="5733">
                  <c:v>17.0704744357439</c:v>
                </c:pt>
                <c:pt idx="5734">
                  <c:v>17.067853853239178</c:v>
                </c:pt>
                <c:pt idx="5735">
                  <c:v>17.065234075211055</c:v>
                </c:pt>
                <c:pt idx="5736">
                  <c:v>17.062615101289136</c:v>
                </c:pt>
                <c:pt idx="5737">
                  <c:v>17.059996931103271</c:v>
                </c:pt>
                <c:pt idx="5738">
                  <c:v>17.057379564283526</c:v>
                </c:pt>
                <c:pt idx="5739">
                  <c:v>17.054763000460195</c:v>
                </c:pt>
                <c:pt idx="5740">
                  <c:v>17.052147239263807</c:v>
                </c:pt>
                <c:pt idx="5741">
                  <c:v>17.049532280325106</c:v>
                </c:pt>
                <c:pt idx="5742">
                  <c:v>17.04691812327507</c:v>
                </c:pt>
                <c:pt idx="5743">
                  <c:v>17.044304767744904</c:v>
                </c:pt>
                <c:pt idx="5744">
                  <c:v>17.041692213366034</c:v>
                </c:pt>
                <c:pt idx="5745">
                  <c:v>17.039080459770116</c:v>
                </c:pt>
                <c:pt idx="5746">
                  <c:v>17.036469506589032</c:v>
                </c:pt>
                <c:pt idx="5747">
                  <c:v>17.033859353454883</c:v>
                </c:pt>
                <c:pt idx="5748">
                  <c:v>17.031250000000004</c:v>
                </c:pt>
                <c:pt idx="5749">
                  <c:v>17.028641445856948</c:v>
                </c:pt>
                <c:pt idx="5750">
                  <c:v>17.026033690658501</c:v>
                </c:pt>
                <c:pt idx="5751">
                  <c:v>17.02342673403767</c:v>
                </c:pt>
                <c:pt idx="5752">
                  <c:v>17.020820575627681</c:v>
                </c:pt>
                <c:pt idx="5753">
                  <c:v>17.018215215061996</c:v>
                </c:pt>
                <c:pt idx="5754">
                  <c:v>17.015610651974292</c:v>
                </c:pt>
                <c:pt idx="5755">
                  <c:v>17.013006885998472</c:v>
                </c:pt>
                <c:pt idx="5756">
                  <c:v>17.010403916768666</c:v>
                </c:pt>
                <c:pt idx="5757">
                  <c:v>17.007801743919231</c:v>
                </c:pt>
                <c:pt idx="5758">
                  <c:v>17.005200367084736</c:v>
                </c:pt>
                <c:pt idx="5759">
                  <c:v>17.002599785899989</c:v>
                </c:pt>
                <c:pt idx="5760">
                  <c:v>17.000000000000004</c:v>
                </c:pt>
                <c:pt idx="5761">
                  <c:v>16.997401009020031</c:v>
                </c:pt>
                <c:pt idx="5762">
                  <c:v>16.994802812595537</c:v>
                </c:pt>
                <c:pt idx="5763">
                  <c:v>16.992205410362221</c:v>
                </c:pt>
                <c:pt idx="5764">
                  <c:v>16.989608801955992</c:v>
                </c:pt>
                <c:pt idx="5765">
                  <c:v>16.987012987012989</c:v>
                </c:pt>
                <c:pt idx="5766">
                  <c:v>16.98441796516957</c:v>
                </c:pt>
                <c:pt idx="5767">
                  <c:v>16.981823736062321</c:v>
                </c:pt>
                <c:pt idx="5768">
                  <c:v>16.979230299328041</c:v>
                </c:pt>
                <c:pt idx="5769">
                  <c:v>16.97663765460376</c:v>
                </c:pt>
                <c:pt idx="5770">
                  <c:v>16.974045801526721</c:v>
                </c:pt>
                <c:pt idx="5771">
                  <c:v>16.971454739734394</c:v>
                </c:pt>
                <c:pt idx="5772">
                  <c:v>16.968864468864471</c:v>
                </c:pt>
                <c:pt idx="5773">
                  <c:v>16.966274988554861</c:v>
                </c:pt>
                <c:pt idx="5774">
                  <c:v>16.963686298443701</c:v>
                </c:pt>
                <c:pt idx="5775">
                  <c:v>16.961098398169337</c:v>
                </c:pt>
                <c:pt idx="5776">
                  <c:v>16.958511287370349</c:v>
                </c:pt>
                <c:pt idx="5777">
                  <c:v>16.955924965685529</c:v>
                </c:pt>
                <c:pt idx="5778">
                  <c:v>16.953339432753889</c:v>
                </c:pt>
                <c:pt idx="5779">
                  <c:v>16.950754688214669</c:v>
                </c:pt>
                <c:pt idx="5780">
                  <c:v>16.948170731707318</c:v>
                </c:pt>
                <c:pt idx="5781">
                  <c:v>16.945587562871516</c:v>
                </c:pt>
                <c:pt idx="5782">
                  <c:v>16.943005181347154</c:v>
                </c:pt>
                <c:pt idx="5783">
                  <c:v>16.940423586774344</c:v>
                </c:pt>
                <c:pt idx="5784">
                  <c:v>16.937842778793421</c:v>
                </c:pt>
                <c:pt idx="5785">
                  <c:v>16.935262757044939</c:v>
                </c:pt>
                <c:pt idx="5786">
                  <c:v>16.932683521169665</c:v>
                </c:pt>
                <c:pt idx="5787">
                  <c:v>16.93010507080859</c:v>
                </c:pt>
                <c:pt idx="5788">
                  <c:v>16.927527405602927</c:v>
                </c:pt>
                <c:pt idx="5789">
                  <c:v>16.924950525194095</c:v>
                </c:pt>
                <c:pt idx="5790">
                  <c:v>16.922374429223748</c:v>
                </c:pt>
                <c:pt idx="5791">
                  <c:v>16.919799117333742</c:v>
                </c:pt>
                <c:pt idx="5792">
                  <c:v>16.91722458916616</c:v>
                </c:pt>
                <c:pt idx="5793">
                  <c:v>16.914650844363308</c:v>
                </c:pt>
                <c:pt idx="5794">
                  <c:v>16.912077882567694</c:v>
                </c:pt>
                <c:pt idx="5795">
                  <c:v>16.909505703422056</c:v>
                </c:pt>
                <c:pt idx="5796">
                  <c:v>16.906934306569344</c:v>
                </c:pt>
                <c:pt idx="5797">
                  <c:v>16.90436369165273</c:v>
                </c:pt>
                <c:pt idx="5798">
                  <c:v>16.9017938583156</c:v>
                </c:pt>
                <c:pt idx="5799">
                  <c:v>16.899224806201552</c:v>
                </c:pt>
                <c:pt idx="5800">
                  <c:v>16.89665653495441</c:v>
                </c:pt>
                <c:pt idx="5801">
                  <c:v>16.894089044218205</c:v>
                </c:pt>
                <c:pt idx="5802">
                  <c:v>16.891522333637194</c:v>
                </c:pt>
                <c:pt idx="5803">
                  <c:v>16.888956402855843</c:v>
                </c:pt>
                <c:pt idx="5804">
                  <c:v>16.886391251518837</c:v>
                </c:pt>
                <c:pt idx="5805">
                  <c:v>16.883826879271073</c:v>
                </c:pt>
                <c:pt idx="5806">
                  <c:v>16.881263285757669</c:v>
                </c:pt>
                <c:pt idx="5807">
                  <c:v>16.878700470623958</c:v>
                </c:pt>
                <c:pt idx="5808">
                  <c:v>16.876138433515486</c:v>
                </c:pt>
                <c:pt idx="5809">
                  <c:v>16.873577174078012</c:v>
                </c:pt>
                <c:pt idx="5810">
                  <c:v>16.871016691957514</c:v>
                </c:pt>
                <c:pt idx="5811">
                  <c:v>16.868456986800183</c:v>
                </c:pt>
                <c:pt idx="5812">
                  <c:v>16.86589805825243</c:v>
                </c:pt>
                <c:pt idx="5813">
                  <c:v>16.863339905960871</c:v>
                </c:pt>
                <c:pt idx="5814">
                  <c:v>16.86078252957234</c:v>
                </c:pt>
                <c:pt idx="5815">
                  <c:v>16.858225928733891</c:v>
                </c:pt>
                <c:pt idx="5816">
                  <c:v>16.855670103092784</c:v>
                </c:pt>
                <c:pt idx="5817">
                  <c:v>16.853115052296502</c:v>
                </c:pt>
                <c:pt idx="5818">
                  <c:v>16.850560775992726</c:v>
                </c:pt>
                <c:pt idx="5819">
                  <c:v>16.848007273829371</c:v>
                </c:pt>
                <c:pt idx="5820">
                  <c:v>16.845454545454547</c:v>
                </c:pt>
                <c:pt idx="5821">
                  <c:v>16.842902590516591</c:v>
                </c:pt>
                <c:pt idx="5822">
                  <c:v>16.840351408664045</c:v>
                </c:pt>
                <c:pt idx="5823">
                  <c:v>16.837800999545664</c:v>
                </c:pt>
                <c:pt idx="5824">
                  <c:v>16.835251362810421</c:v>
                </c:pt>
                <c:pt idx="5825">
                  <c:v>16.832702498107498</c:v>
                </c:pt>
                <c:pt idx="5826">
                  <c:v>16.830154405086287</c:v>
                </c:pt>
                <c:pt idx="5827">
                  <c:v>16.827607083396401</c:v>
                </c:pt>
                <c:pt idx="5828">
                  <c:v>16.825060532687655</c:v>
                </c:pt>
                <c:pt idx="5829">
                  <c:v>16.822514752610079</c:v>
                </c:pt>
                <c:pt idx="5830">
                  <c:v>16.819969742813921</c:v>
                </c:pt>
                <c:pt idx="5831">
                  <c:v>16.817425502949632</c:v>
                </c:pt>
                <c:pt idx="5832">
                  <c:v>16.814882032667878</c:v>
                </c:pt>
                <c:pt idx="5833">
                  <c:v>16.81233933161954</c:v>
                </c:pt>
                <c:pt idx="5834">
                  <c:v>16.809797399455704</c:v>
                </c:pt>
                <c:pt idx="5835">
                  <c:v>16.807256235827666</c:v>
                </c:pt>
                <c:pt idx="5836">
                  <c:v>16.804715840386944</c:v>
                </c:pt>
                <c:pt idx="5837">
                  <c:v>16.802176212785252</c:v>
                </c:pt>
                <c:pt idx="5838">
                  <c:v>16.799637352674527</c:v>
                </c:pt>
                <c:pt idx="5839">
                  <c:v>16.797099259706908</c:v>
                </c:pt>
                <c:pt idx="5840">
                  <c:v>16.794561933534744</c:v>
                </c:pt>
                <c:pt idx="5841">
                  <c:v>16.792025373810606</c:v>
                </c:pt>
                <c:pt idx="5842">
                  <c:v>16.789489580187258</c:v>
                </c:pt>
                <c:pt idx="5843">
                  <c:v>16.786954552317685</c:v>
                </c:pt>
                <c:pt idx="5844">
                  <c:v>16.784420289855074</c:v>
                </c:pt>
                <c:pt idx="5845">
                  <c:v>16.781886792452834</c:v>
                </c:pt>
                <c:pt idx="5846">
                  <c:v>16.779354059764565</c:v>
                </c:pt>
                <c:pt idx="5847">
                  <c:v>16.776822091444096</c:v>
                </c:pt>
                <c:pt idx="5848">
                  <c:v>16.774290887145447</c:v>
                </c:pt>
                <c:pt idx="5849">
                  <c:v>16.771760446522855</c:v>
                </c:pt>
                <c:pt idx="5850">
                  <c:v>16.76923076923077</c:v>
                </c:pt>
                <c:pt idx="5851">
                  <c:v>16.766701854923845</c:v>
                </c:pt>
                <c:pt idx="5852">
                  <c:v>16.764173703256937</c:v>
                </c:pt>
                <c:pt idx="5853">
                  <c:v>16.761646313885123</c:v>
                </c:pt>
                <c:pt idx="5854">
                  <c:v>16.759119686463674</c:v>
                </c:pt>
                <c:pt idx="5855">
                  <c:v>16.756593820648082</c:v>
                </c:pt>
                <c:pt idx="5856">
                  <c:v>16.754068716094036</c:v>
                </c:pt>
                <c:pt idx="5857">
                  <c:v>16.751544372457438</c:v>
                </c:pt>
                <c:pt idx="5858">
                  <c:v>16.749020789394397</c:v>
                </c:pt>
                <c:pt idx="5859">
                  <c:v>16.746497966561233</c:v>
                </c:pt>
                <c:pt idx="5860">
                  <c:v>16.743975903614459</c:v>
                </c:pt>
                <c:pt idx="5861">
                  <c:v>16.741454600210815</c:v>
                </c:pt>
                <c:pt idx="5862">
                  <c:v>16.738934056007228</c:v>
                </c:pt>
                <c:pt idx="5863">
                  <c:v>16.736414270660848</c:v>
                </c:pt>
                <c:pt idx="5864">
                  <c:v>16.733895243829021</c:v>
                </c:pt>
                <c:pt idx="5865">
                  <c:v>16.731376975169301</c:v>
                </c:pt>
                <c:pt idx="5866">
                  <c:v>16.728859464339454</c:v>
                </c:pt>
                <c:pt idx="5867">
                  <c:v>16.726342710997443</c:v>
                </c:pt>
                <c:pt idx="5868">
                  <c:v>16.723826714801447</c:v>
                </c:pt>
                <c:pt idx="5869">
                  <c:v>16.721311475409838</c:v>
                </c:pt>
                <c:pt idx="5870">
                  <c:v>16.718796992481206</c:v>
                </c:pt>
                <c:pt idx="5871">
                  <c:v>16.716283265674338</c:v>
                </c:pt>
                <c:pt idx="5872">
                  <c:v>16.713770294648228</c:v>
                </c:pt>
                <c:pt idx="5873">
                  <c:v>16.71125807906208</c:v>
                </c:pt>
                <c:pt idx="5874">
                  <c:v>16.708746618575294</c:v>
                </c:pt>
                <c:pt idx="5875">
                  <c:v>16.706235912847486</c:v>
                </c:pt>
                <c:pt idx="5876">
                  <c:v>16.703725961538463</c:v>
                </c:pt>
                <c:pt idx="5877">
                  <c:v>16.701216764308249</c:v>
                </c:pt>
                <c:pt idx="5878">
                  <c:v>16.698708320817065</c:v>
                </c:pt>
                <c:pt idx="5879">
                  <c:v>16.696200630725336</c:v>
                </c:pt>
                <c:pt idx="5880">
                  <c:v>16.693693693693696</c:v>
                </c:pt>
                <c:pt idx="5881">
                  <c:v>16.691187509382978</c:v>
                </c:pt>
                <c:pt idx="5882">
                  <c:v>16.688682077454221</c:v>
                </c:pt>
                <c:pt idx="5883">
                  <c:v>16.686177397568667</c:v>
                </c:pt>
                <c:pt idx="5884">
                  <c:v>16.683673469387756</c:v>
                </c:pt>
                <c:pt idx="5885">
                  <c:v>16.681170292573146</c:v>
                </c:pt>
                <c:pt idx="5886">
                  <c:v>16.678667866786682</c:v>
                </c:pt>
                <c:pt idx="5887">
                  <c:v>16.676166191690417</c:v>
                </c:pt>
                <c:pt idx="5888">
                  <c:v>16.673665266946614</c:v>
                </c:pt>
                <c:pt idx="5889">
                  <c:v>16.671165092217727</c:v>
                </c:pt>
                <c:pt idx="5890">
                  <c:v>16.668665667166419</c:v>
                </c:pt>
                <c:pt idx="5891">
                  <c:v>16.666166991455555</c:v>
                </c:pt>
                <c:pt idx="5892">
                  <c:v>16.663669064748202</c:v>
                </c:pt>
                <c:pt idx="5893">
                  <c:v>16.661171886707631</c:v>
                </c:pt>
                <c:pt idx="5894">
                  <c:v>16.658675456997305</c:v>
                </c:pt>
                <c:pt idx="5895">
                  <c:v>16.656179775280901</c:v>
                </c:pt>
                <c:pt idx="5896">
                  <c:v>16.65368484122229</c:v>
                </c:pt>
                <c:pt idx="5897">
                  <c:v>16.65119065448555</c:v>
                </c:pt>
                <c:pt idx="5898">
                  <c:v>16.648697214734952</c:v>
                </c:pt>
                <c:pt idx="5899">
                  <c:v>16.646204521634978</c:v>
                </c:pt>
                <c:pt idx="5900">
                  <c:v>16.643712574850301</c:v>
                </c:pt>
                <c:pt idx="5901">
                  <c:v>16.641221374045802</c:v>
                </c:pt>
                <c:pt idx="5902">
                  <c:v>16.638730918886562</c:v>
                </c:pt>
                <c:pt idx="5903">
                  <c:v>16.636241209037859</c:v>
                </c:pt>
                <c:pt idx="5904">
                  <c:v>16.633752244165173</c:v>
                </c:pt>
                <c:pt idx="5905">
                  <c:v>16.631264023934182</c:v>
                </c:pt>
                <c:pt idx="5906">
                  <c:v>16.628776548010769</c:v>
                </c:pt>
                <c:pt idx="5907">
                  <c:v>16.626289816061018</c:v>
                </c:pt>
                <c:pt idx="5908">
                  <c:v>16.6238038277512</c:v>
                </c:pt>
                <c:pt idx="5909">
                  <c:v>16.621318582747797</c:v>
                </c:pt>
                <c:pt idx="5910">
                  <c:v>16.618834080717491</c:v>
                </c:pt>
                <c:pt idx="5911">
                  <c:v>16.616350321327158</c:v>
                </c:pt>
                <c:pt idx="5912">
                  <c:v>16.613867304243875</c:v>
                </c:pt>
                <c:pt idx="5913">
                  <c:v>16.611385029134919</c:v>
                </c:pt>
                <c:pt idx="5914">
                  <c:v>16.608903495667764</c:v>
                </c:pt>
                <c:pt idx="5915">
                  <c:v>16.606422703510084</c:v>
                </c:pt>
                <c:pt idx="5916">
                  <c:v>16.603942652329753</c:v>
                </c:pt>
                <c:pt idx="5917">
                  <c:v>16.601463341794837</c:v>
                </c:pt>
                <c:pt idx="5918">
                  <c:v>16.598984771573605</c:v>
                </c:pt>
                <c:pt idx="5919">
                  <c:v>16.596506941334528</c:v>
                </c:pt>
                <c:pt idx="5920">
                  <c:v>16.594029850746271</c:v>
                </c:pt>
                <c:pt idx="5921">
                  <c:v>16.591553499477691</c:v>
                </c:pt>
                <c:pt idx="5922">
                  <c:v>16.589077887197853</c:v>
                </c:pt>
                <c:pt idx="5923">
                  <c:v>16.586603013576013</c:v>
                </c:pt>
                <c:pt idx="5924">
                  <c:v>16.584128878281625</c:v>
                </c:pt>
                <c:pt idx="5925">
                  <c:v>16.581655480984342</c:v>
                </c:pt>
                <c:pt idx="5926">
                  <c:v>16.579182821354014</c:v>
                </c:pt>
                <c:pt idx="5927">
                  <c:v>16.576710899060686</c:v>
                </c:pt>
                <c:pt idx="5928">
                  <c:v>16.574239713774599</c:v>
                </c:pt>
                <c:pt idx="5929">
                  <c:v>16.571769265166196</c:v>
                </c:pt>
                <c:pt idx="5930">
                  <c:v>16.569299552906113</c:v>
                </c:pt>
                <c:pt idx="5931">
                  <c:v>16.566830576665179</c:v>
                </c:pt>
                <c:pt idx="5932">
                  <c:v>16.564362336114424</c:v>
                </c:pt>
                <c:pt idx="5933">
                  <c:v>16.561894830925073</c:v>
                </c:pt>
                <c:pt idx="5934">
                  <c:v>16.559428060768546</c:v>
                </c:pt>
                <c:pt idx="5935">
                  <c:v>16.556962025316459</c:v>
                </c:pt>
                <c:pt idx="5936">
                  <c:v>16.554496724240622</c:v>
                </c:pt>
                <c:pt idx="5937">
                  <c:v>16.552032157213045</c:v>
                </c:pt>
                <c:pt idx="5938">
                  <c:v>16.549568323905927</c:v>
                </c:pt>
                <c:pt idx="5939">
                  <c:v>16.547105223991668</c:v>
                </c:pt>
                <c:pt idx="5940">
                  <c:v>16.544642857142858</c:v>
                </c:pt>
                <c:pt idx="5941">
                  <c:v>16.542181223032291</c:v>
                </c:pt>
                <c:pt idx="5942">
                  <c:v>16.53972032133294</c:v>
                </c:pt>
                <c:pt idx="5943">
                  <c:v>16.537260151717984</c:v>
                </c:pt>
                <c:pt idx="5944">
                  <c:v>16.5348007138608</c:v>
                </c:pt>
                <c:pt idx="5945">
                  <c:v>16.532342007434945</c:v>
                </c:pt>
                <c:pt idx="5946">
                  <c:v>16.529884032114186</c:v>
                </c:pt>
                <c:pt idx="5947">
                  <c:v>16.52742678757247</c:v>
                </c:pt>
                <c:pt idx="5948">
                  <c:v>16.524970273483948</c:v>
                </c:pt>
                <c:pt idx="5949">
                  <c:v>16.522514489522962</c:v>
                </c:pt>
                <c:pt idx="5950">
                  <c:v>16.520059435364043</c:v>
                </c:pt>
                <c:pt idx="5951">
                  <c:v>16.51760511068192</c:v>
                </c:pt>
                <c:pt idx="5952">
                  <c:v>16.515151515151516</c:v>
                </c:pt>
                <c:pt idx="5953">
                  <c:v>16.512698648447945</c:v>
                </c:pt>
                <c:pt idx="5954">
                  <c:v>16.510246510246514</c:v>
                </c:pt>
                <c:pt idx="5955">
                  <c:v>16.507795100222719</c:v>
                </c:pt>
                <c:pt idx="5956">
                  <c:v>16.50534441805226</c:v>
                </c:pt>
                <c:pt idx="5957">
                  <c:v>16.502894463411018</c:v>
                </c:pt>
                <c:pt idx="5958">
                  <c:v>16.500445235975068</c:v>
                </c:pt>
                <c:pt idx="5959">
                  <c:v>16.497996735420688</c:v>
                </c:pt>
                <c:pt idx="5960">
                  <c:v>16.495548961424333</c:v>
                </c:pt>
                <c:pt idx="5961">
                  <c:v>16.493101913662663</c:v>
                </c:pt>
                <c:pt idx="5962">
                  <c:v>16.490655591812519</c:v>
                </c:pt>
                <c:pt idx="5963">
                  <c:v>16.488209995550942</c:v>
                </c:pt>
                <c:pt idx="5964">
                  <c:v>16.485765124555162</c:v>
                </c:pt>
                <c:pt idx="5965">
                  <c:v>16.483320978502597</c:v>
                </c:pt>
                <c:pt idx="5966">
                  <c:v>16.480877557070858</c:v>
                </c:pt>
                <c:pt idx="5967">
                  <c:v>16.478434859937753</c:v>
                </c:pt>
                <c:pt idx="5968">
                  <c:v>16.47599288678127</c:v>
                </c:pt>
                <c:pt idx="5969">
                  <c:v>16.473551637279598</c:v>
                </c:pt>
                <c:pt idx="5970">
                  <c:v>16.471111111111114</c:v>
                </c:pt>
                <c:pt idx="5971">
                  <c:v>16.468671307954381</c:v>
                </c:pt>
                <c:pt idx="5972">
                  <c:v>16.466232227488153</c:v>
                </c:pt>
                <c:pt idx="5973">
                  <c:v>16.463793869391385</c:v>
                </c:pt>
                <c:pt idx="5974">
                  <c:v>16.461356233343206</c:v>
                </c:pt>
                <c:pt idx="5975">
                  <c:v>16.458919319022947</c:v>
                </c:pt>
                <c:pt idx="5976">
                  <c:v>16.456483126110125</c:v>
                </c:pt>
                <c:pt idx="5977">
                  <c:v>16.454047654284448</c:v>
                </c:pt>
                <c:pt idx="5978">
                  <c:v>16.451612903225808</c:v>
                </c:pt>
                <c:pt idx="5979">
                  <c:v>16.449178872614294</c:v>
                </c:pt>
                <c:pt idx="5980">
                  <c:v>16.446745562130179</c:v>
                </c:pt>
                <c:pt idx="5981">
                  <c:v>16.444312971453929</c:v>
                </c:pt>
                <c:pt idx="5982">
                  <c:v>16.441881100266194</c:v>
                </c:pt>
                <c:pt idx="5983">
                  <c:v>16.43944994824782</c:v>
                </c:pt>
                <c:pt idx="5984">
                  <c:v>16.437019515079836</c:v>
                </c:pt>
                <c:pt idx="5985">
                  <c:v>16.434589800443462</c:v>
                </c:pt>
                <c:pt idx="5986">
                  <c:v>16.432160804020103</c:v>
                </c:pt>
                <c:pt idx="5987">
                  <c:v>16.429732525491357</c:v>
                </c:pt>
                <c:pt idx="5988">
                  <c:v>16.427304964539008</c:v>
                </c:pt>
                <c:pt idx="5989">
                  <c:v>16.42487812084503</c:v>
                </c:pt>
                <c:pt idx="5990">
                  <c:v>16.422451994091581</c:v>
                </c:pt>
                <c:pt idx="5991">
                  <c:v>16.420026583961011</c:v>
                </c:pt>
                <c:pt idx="5992">
                  <c:v>16.417601890135856</c:v>
                </c:pt>
                <c:pt idx="5993">
                  <c:v>16.415177912298837</c:v>
                </c:pt>
                <c:pt idx="5994">
                  <c:v>16.412754650132864</c:v>
                </c:pt>
                <c:pt idx="5995">
                  <c:v>16.410332103321036</c:v>
                </c:pt>
                <c:pt idx="5996">
                  <c:v>16.407910271546637</c:v>
                </c:pt>
                <c:pt idx="5997">
                  <c:v>16.405489154493139</c:v>
                </c:pt>
                <c:pt idx="5998">
                  <c:v>16.403068751844202</c:v>
                </c:pt>
                <c:pt idx="5999">
                  <c:v>16.400649063283673</c:v>
                </c:pt>
                <c:pt idx="6000">
                  <c:v>16.398230088495577</c:v>
                </c:pt>
                <c:pt idx="6001">
                  <c:v>16.395811827164138</c:v>
                </c:pt>
                <c:pt idx="6002">
                  <c:v>16.393394278973755</c:v>
                </c:pt>
                <c:pt idx="6003">
                  <c:v>16.390977443609025</c:v>
                </c:pt>
                <c:pt idx="6004">
                  <c:v>16.388561320754718</c:v>
                </c:pt>
                <c:pt idx="6005">
                  <c:v>16.386145910095802</c:v>
                </c:pt>
                <c:pt idx="6006">
                  <c:v>16.383731211317421</c:v>
                </c:pt>
                <c:pt idx="6007">
                  <c:v>16.381317224104908</c:v>
                </c:pt>
                <c:pt idx="6008">
                  <c:v>16.378903948143787</c:v>
                </c:pt>
                <c:pt idx="6009">
                  <c:v>16.376491383119756</c:v>
                </c:pt>
                <c:pt idx="6010">
                  <c:v>16.374079528718706</c:v>
                </c:pt>
                <c:pt idx="6011">
                  <c:v>16.371668384626712</c:v>
                </c:pt>
                <c:pt idx="6012">
                  <c:v>16.369257950530038</c:v>
                </c:pt>
                <c:pt idx="6013">
                  <c:v>16.36684822611512</c:v>
                </c:pt>
                <c:pt idx="6014">
                  <c:v>16.364439211068593</c:v>
                </c:pt>
                <c:pt idx="6015">
                  <c:v>16.362030905077265</c:v>
                </c:pt>
                <c:pt idx="6016">
                  <c:v>16.359623307828137</c:v>
                </c:pt>
                <c:pt idx="6017">
                  <c:v>16.357216419008388</c:v>
                </c:pt>
                <c:pt idx="6018">
                  <c:v>16.354810238305387</c:v>
                </c:pt>
                <c:pt idx="6019">
                  <c:v>16.352404765406678</c:v>
                </c:pt>
                <c:pt idx="6020">
                  <c:v>16.350000000000001</c:v>
                </c:pt>
                <c:pt idx="6021">
                  <c:v>16.347595941773271</c:v>
                </c:pt>
                <c:pt idx="6022">
                  <c:v>16.345192590414587</c:v>
                </c:pt>
                <c:pt idx="6023">
                  <c:v>16.342789945612232</c:v>
                </c:pt>
                <c:pt idx="6024">
                  <c:v>16.340388007054674</c:v>
                </c:pt>
                <c:pt idx="6025">
                  <c:v>16.337986774430568</c:v>
                </c:pt>
                <c:pt idx="6026">
                  <c:v>16.33558624742874</c:v>
                </c:pt>
                <c:pt idx="6027">
                  <c:v>16.333186425738212</c:v>
                </c:pt>
                <c:pt idx="6028">
                  <c:v>16.33078730904818</c:v>
                </c:pt>
                <c:pt idx="6029">
                  <c:v>16.328388897048026</c:v>
                </c:pt>
                <c:pt idx="6030">
                  <c:v>16.325991189427317</c:v>
                </c:pt>
                <c:pt idx="6031">
                  <c:v>16.323594185875791</c:v>
                </c:pt>
                <c:pt idx="6032">
                  <c:v>16.321197886083386</c:v>
                </c:pt>
                <c:pt idx="6033">
                  <c:v>16.318802289740205</c:v>
                </c:pt>
                <c:pt idx="6034">
                  <c:v>16.316407396536544</c:v>
                </c:pt>
                <c:pt idx="6035">
                  <c:v>16.31401320616288</c:v>
                </c:pt>
                <c:pt idx="6036">
                  <c:v>16.31161971830986</c:v>
                </c:pt>
                <c:pt idx="6037">
                  <c:v>16.309226932668331</c:v>
                </c:pt>
                <c:pt idx="6038">
                  <c:v>16.306834848929306</c:v>
                </c:pt>
                <c:pt idx="6039">
                  <c:v>16.304443466783987</c:v>
                </c:pt>
                <c:pt idx="6040">
                  <c:v>16.302052785923756</c:v>
                </c:pt>
                <c:pt idx="6041">
                  <c:v>16.299662806040171</c:v>
                </c:pt>
                <c:pt idx="6042">
                  <c:v>16.297273526824981</c:v>
                </c:pt>
                <c:pt idx="6043">
                  <c:v>16.294884947970104</c:v>
                </c:pt>
                <c:pt idx="6044">
                  <c:v>16.292497069167645</c:v>
                </c:pt>
                <c:pt idx="6045">
                  <c:v>16.290109890109893</c:v>
                </c:pt>
                <c:pt idx="6046">
                  <c:v>16.287723410489306</c:v>
                </c:pt>
                <c:pt idx="6047">
                  <c:v>16.285337629998537</c:v>
                </c:pt>
                <c:pt idx="6048">
                  <c:v>16.282952548330407</c:v>
                </c:pt>
                <c:pt idx="6049">
                  <c:v>16.280568165177918</c:v>
                </c:pt>
                <c:pt idx="6050">
                  <c:v>16.278184480234263</c:v>
                </c:pt>
                <c:pt idx="6051">
                  <c:v>16.275801493192798</c:v>
                </c:pt>
                <c:pt idx="6052">
                  <c:v>16.273419203747075</c:v>
                </c:pt>
                <c:pt idx="6053">
                  <c:v>16.27103761159081</c:v>
                </c:pt>
                <c:pt idx="6054">
                  <c:v>16.268656716417912</c:v>
                </c:pt>
                <c:pt idx="6055">
                  <c:v>16.26627651792246</c:v>
                </c:pt>
                <c:pt idx="6056">
                  <c:v>16.263897015798715</c:v>
                </c:pt>
                <c:pt idx="6057">
                  <c:v>16.261518209741116</c:v>
                </c:pt>
                <c:pt idx="6058">
                  <c:v>16.259140099444284</c:v>
                </c:pt>
                <c:pt idx="6059">
                  <c:v>16.256762684603014</c:v>
                </c:pt>
                <c:pt idx="6060">
                  <c:v>16.254385964912284</c:v>
                </c:pt>
                <c:pt idx="6061">
                  <c:v>16.252009940067243</c:v>
                </c:pt>
                <c:pt idx="6062">
                  <c:v>16.24963460976323</c:v>
                </c:pt>
                <c:pt idx="6063">
                  <c:v>16.247259973695751</c:v>
                </c:pt>
                <c:pt idx="6064">
                  <c:v>16.244886031560494</c:v>
                </c:pt>
                <c:pt idx="6065">
                  <c:v>16.242512783053325</c:v>
                </c:pt>
                <c:pt idx="6066">
                  <c:v>16.240140227870292</c:v>
                </c:pt>
                <c:pt idx="6067">
                  <c:v>16.237768365707613</c:v>
                </c:pt>
                <c:pt idx="6068">
                  <c:v>16.235397196261683</c:v>
                </c:pt>
                <c:pt idx="6069">
                  <c:v>16.233026719229088</c:v>
                </c:pt>
                <c:pt idx="6070">
                  <c:v>16.230656934306573</c:v>
                </c:pt>
                <c:pt idx="6071">
                  <c:v>16.228287841191069</c:v>
                </c:pt>
                <c:pt idx="6072">
                  <c:v>16.225919439579688</c:v>
                </c:pt>
                <c:pt idx="6073">
                  <c:v>16.22355172916971</c:v>
                </c:pt>
                <c:pt idx="6074">
                  <c:v>16.221184709658594</c:v>
                </c:pt>
                <c:pt idx="6075">
                  <c:v>16.218818380743986</c:v>
                </c:pt>
                <c:pt idx="6076">
                  <c:v>16.216452742123689</c:v>
                </c:pt>
                <c:pt idx="6077">
                  <c:v>16.2140877934957</c:v>
                </c:pt>
                <c:pt idx="6078">
                  <c:v>16.211723534558182</c:v>
                </c:pt>
                <c:pt idx="6079">
                  <c:v>16.20935996500948</c:v>
                </c:pt>
                <c:pt idx="6080">
                  <c:v>16.206997084548107</c:v>
                </c:pt>
                <c:pt idx="6081">
                  <c:v>16.204634892872761</c:v>
                </c:pt>
                <c:pt idx="6082">
                  <c:v>16.202273389682311</c:v>
                </c:pt>
                <c:pt idx="6083">
                  <c:v>16.1999125746758</c:v>
                </c:pt>
                <c:pt idx="6084">
                  <c:v>16.19755244755245</c:v>
                </c:pt>
                <c:pt idx="6085">
                  <c:v>16.195193008011657</c:v>
                </c:pt>
                <c:pt idx="6086">
                  <c:v>16.192834255752988</c:v>
                </c:pt>
                <c:pt idx="6087">
                  <c:v>16.190476190476193</c:v>
                </c:pt>
                <c:pt idx="6088">
                  <c:v>16.188118811881189</c:v>
                </c:pt>
                <c:pt idx="6089">
                  <c:v>16.185762119668077</c:v>
                </c:pt>
                <c:pt idx="6090">
                  <c:v>16.183406113537121</c:v>
                </c:pt>
                <c:pt idx="6091">
                  <c:v>16.181050793188767</c:v>
                </c:pt>
                <c:pt idx="6092">
                  <c:v>16.178696158323636</c:v>
                </c:pt>
                <c:pt idx="6093">
                  <c:v>16.176342208642517</c:v>
                </c:pt>
                <c:pt idx="6094">
                  <c:v>16.173988943846378</c:v>
                </c:pt>
                <c:pt idx="6095">
                  <c:v>16.171636363636367</c:v>
                </c:pt>
                <c:pt idx="6096">
                  <c:v>16.169284467713791</c:v>
                </c:pt>
                <c:pt idx="6097">
                  <c:v>16.16693325578014</c:v>
                </c:pt>
                <c:pt idx="6098">
                  <c:v>16.164582727537077</c:v>
                </c:pt>
                <c:pt idx="6099">
                  <c:v>16.162232882686439</c:v>
                </c:pt>
                <c:pt idx="6100">
                  <c:v>16.159883720930235</c:v>
                </c:pt>
                <c:pt idx="6101">
                  <c:v>16.157535241970646</c:v>
                </c:pt>
                <c:pt idx="6102">
                  <c:v>16.155187445510027</c:v>
                </c:pt>
                <c:pt idx="6103">
                  <c:v>16.152840331250911</c:v>
                </c:pt>
                <c:pt idx="6104">
                  <c:v>16.150493898895991</c:v>
                </c:pt>
                <c:pt idx="6105">
                  <c:v>16.148148148148149</c:v>
                </c:pt>
                <c:pt idx="6106">
                  <c:v>16.145803078710429</c:v>
                </c:pt>
                <c:pt idx="6107">
                  <c:v>16.14345869028605</c:v>
                </c:pt>
                <c:pt idx="6108">
                  <c:v>16.141114982578401</c:v>
                </c:pt>
                <c:pt idx="6109">
                  <c:v>16.138771955291045</c:v>
                </c:pt>
                <c:pt idx="6110">
                  <c:v>16.136429608127724</c:v>
                </c:pt>
                <c:pt idx="6111">
                  <c:v>16.134087940792341</c:v>
                </c:pt>
                <c:pt idx="6112">
                  <c:v>16.131746952988976</c:v>
                </c:pt>
                <c:pt idx="6113">
                  <c:v>16.129406644421881</c:v>
                </c:pt>
                <c:pt idx="6114">
                  <c:v>16.127067014795475</c:v>
                </c:pt>
                <c:pt idx="6115">
                  <c:v>16.124728063814359</c:v>
                </c:pt>
                <c:pt idx="6116">
                  <c:v>16.122389791183299</c:v>
                </c:pt>
                <c:pt idx="6117">
                  <c:v>16.120052196607222</c:v>
                </c:pt>
                <c:pt idx="6118">
                  <c:v>16.117715279791245</c:v>
                </c:pt>
                <c:pt idx="6119">
                  <c:v>16.115379040440647</c:v>
                </c:pt>
                <c:pt idx="6120">
                  <c:v>16.11304347826087</c:v>
                </c:pt>
                <c:pt idx="6121">
                  <c:v>16.110708592957543</c:v>
                </c:pt>
                <c:pt idx="6122">
                  <c:v>16.108374384236456</c:v>
                </c:pt>
                <c:pt idx="6123">
                  <c:v>16.106040851803566</c:v>
                </c:pt>
                <c:pt idx="6124">
                  <c:v>16.103707995365006</c:v>
                </c:pt>
                <c:pt idx="6125">
                  <c:v>16.101375814627083</c:v>
                </c:pt>
                <c:pt idx="6126">
                  <c:v>16.099044309296268</c:v>
                </c:pt>
                <c:pt idx="6127">
                  <c:v>16.096713479079199</c:v>
                </c:pt>
                <c:pt idx="6128">
                  <c:v>16.094383323682688</c:v>
                </c:pt>
                <c:pt idx="6129">
                  <c:v>16.092053842813723</c:v>
                </c:pt>
                <c:pt idx="6130">
                  <c:v>16.089725036179452</c:v>
                </c:pt>
                <c:pt idx="6131">
                  <c:v>16.087396903487196</c:v>
                </c:pt>
                <c:pt idx="6132">
                  <c:v>16.085069444444446</c:v>
                </c:pt>
                <c:pt idx="6133">
                  <c:v>16.082742658758864</c:v>
                </c:pt>
                <c:pt idx="6134">
                  <c:v>16.080416546138274</c:v>
                </c:pt>
                <c:pt idx="6135">
                  <c:v>16.078091106290675</c:v>
                </c:pt>
                <c:pt idx="6136">
                  <c:v>16.075766338924236</c:v>
                </c:pt>
                <c:pt idx="6137">
                  <c:v>16.073442243747291</c:v>
                </c:pt>
                <c:pt idx="6138">
                  <c:v>16.071118820468346</c:v>
                </c:pt>
                <c:pt idx="6139">
                  <c:v>16.068796068796072</c:v>
                </c:pt>
                <c:pt idx="6140">
                  <c:v>16.066473988439309</c:v>
                </c:pt>
                <c:pt idx="6141">
                  <c:v>16.064152579107066</c:v>
                </c:pt>
                <c:pt idx="6142">
                  <c:v>16.061831840508525</c:v>
                </c:pt>
                <c:pt idx="6143">
                  <c:v>16.059511772353027</c:v>
                </c:pt>
                <c:pt idx="6144">
                  <c:v>16.057192374350088</c:v>
                </c:pt>
                <c:pt idx="6145">
                  <c:v>16.054873646209387</c:v>
                </c:pt>
                <c:pt idx="6146">
                  <c:v>16.052555587640775</c:v>
                </c:pt>
                <c:pt idx="6147">
                  <c:v>16.050238198354268</c:v>
                </c:pt>
                <c:pt idx="6148">
                  <c:v>16.047921478060047</c:v>
                </c:pt>
                <c:pt idx="6149">
                  <c:v>16.04560542646847</c:v>
                </c:pt>
                <c:pt idx="6150">
                  <c:v>16.043290043290046</c:v>
                </c:pt>
                <c:pt idx="6151">
                  <c:v>16.040975328235465</c:v>
                </c:pt>
                <c:pt idx="6152">
                  <c:v>16.038661281015582</c:v>
                </c:pt>
                <c:pt idx="6153">
                  <c:v>16.036347901341411</c:v>
                </c:pt>
                <c:pt idx="6154">
                  <c:v>16.034035188924143</c:v>
                </c:pt>
                <c:pt idx="6155">
                  <c:v>16.03172314347513</c:v>
                </c:pt>
                <c:pt idx="6156">
                  <c:v>16.029411764705884</c:v>
                </c:pt>
                <c:pt idx="6157">
                  <c:v>16.027101052328099</c:v>
                </c:pt>
                <c:pt idx="6158">
                  <c:v>16.024791006053619</c:v>
                </c:pt>
                <c:pt idx="6159">
                  <c:v>16.02248162559447</c:v>
                </c:pt>
                <c:pt idx="6160">
                  <c:v>16.020172910662826</c:v>
                </c:pt>
                <c:pt idx="6161">
                  <c:v>16.017864860971045</c:v>
                </c:pt>
                <c:pt idx="6162">
                  <c:v>16.015557476231635</c:v>
                </c:pt>
                <c:pt idx="6163">
                  <c:v>16.013250756157284</c:v>
                </c:pt>
                <c:pt idx="6164">
                  <c:v>16.010944700460833</c:v>
                </c:pt>
                <c:pt idx="6165">
                  <c:v>16.008639308855294</c:v>
                </c:pt>
                <c:pt idx="6166">
                  <c:v>16.006334581053846</c:v>
                </c:pt>
                <c:pt idx="6167">
                  <c:v>16.004030516769831</c:v>
                </c:pt>
                <c:pt idx="6168">
                  <c:v>16.001727115716754</c:v>
                </c:pt>
                <c:pt idx="6169">
                  <c:v>15.999424377608291</c:v>
                </c:pt>
                <c:pt idx="6170">
                  <c:v>15.997122302158276</c:v>
                </c:pt>
                <c:pt idx="6171">
                  <c:v>15.99482088908071</c:v>
                </c:pt>
                <c:pt idx="6172">
                  <c:v>15.992520138089761</c:v>
                </c:pt>
                <c:pt idx="6173">
                  <c:v>15.990220048899758</c:v>
                </c:pt>
                <c:pt idx="6174">
                  <c:v>15.987920621225197</c:v>
                </c:pt>
                <c:pt idx="6175">
                  <c:v>15.985621854780735</c:v>
                </c:pt>
                <c:pt idx="6176">
                  <c:v>15.983323749281197</c:v>
                </c:pt>
                <c:pt idx="6177">
                  <c:v>15.981026304441572</c:v>
                </c:pt>
                <c:pt idx="6178">
                  <c:v>15.978729519977007</c:v>
                </c:pt>
                <c:pt idx="6179">
                  <c:v>15.976433395602818</c:v>
                </c:pt>
                <c:pt idx="6180">
                  <c:v>15.974137931034484</c:v>
                </c:pt>
                <c:pt idx="6181">
                  <c:v>15.971843125987647</c:v>
                </c:pt>
                <c:pt idx="6182">
                  <c:v>15.969548980178113</c:v>
                </c:pt>
                <c:pt idx="6183">
                  <c:v>15.967255493321845</c:v>
                </c:pt>
                <c:pt idx="6184">
                  <c:v>15.964962665134982</c:v>
                </c:pt>
                <c:pt idx="6185">
                  <c:v>15.962670495333814</c:v>
                </c:pt>
                <c:pt idx="6186">
                  <c:v>15.960378983634799</c:v>
                </c:pt>
                <c:pt idx="6187">
                  <c:v>15.958088129754559</c:v>
                </c:pt>
                <c:pt idx="6188">
                  <c:v>15.955797933409876</c:v>
                </c:pt>
                <c:pt idx="6189">
                  <c:v>15.953508394317694</c:v>
                </c:pt>
                <c:pt idx="6190">
                  <c:v>15.951219512195124</c:v>
                </c:pt>
                <c:pt idx="6191">
                  <c:v>15.948931286759434</c:v>
                </c:pt>
                <c:pt idx="6192">
                  <c:v>15.946643717728056</c:v>
                </c:pt>
                <c:pt idx="6193">
                  <c:v>15.944356804818588</c:v>
                </c:pt>
                <c:pt idx="6194">
                  <c:v>15.942070547748783</c:v>
                </c:pt>
                <c:pt idx="6195">
                  <c:v>15.939784946236561</c:v>
                </c:pt>
                <c:pt idx="6196">
                  <c:v>15.937500000000002</c:v>
                </c:pt>
                <c:pt idx="6197">
                  <c:v>15.935215708757347</c:v>
                </c:pt>
                <c:pt idx="6198">
                  <c:v>15.932932072227</c:v>
                </c:pt>
                <c:pt idx="6199">
                  <c:v>15.930649090127528</c:v>
                </c:pt>
                <c:pt idx="6200">
                  <c:v>15.928366762177653</c:v>
                </c:pt>
                <c:pt idx="6201">
                  <c:v>15.926085088096263</c:v>
                </c:pt>
                <c:pt idx="6202">
                  <c:v>15.923804067602408</c:v>
                </c:pt>
                <c:pt idx="6203">
                  <c:v>15.921523700415296</c:v>
                </c:pt>
                <c:pt idx="6204">
                  <c:v>15.919243986254298</c:v>
                </c:pt>
                <c:pt idx="6205">
                  <c:v>15.916964924838943</c:v>
                </c:pt>
                <c:pt idx="6206">
                  <c:v>15.914686515888922</c:v>
                </c:pt>
                <c:pt idx="6207">
                  <c:v>15.912408759124089</c:v>
                </c:pt>
                <c:pt idx="6208">
                  <c:v>15.910131654264456</c:v>
                </c:pt>
                <c:pt idx="6209">
                  <c:v>15.907855201030193</c:v>
                </c:pt>
                <c:pt idx="6210">
                  <c:v>15.905579399141633</c:v>
                </c:pt>
                <c:pt idx="6211">
                  <c:v>15.903304248319269</c:v>
                </c:pt>
                <c:pt idx="6212">
                  <c:v>15.901029748283754</c:v>
                </c:pt>
                <c:pt idx="6213">
                  <c:v>15.898755898755901</c:v>
                </c:pt>
                <c:pt idx="6214">
                  <c:v>15.89648269945668</c:v>
                </c:pt>
                <c:pt idx="6215">
                  <c:v>15.894210150107222</c:v>
                </c:pt>
                <c:pt idx="6216">
                  <c:v>15.891938250428819</c:v>
                </c:pt>
                <c:pt idx="6217">
                  <c:v>15.88966700014292</c:v>
                </c:pt>
                <c:pt idx="6218">
                  <c:v>15.887396398971136</c:v>
                </c:pt>
                <c:pt idx="6219">
                  <c:v>15.885126446635235</c:v>
                </c:pt>
                <c:pt idx="6220">
                  <c:v>15.882857142857144</c:v>
                </c:pt>
                <c:pt idx="6221">
                  <c:v>15.880588487358951</c:v>
                </c:pt>
                <c:pt idx="6222">
                  <c:v>15.878320479862898</c:v>
                </c:pt>
                <c:pt idx="6223">
                  <c:v>15.876053120091392</c:v>
                </c:pt>
                <c:pt idx="6224">
                  <c:v>15.873786407766993</c:v>
                </c:pt>
                <c:pt idx="6225">
                  <c:v>15.871520342612422</c:v>
                </c:pt>
                <c:pt idx="6226">
                  <c:v>15.869254924350559</c:v>
                </c:pt>
                <c:pt idx="6227">
                  <c:v>15.866990152704441</c:v>
                </c:pt>
                <c:pt idx="6228">
                  <c:v>15.864726027397262</c:v>
                </c:pt>
                <c:pt idx="6229">
                  <c:v>15.862462548152378</c:v>
                </c:pt>
                <c:pt idx="6230">
                  <c:v>15.860199714693298</c:v>
                </c:pt>
                <c:pt idx="6231">
                  <c:v>15.85793752674369</c:v>
                </c:pt>
                <c:pt idx="6232">
                  <c:v>15.855675984027384</c:v>
                </c:pt>
                <c:pt idx="6233">
                  <c:v>15.853415086268361</c:v>
                </c:pt>
                <c:pt idx="6234">
                  <c:v>15.851154833190764</c:v>
                </c:pt>
                <c:pt idx="6235">
                  <c:v>15.848895224518889</c:v>
                </c:pt>
                <c:pt idx="6236">
                  <c:v>15.846636259977197</c:v>
                </c:pt>
                <c:pt idx="6237">
                  <c:v>15.844377939290297</c:v>
                </c:pt>
                <c:pt idx="6238">
                  <c:v>15.842120262182959</c:v>
                </c:pt>
                <c:pt idx="6239">
                  <c:v>15.839863228380112</c:v>
                </c:pt>
                <c:pt idx="6240">
                  <c:v>15.83760683760684</c:v>
                </c:pt>
                <c:pt idx="6241">
                  <c:v>15.83535108958838</c:v>
                </c:pt>
                <c:pt idx="6242">
                  <c:v>15.83309598405013</c:v>
                </c:pt>
                <c:pt idx="6243">
                  <c:v>15.830841520717644</c:v>
                </c:pt>
                <c:pt idx="6244">
                  <c:v>15.82858769931663</c:v>
                </c:pt>
                <c:pt idx="6245">
                  <c:v>15.826334519572956</c:v>
                </c:pt>
                <c:pt idx="6246">
                  <c:v>15.824081981212641</c:v>
                </c:pt>
                <c:pt idx="6247">
                  <c:v>15.821830083961864</c:v>
                </c:pt>
                <c:pt idx="6248">
                  <c:v>15.819578827546957</c:v>
                </c:pt>
                <c:pt idx="6249">
                  <c:v>15.817328211694411</c:v>
                </c:pt>
                <c:pt idx="6250">
                  <c:v>15.815078236130869</c:v>
                </c:pt>
                <c:pt idx="6251">
                  <c:v>15.812828900583133</c:v>
                </c:pt>
                <c:pt idx="6252">
                  <c:v>15.810580204778159</c:v>
                </c:pt>
                <c:pt idx="6253">
                  <c:v>15.808332148443057</c:v>
                </c:pt>
                <c:pt idx="6254">
                  <c:v>15.806084731305091</c:v>
                </c:pt>
                <c:pt idx="6255">
                  <c:v>15.803837953091687</c:v>
                </c:pt>
                <c:pt idx="6256">
                  <c:v>15.801591813530417</c:v>
                </c:pt>
                <c:pt idx="6257">
                  <c:v>15.799346312349014</c:v>
                </c:pt>
                <c:pt idx="6258">
                  <c:v>15.797101449275365</c:v>
                </c:pt>
                <c:pt idx="6259">
                  <c:v>15.794857224037507</c:v>
                </c:pt>
                <c:pt idx="6260">
                  <c:v>15.792613636363638</c:v>
                </c:pt>
                <c:pt idx="6261">
                  <c:v>15.790370685982106</c:v>
                </c:pt>
                <c:pt idx="6262">
                  <c:v>15.788128372621417</c:v>
                </c:pt>
                <c:pt idx="6263">
                  <c:v>15.785886696010225</c:v>
                </c:pt>
                <c:pt idx="6264">
                  <c:v>15.783645655877345</c:v>
                </c:pt>
                <c:pt idx="6265">
                  <c:v>15.781405251951741</c:v>
                </c:pt>
                <c:pt idx="6266">
                  <c:v>15.779165483962535</c:v>
                </c:pt>
                <c:pt idx="6267">
                  <c:v>15.776926351638997</c:v>
                </c:pt>
                <c:pt idx="6268">
                  <c:v>15.774687854710558</c:v>
                </c:pt>
                <c:pt idx="6269">
                  <c:v>15.772449992906797</c:v>
                </c:pt>
                <c:pt idx="6270">
                  <c:v>15.770212765957449</c:v>
                </c:pt>
                <c:pt idx="6271">
                  <c:v>15.7679761735924</c:v>
                </c:pt>
                <c:pt idx="6272">
                  <c:v>15.765740215541692</c:v>
                </c:pt>
                <c:pt idx="6273">
                  <c:v>15.763504891535518</c:v>
                </c:pt>
                <c:pt idx="6274">
                  <c:v>15.761270201304226</c:v>
                </c:pt>
                <c:pt idx="6275">
                  <c:v>15.759036144578316</c:v>
                </c:pt>
                <c:pt idx="6276">
                  <c:v>15.756802721088437</c:v>
                </c:pt>
                <c:pt idx="6277">
                  <c:v>15.754569930565399</c:v>
                </c:pt>
                <c:pt idx="6278">
                  <c:v>15.752337772740155</c:v>
                </c:pt>
                <c:pt idx="6279">
                  <c:v>15.750106247343819</c:v>
                </c:pt>
                <c:pt idx="6280">
                  <c:v>15.74787535410765</c:v>
                </c:pt>
                <c:pt idx="6281">
                  <c:v>15.745645092763066</c:v>
                </c:pt>
                <c:pt idx="6282">
                  <c:v>15.743415463041634</c:v>
                </c:pt>
                <c:pt idx="6283">
                  <c:v>15.741186464675069</c:v>
                </c:pt>
                <c:pt idx="6284">
                  <c:v>15.738958097395246</c:v>
                </c:pt>
                <c:pt idx="6285">
                  <c:v>15.736730360934185</c:v>
                </c:pt>
                <c:pt idx="6286">
                  <c:v>15.734503255024061</c:v>
                </c:pt>
                <c:pt idx="6287">
                  <c:v>15.7322767793972</c:v>
                </c:pt>
                <c:pt idx="6288">
                  <c:v>15.73005093378608</c:v>
                </c:pt>
                <c:pt idx="6289">
                  <c:v>15.727825717923329</c:v>
                </c:pt>
                <c:pt idx="6290">
                  <c:v>15.725601131541728</c:v>
                </c:pt>
                <c:pt idx="6291">
                  <c:v>15.723377174374207</c:v>
                </c:pt>
                <c:pt idx="6292">
                  <c:v>15.721153846153848</c:v>
                </c:pt>
                <c:pt idx="6293">
                  <c:v>15.718931146613885</c:v>
                </c:pt>
                <c:pt idx="6294">
                  <c:v>15.716709075487703</c:v>
                </c:pt>
                <c:pt idx="6295">
                  <c:v>15.714487632508837</c:v>
                </c:pt>
                <c:pt idx="6296">
                  <c:v>15.712266817410969</c:v>
                </c:pt>
                <c:pt idx="6297">
                  <c:v>15.710046629927938</c:v>
                </c:pt>
                <c:pt idx="6298">
                  <c:v>15.70782706979373</c:v>
                </c:pt>
                <c:pt idx="6299">
                  <c:v>15.70560813674248</c:v>
                </c:pt>
                <c:pt idx="6300">
                  <c:v>15.703389830508476</c:v>
                </c:pt>
                <c:pt idx="6301">
                  <c:v>15.701172150826157</c:v>
                </c:pt>
                <c:pt idx="6302">
                  <c:v>15.698955097430106</c:v>
                </c:pt>
                <c:pt idx="6303">
                  <c:v>15.696738670055064</c:v>
                </c:pt>
                <c:pt idx="6304">
                  <c:v>15.694522868435914</c:v>
                </c:pt>
                <c:pt idx="6305">
                  <c:v>15.692307692307695</c:v>
                </c:pt>
                <c:pt idx="6306">
                  <c:v>15.69009314140559</c:v>
                </c:pt>
                <c:pt idx="6307">
                  <c:v>15.687879215464937</c:v>
                </c:pt>
                <c:pt idx="6308">
                  <c:v>15.685665914221222</c:v>
                </c:pt>
                <c:pt idx="6309">
                  <c:v>15.683453237410074</c:v>
                </c:pt>
                <c:pt idx="6310">
                  <c:v>15.681241184767281</c:v>
                </c:pt>
                <c:pt idx="6311">
                  <c:v>15.67902975602877</c:v>
                </c:pt>
                <c:pt idx="6312">
                  <c:v>15.676818950930627</c:v>
                </c:pt>
                <c:pt idx="6313">
                  <c:v>15.674608769209081</c:v>
                </c:pt>
                <c:pt idx="6314">
                  <c:v>15.67239921060051</c:v>
                </c:pt>
                <c:pt idx="6315">
                  <c:v>15.67019027484144</c:v>
                </c:pt>
                <c:pt idx="6316">
                  <c:v>15.667981961668549</c:v>
                </c:pt>
                <c:pt idx="6317">
                  <c:v>15.665774270818657</c:v>
                </c:pt>
                <c:pt idx="6318">
                  <c:v>15.663567202028743</c:v>
                </c:pt>
                <c:pt idx="6319">
                  <c:v>15.661360755035922</c:v>
                </c:pt>
                <c:pt idx="6320">
                  <c:v>15.659154929577467</c:v>
                </c:pt>
                <c:pt idx="6321">
                  <c:v>15.656949725390792</c:v>
                </c:pt>
                <c:pt idx="6322">
                  <c:v>15.654745142213462</c:v>
                </c:pt>
                <c:pt idx="6323">
                  <c:v>15.652541179783192</c:v>
                </c:pt>
                <c:pt idx="6324">
                  <c:v>15.65033783783784</c:v>
                </c:pt>
                <c:pt idx="6325">
                  <c:v>15.648135116115414</c:v>
                </c:pt>
                <c:pt idx="6326">
                  <c:v>15.645933014354069</c:v>
                </c:pt>
                <c:pt idx="6327">
                  <c:v>15.643731532292108</c:v>
                </c:pt>
                <c:pt idx="6328">
                  <c:v>15.641530669667981</c:v>
                </c:pt>
                <c:pt idx="6329">
                  <c:v>15.639330426220287</c:v>
                </c:pt>
                <c:pt idx="6330">
                  <c:v>15.637130801687766</c:v>
                </c:pt>
                <c:pt idx="6331">
                  <c:v>15.634931795809312</c:v>
                </c:pt>
                <c:pt idx="6332">
                  <c:v>15.632733408323961</c:v>
                </c:pt>
                <c:pt idx="6333">
                  <c:v>15.630535638970901</c:v>
                </c:pt>
                <c:pt idx="6334">
                  <c:v>15.62833848748946</c:v>
                </c:pt>
                <c:pt idx="6335">
                  <c:v>15.626141953619117</c:v>
                </c:pt>
                <c:pt idx="6336">
                  <c:v>15.623946037099497</c:v>
                </c:pt>
                <c:pt idx="6337">
                  <c:v>15.621750737670368</c:v>
                </c:pt>
                <c:pt idx="6338">
                  <c:v>15.619556055071651</c:v>
                </c:pt>
                <c:pt idx="6339">
                  <c:v>15.617361989043408</c:v>
                </c:pt>
                <c:pt idx="6340">
                  <c:v>15.615168539325845</c:v>
                </c:pt>
                <c:pt idx="6341">
                  <c:v>15.61297570565932</c:v>
                </c:pt>
                <c:pt idx="6342">
                  <c:v>15.610783487784332</c:v>
                </c:pt>
                <c:pt idx="6343">
                  <c:v>15.608591885441529</c:v>
                </c:pt>
                <c:pt idx="6344">
                  <c:v>15.606400898371703</c:v>
                </c:pt>
                <c:pt idx="6345">
                  <c:v>15.604210526315791</c:v>
                </c:pt>
                <c:pt idx="6346">
                  <c:v>15.602020769014878</c:v>
                </c:pt>
                <c:pt idx="6347">
                  <c:v>15.599831626210189</c:v>
                </c:pt>
                <c:pt idx="6348">
                  <c:v>15.5976430976431</c:v>
                </c:pt>
                <c:pt idx="6349">
                  <c:v>15.59545518305513</c:v>
                </c:pt>
                <c:pt idx="6350">
                  <c:v>15.59326788218794</c:v>
                </c:pt>
                <c:pt idx="6351">
                  <c:v>15.591081194783342</c:v>
                </c:pt>
                <c:pt idx="6352">
                  <c:v>15.588895120583288</c:v>
                </c:pt>
                <c:pt idx="6353">
                  <c:v>15.586709659329877</c:v>
                </c:pt>
                <c:pt idx="6354">
                  <c:v>15.584524810765352</c:v>
                </c:pt>
                <c:pt idx="6355">
                  <c:v>15.582340574632097</c:v>
                </c:pt>
                <c:pt idx="6356">
                  <c:v>15.580156950672647</c:v>
                </c:pt>
                <c:pt idx="6357">
                  <c:v>15.577973938629679</c:v>
                </c:pt>
                <c:pt idx="6358">
                  <c:v>15.57579153824601</c:v>
                </c:pt>
                <c:pt idx="6359">
                  <c:v>15.573609749264605</c:v>
                </c:pt>
                <c:pt idx="6360">
                  <c:v>15.571428571428573</c:v>
                </c:pt>
                <c:pt idx="6361">
                  <c:v>15.569248004481167</c:v>
                </c:pt>
                <c:pt idx="6362">
                  <c:v>15.567068048165781</c:v>
                </c:pt>
                <c:pt idx="6363">
                  <c:v>15.564888702225957</c:v>
                </c:pt>
                <c:pt idx="6364">
                  <c:v>15.562709966405377</c:v>
                </c:pt>
                <c:pt idx="6365">
                  <c:v>15.560531840447867</c:v>
                </c:pt>
                <c:pt idx="6366">
                  <c:v>15.558354324097399</c:v>
                </c:pt>
                <c:pt idx="6367">
                  <c:v>15.556177417098086</c:v>
                </c:pt>
                <c:pt idx="6368">
                  <c:v>15.554001119194183</c:v>
                </c:pt>
                <c:pt idx="6369">
                  <c:v>15.551825430130091</c:v>
                </c:pt>
                <c:pt idx="6370">
                  <c:v>15.549650349650351</c:v>
                </c:pt>
                <c:pt idx="6371">
                  <c:v>15.547475877499652</c:v>
                </c:pt>
                <c:pt idx="6372">
                  <c:v>15.545302013422821</c:v>
                </c:pt>
                <c:pt idx="6373">
                  <c:v>15.543128757164828</c:v>
                </c:pt>
                <c:pt idx="6374">
                  <c:v>15.540956108470787</c:v>
                </c:pt>
                <c:pt idx="6375">
                  <c:v>15.538784067085956</c:v>
                </c:pt>
                <c:pt idx="6376">
                  <c:v>15.536612632755732</c:v>
                </c:pt>
                <c:pt idx="6377">
                  <c:v>15.534441805225656</c:v>
                </c:pt>
                <c:pt idx="6378">
                  <c:v>15.532271584241411</c:v>
                </c:pt>
                <c:pt idx="6379">
                  <c:v>15.530101969548822</c:v>
                </c:pt>
                <c:pt idx="6380">
                  <c:v>15.527932960893857</c:v>
                </c:pt>
                <c:pt idx="6381">
                  <c:v>15.525764558022624</c:v>
                </c:pt>
                <c:pt idx="6382">
                  <c:v>15.523596760681375</c:v>
                </c:pt>
                <c:pt idx="6383">
                  <c:v>15.521429568616503</c:v>
                </c:pt>
                <c:pt idx="6384">
                  <c:v>15.519262981574542</c:v>
                </c:pt>
                <c:pt idx="6385">
                  <c:v>15.517096999302165</c:v>
                </c:pt>
                <c:pt idx="6386">
                  <c:v>15.514931621546193</c:v>
                </c:pt>
                <c:pt idx="6387">
                  <c:v>15.51276684805358</c:v>
                </c:pt>
                <c:pt idx="6388">
                  <c:v>15.510602678571431</c:v>
                </c:pt>
                <c:pt idx="6389">
                  <c:v>15.508439112846983</c:v>
                </c:pt>
                <c:pt idx="6390">
                  <c:v>15.506276150627617</c:v>
                </c:pt>
                <c:pt idx="6391">
                  <c:v>15.504113791660858</c:v>
                </c:pt>
                <c:pt idx="6392">
                  <c:v>15.501952035694369</c:v>
                </c:pt>
                <c:pt idx="6393">
                  <c:v>15.499790882475953</c:v>
                </c:pt>
                <c:pt idx="6394">
                  <c:v>15.497630331753557</c:v>
                </c:pt>
                <c:pt idx="6395">
                  <c:v>15.495470383275263</c:v>
                </c:pt>
                <c:pt idx="6396">
                  <c:v>15.493311036789299</c:v>
                </c:pt>
                <c:pt idx="6397">
                  <c:v>15.491152292044031</c:v>
                </c:pt>
                <c:pt idx="6398">
                  <c:v>15.488994148787965</c:v>
                </c:pt>
                <c:pt idx="6399">
                  <c:v>15.486836606769748</c:v>
                </c:pt>
                <c:pt idx="6400">
                  <c:v>15.484679665738163</c:v>
                </c:pt>
                <c:pt idx="6401">
                  <c:v>15.482523325442141</c:v>
                </c:pt>
                <c:pt idx="6402">
                  <c:v>15.480367585630745</c:v>
                </c:pt>
                <c:pt idx="6403">
                  <c:v>15.478212446053183</c:v>
                </c:pt>
                <c:pt idx="6404">
                  <c:v>15.476057906458799</c:v>
                </c:pt>
                <c:pt idx="6405">
                  <c:v>15.47390396659708</c:v>
                </c:pt>
                <c:pt idx="6406">
                  <c:v>15.471750626217647</c:v>
                </c:pt>
                <c:pt idx="6407">
                  <c:v>15.469597885070268</c:v>
                </c:pt>
                <c:pt idx="6408">
                  <c:v>15.467445742904843</c:v>
                </c:pt>
                <c:pt idx="6409">
                  <c:v>15.465294199471417</c:v>
                </c:pt>
                <c:pt idx="6410">
                  <c:v>15.463143254520169</c:v>
                </c:pt>
                <c:pt idx="6411">
                  <c:v>15.460992907801421</c:v>
                </c:pt>
                <c:pt idx="6412">
                  <c:v>15.45884315906563</c:v>
                </c:pt>
                <c:pt idx="6413">
                  <c:v>15.456694008063398</c:v>
                </c:pt>
                <c:pt idx="6414">
                  <c:v>15.454545454545457</c:v>
                </c:pt>
                <c:pt idx="6415">
                  <c:v>15.452397498262684</c:v>
                </c:pt>
                <c:pt idx="6416">
                  <c:v>15.450250138966094</c:v>
                </c:pt>
                <c:pt idx="6417">
                  <c:v>15.448103376406838</c:v>
                </c:pt>
                <c:pt idx="6418">
                  <c:v>15.445957210336207</c:v>
                </c:pt>
                <c:pt idx="6419">
                  <c:v>15.443811640505627</c:v>
                </c:pt>
                <c:pt idx="6420">
                  <c:v>15.441666666666668</c:v>
                </c:pt>
                <c:pt idx="6421">
                  <c:v>15.439522288571034</c:v>
                </c:pt>
                <c:pt idx="6422">
                  <c:v>15.437378505970566</c:v>
                </c:pt>
                <c:pt idx="6423">
                  <c:v>15.435235318617245</c:v>
                </c:pt>
                <c:pt idx="6424">
                  <c:v>15.433092726263189</c:v>
                </c:pt>
                <c:pt idx="6425">
                  <c:v>15.430950728660655</c:v>
                </c:pt>
                <c:pt idx="6426">
                  <c:v>15.428809325562034</c:v>
                </c:pt>
                <c:pt idx="6427">
                  <c:v>15.426668516719857</c:v>
                </c:pt>
                <c:pt idx="6428">
                  <c:v>15.424528301886795</c:v>
                </c:pt>
                <c:pt idx="6429">
                  <c:v>15.422388680815649</c:v>
                </c:pt>
                <c:pt idx="6430">
                  <c:v>15.420249653259363</c:v>
                </c:pt>
                <c:pt idx="6431">
                  <c:v>15.418111218971019</c:v>
                </c:pt>
                <c:pt idx="6432">
                  <c:v>15.415973377703828</c:v>
                </c:pt>
                <c:pt idx="6433">
                  <c:v>15.413836129211148</c:v>
                </c:pt>
                <c:pt idx="6434">
                  <c:v>15.411699473246466</c:v>
                </c:pt>
                <c:pt idx="6435">
                  <c:v>15.409563409563411</c:v>
                </c:pt>
                <c:pt idx="6436">
                  <c:v>15.407427937915745</c:v>
                </c:pt>
                <c:pt idx="6437">
                  <c:v>15.405293058057367</c:v>
                </c:pt>
                <c:pt idx="6438">
                  <c:v>15.403158769742312</c:v>
                </c:pt>
                <c:pt idx="6439">
                  <c:v>15.401025072724757</c:v>
                </c:pt>
                <c:pt idx="6440">
                  <c:v>15.398891966759004</c:v>
                </c:pt>
                <c:pt idx="6441">
                  <c:v>15.396759451599504</c:v>
                </c:pt>
                <c:pt idx="6442">
                  <c:v>15.394627527000832</c:v>
                </c:pt>
                <c:pt idx="6443">
                  <c:v>15.39249619271771</c:v>
                </c:pt>
                <c:pt idx="6444">
                  <c:v>15.390365448504985</c:v>
                </c:pt>
                <c:pt idx="6445">
                  <c:v>15.388235294117649</c:v>
                </c:pt>
                <c:pt idx="6446">
                  <c:v>15.386105729310824</c:v>
                </c:pt>
                <c:pt idx="6447">
                  <c:v>15.38397675383977</c:v>
                </c:pt>
                <c:pt idx="6448">
                  <c:v>15.381848367459881</c:v>
                </c:pt>
                <c:pt idx="6449">
                  <c:v>15.379720569926686</c:v>
                </c:pt>
                <c:pt idx="6450">
                  <c:v>15.377593360995853</c:v>
                </c:pt>
                <c:pt idx="6451">
                  <c:v>15.37546674042318</c:v>
                </c:pt>
                <c:pt idx="6452">
                  <c:v>15.373340707964603</c:v>
                </c:pt>
                <c:pt idx="6453">
                  <c:v>15.371215263376195</c:v>
                </c:pt>
                <c:pt idx="6454">
                  <c:v>15.369090406414157</c:v>
                </c:pt>
                <c:pt idx="6455">
                  <c:v>15.366966136834833</c:v>
                </c:pt>
                <c:pt idx="6456">
                  <c:v>15.364842454394696</c:v>
                </c:pt>
                <c:pt idx="6457">
                  <c:v>15.362719358850354</c:v>
                </c:pt>
                <c:pt idx="6458">
                  <c:v>15.360596849958554</c:v>
                </c:pt>
                <c:pt idx="6459">
                  <c:v>15.358474927476173</c:v>
                </c:pt>
                <c:pt idx="6460">
                  <c:v>15.356353591160223</c:v>
                </c:pt>
                <c:pt idx="6461">
                  <c:v>15.354232840767851</c:v>
                </c:pt>
                <c:pt idx="6462">
                  <c:v>15.35211267605634</c:v>
                </c:pt>
                <c:pt idx="6463">
                  <c:v>15.349993096783104</c:v>
                </c:pt>
                <c:pt idx="6464">
                  <c:v>15.34787410270569</c:v>
                </c:pt>
                <c:pt idx="6465">
                  <c:v>15.345755693581783</c:v>
                </c:pt>
                <c:pt idx="6466">
                  <c:v>15.343637869169198</c:v>
                </c:pt>
                <c:pt idx="6467">
                  <c:v>15.341520629225888</c:v>
                </c:pt>
                <c:pt idx="6468">
                  <c:v>15.339403973509937</c:v>
                </c:pt>
                <c:pt idx="6469">
                  <c:v>15.337287901779558</c:v>
                </c:pt>
                <c:pt idx="6470">
                  <c:v>15.335172413793105</c:v>
                </c:pt>
                <c:pt idx="6471">
                  <c:v>15.333057509309063</c:v>
                </c:pt>
                <c:pt idx="6472">
                  <c:v>15.330943188086048</c:v>
                </c:pt>
                <c:pt idx="6473">
                  <c:v>15.328829449882809</c:v>
                </c:pt>
                <c:pt idx="6474">
                  <c:v>15.326716294458231</c:v>
                </c:pt>
                <c:pt idx="6475">
                  <c:v>15.324603721571332</c:v>
                </c:pt>
                <c:pt idx="6476">
                  <c:v>15.322491730981259</c:v>
                </c:pt>
                <c:pt idx="6477">
                  <c:v>15.320380322447294</c:v>
                </c:pt>
                <c:pt idx="6478">
                  <c:v>15.318269495728853</c:v>
                </c:pt>
                <c:pt idx="6479">
                  <c:v>15.316159250585482</c:v>
                </c:pt>
                <c:pt idx="6480">
                  <c:v>15.314049586776861</c:v>
                </c:pt>
                <c:pt idx="6481">
                  <c:v>15.311940504062804</c:v>
                </c:pt>
                <c:pt idx="6482">
                  <c:v>15.309832002203251</c:v>
                </c:pt>
                <c:pt idx="6483">
                  <c:v>15.307724080958284</c:v>
                </c:pt>
                <c:pt idx="6484">
                  <c:v>15.305616740088107</c:v>
                </c:pt>
                <c:pt idx="6485">
                  <c:v>15.303509979353064</c:v>
                </c:pt>
                <c:pt idx="6486">
                  <c:v>15.301403798513627</c:v>
                </c:pt>
                <c:pt idx="6487">
                  <c:v>15.299298197330399</c:v>
                </c:pt>
                <c:pt idx="6488">
                  <c:v>15.297193175564118</c:v>
                </c:pt>
                <c:pt idx="6489">
                  <c:v>15.295088732975652</c:v>
                </c:pt>
                <c:pt idx="6490">
                  <c:v>15.292984869325998</c:v>
                </c:pt>
                <c:pt idx="6491">
                  <c:v>15.290881584376292</c:v>
                </c:pt>
                <c:pt idx="6492">
                  <c:v>15.288778877887792</c:v>
                </c:pt>
                <c:pt idx="6493">
                  <c:v>15.286676749621892</c:v>
                </c:pt>
                <c:pt idx="6494">
                  <c:v>15.284575199340118</c:v>
                </c:pt>
                <c:pt idx="6495">
                  <c:v>15.282474226804126</c:v>
                </c:pt>
                <c:pt idx="6496">
                  <c:v>15.280373831775703</c:v>
                </c:pt>
                <c:pt idx="6497">
                  <c:v>15.278274014016768</c:v>
                </c:pt>
                <c:pt idx="6498">
                  <c:v>15.276174773289368</c:v>
                </c:pt>
                <c:pt idx="6499">
                  <c:v>15.274076109355683</c:v>
                </c:pt>
                <c:pt idx="6500">
                  <c:v>15.271978021978024</c:v>
                </c:pt>
                <c:pt idx="6501">
                  <c:v>15.269880510918831</c:v>
                </c:pt>
                <c:pt idx="6502">
                  <c:v>15.267783575940678</c:v>
                </c:pt>
                <c:pt idx="6503">
                  <c:v>15.265687216806263</c:v>
                </c:pt>
                <c:pt idx="6504">
                  <c:v>15.263591433278421</c:v>
                </c:pt>
                <c:pt idx="6505">
                  <c:v>15.261496225120112</c:v>
                </c:pt>
                <c:pt idx="6506">
                  <c:v>15.259401592094429</c:v>
                </c:pt>
                <c:pt idx="6507">
                  <c:v>15.257307533964596</c:v>
                </c:pt>
                <c:pt idx="6508">
                  <c:v>15.255214050493965</c:v>
                </c:pt>
                <c:pt idx="6509">
                  <c:v>15.253121141446016</c:v>
                </c:pt>
                <c:pt idx="6510">
                  <c:v>15.251028806584364</c:v>
                </c:pt>
                <c:pt idx="6511">
                  <c:v>15.248937045672749</c:v>
                </c:pt>
                <c:pt idx="6512">
                  <c:v>15.246845858475043</c:v>
                </c:pt>
                <c:pt idx="6513">
                  <c:v>15.244755244755247</c:v>
                </c:pt>
                <c:pt idx="6514">
                  <c:v>15.24266520427749</c:v>
                </c:pt>
                <c:pt idx="6515">
                  <c:v>15.240575736806033</c:v>
                </c:pt>
                <c:pt idx="6516">
                  <c:v>15.238486842105265</c:v>
                </c:pt>
                <c:pt idx="6517">
                  <c:v>15.236398519939703</c:v>
                </c:pt>
                <c:pt idx="6518">
                  <c:v>15.234310770073995</c:v>
                </c:pt>
                <c:pt idx="6519">
                  <c:v>15.232223592272916</c:v>
                </c:pt>
                <c:pt idx="6520">
                  <c:v>15.230136986301371</c:v>
                </c:pt>
                <c:pt idx="6521">
                  <c:v>15.228050951924397</c:v>
                </c:pt>
                <c:pt idx="6522">
                  <c:v>15.22596548890715</c:v>
                </c:pt>
                <c:pt idx="6523">
                  <c:v>15.223880597014928</c:v>
                </c:pt>
                <c:pt idx="6524">
                  <c:v>15.221796276013146</c:v>
                </c:pt>
                <c:pt idx="6525">
                  <c:v>15.219712525667353</c:v>
                </c:pt>
                <c:pt idx="6526">
                  <c:v>15.217629345743227</c:v>
                </c:pt>
                <c:pt idx="6527">
                  <c:v>15.215546736006571</c:v>
                </c:pt>
                <c:pt idx="6528">
                  <c:v>15.213464696223319</c:v>
                </c:pt>
                <c:pt idx="6529">
                  <c:v>15.211383226159532</c:v>
                </c:pt>
                <c:pt idx="6530">
                  <c:v>15.209302325581397</c:v>
                </c:pt>
                <c:pt idx="6531">
                  <c:v>15.207221994255233</c:v>
                </c:pt>
                <c:pt idx="6532">
                  <c:v>15.205142231947486</c:v>
                </c:pt>
                <c:pt idx="6533">
                  <c:v>15.203063038424725</c:v>
                </c:pt>
                <c:pt idx="6534">
                  <c:v>15.200984413453652</c:v>
                </c:pt>
                <c:pt idx="6535">
                  <c:v>15.198906356801096</c:v>
                </c:pt>
                <c:pt idx="6536">
                  <c:v>15.196828868234009</c:v>
                </c:pt>
                <c:pt idx="6537">
                  <c:v>15.194751947519476</c:v>
                </c:pt>
                <c:pt idx="6538">
                  <c:v>15.192675594424708</c:v>
                </c:pt>
                <c:pt idx="6539">
                  <c:v>15.190599808717041</c:v>
                </c:pt>
                <c:pt idx="6540">
                  <c:v>15.188524590163937</c:v>
                </c:pt>
                <c:pt idx="6541">
                  <c:v>15.18644993853299</c:v>
                </c:pt>
                <c:pt idx="6542">
                  <c:v>15.184375853591916</c:v>
                </c:pt>
                <c:pt idx="6543">
                  <c:v>15.182302335108565</c:v>
                </c:pt>
                <c:pt idx="6544">
                  <c:v>15.180229382850904</c:v>
                </c:pt>
                <c:pt idx="6545">
                  <c:v>15.178156996587033</c:v>
                </c:pt>
                <c:pt idx="6546">
                  <c:v>15.176085176085179</c:v>
                </c:pt>
                <c:pt idx="6547">
                  <c:v>15.174013921113691</c:v>
                </c:pt>
                <c:pt idx="6548">
                  <c:v>15.17194323144105</c:v>
                </c:pt>
                <c:pt idx="6549">
                  <c:v>15.16987310683586</c:v>
                </c:pt>
                <c:pt idx="6550">
                  <c:v>15.16780354706685</c:v>
                </c:pt>
                <c:pt idx="6551">
                  <c:v>15.165734551902879</c:v>
                </c:pt>
                <c:pt idx="6552">
                  <c:v>15.163666121112932</c:v>
                </c:pt>
                <c:pt idx="6553">
                  <c:v>15.161598254466114</c:v>
                </c:pt>
                <c:pt idx="6554">
                  <c:v>15.159530951731663</c:v>
                </c:pt>
                <c:pt idx="6555">
                  <c:v>15.157464212678939</c:v>
                </c:pt>
                <c:pt idx="6556">
                  <c:v>15.155398037077429</c:v>
                </c:pt>
                <c:pt idx="6557">
                  <c:v>15.153332424696744</c:v>
                </c:pt>
                <c:pt idx="6558">
                  <c:v>15.151267375306626</c:v>
                </c:pt>
                <c:pt idx="6559">
                  <c:v>15.149202888676934</c:v>
                </c:pt>
                <c:pt idx="6560">
                  <c:v>15.147138964577659</c:v>
                </c:pt>
                <c:pt idx="6561">
                  <c:v>15.145075602778915</c:v>
                </c:pt>
                <c:pt idx="6562">
                  <c:v>15.143012803050942</c:v>
                </c:pt>
                <c:pt idx="6563">
                  <c:v>15.140950565164104</c:v>
                </c:pt>
                <c:pt idx="6564">
                  <c:v>15.138888888888891</c:v>
                </c:pt>
                <c:pt idx="6565">
                  <c:v>15.136827773995918</c:v>
                </c:pt>
                <c:pt idx="6566">
                  <c:v>15.134767220255924</c:v>
                </c:pt>
                <c:pt idx="6567">
                  <c:v>15.132707227439774</c:v>
                </c:pt>
                <c:pt idx="6568">
                  <c:v>15.130647795318456</c:v>
                </c:pt>
                <c:pt idx="6569">
                  <c:v>15.128588923663086</c:v>
                </c:pt>
                <c:pt idx="6570">
                  <c:v>15.126530612244901</c:v>
                </c:pt>
                <c:pt idx="6571">
                  <c:v>15.124472860835262</c:v>
                </c:pt>
                <c:pt idx="6572">
                  <c:v>15.12241566920566</c:v>
                </c:pt>
                <c:pt idx="6573">
                  <c:v>15.120359037127704</c:v>
                </c:pt>
                <c:pt idx="6574">
                  <c:v>15.118302964373132</c:v>
                </c:pt>
                <c:pt idx="6575">
                  <c:v>15.116247450713802</c:v>
                </c:pt>
                <c:pt idx="6576">
                  <c:v>15.114192495921699</c:v>
                </c:pt>
                <c:pt idx="6577">
                  <c:v>15.112138099768929</c:v>
                </c:pt>
                <c:pt idx="6578">
                  <c:v>15.110084262027726</c:v>
                </c:pt>
                <c:pt idx="6579">
                  <c:v>15.108030982470446</c:v>
                </c:pt>
                <c:pt idx="6580">
                  <c:v>15.105978260869568</c:v>
                </c:pt>
                <c:pt idx="6581">
                  <c:v>15.103926096997693</c:v>
                </c:pt>
                <c:pt idx="6582">
                  <c:v>15.10187449062755</c:v>
                </c:pt>
                <c:pt idx="6583">
                  <c:v>15.099823441531987</c:v>
                </c:pt>
                <c:pt idx="6584">
                  <c:v>15.097772949483979</c:v>
                </c:pt>
                <c:pt idx="6585">
                  <c:v>15.09572301425662</c:v>
                </c:pt>
                <c:pt idx="6586">
                  <c:v>15.093673635623135</c:v>
                </c:pt>
                <c:pt idx="6587">
                  <c:v>15.091624813356864</c:v>
                </c:pt>
                <c:pt idx="6588">
                  <c:v>15.089576547231273</c:v>
                </c:pt>
                <c:pt idx="6589">
                  <c:v>15.087528837019951</c:v>
                </c:pt>
                <c:pt idx="6590">
                  <c:v>15.08548168249661</c:v>
                </c:pt>
                <c:pt idx="6591">
                  <c:v>15.083435083435086</c:v>
                </c:pt>
                <c:pt idx="6592">
                  <c:v>15.081389039609334</c:v>
                </c:pt>
                <c:pt idx="6593">
                  <c:v>15.079343550793437</c:v>
                </c:pt>
                <c:pt idx="6594">
                  <c:v>15.077298616761597</c:v>
                </c:pt>
                <c:pt idx="6595">
                  <c:v>15.075254237288137</c:v>
                </c:pt>
                <c:pt idx="6596">
                  <c:v>15.073210412147507</c:v>
                </c:pt>
                <c:pt idx="6597">
                  <c:v>15.071167141114277</c:v>
                </c:pt>
                <c:pt idx="6598">
                  <c:v>15.069124423963135</c:v>
                </c:pt>
                <c:pt idx="6599">
                  <c:v>15.067082260468901</c:v>
                </c:pt>
                <c:pt idx="6600">
                  <c:v>15.065040650406505</c:v>
                </c:pt>
                <c:pt idx="6601">
                  <c:v>15.062999593551011</c:v>
                </c:pt>
                <c:pt idx="6602">
                  <c:v>15.060959089677596</c:v>
                </c:pt>
                <c:pt idx="6603">
                  <c:v>15.058919138561562</c:v>
                </c:pt>
                <c:pt idx="6604">
                  <c:v>15.056879739978333</c:v>
                </c:pt>
                <c:pt idx="6605">
                  <c:v>15.054840893703455</c:v>
                </c:pt>
                <c:pt idx="6606">
                  <c:v>15.052802599512594</c:v>
                </c:pt>
                <c:pt idx="6607">
                  <c:v>15.050764857181537</c:v>
                </c:pt>
                <c:pt idx="6608">
                  <c:v>15.048727666486196</c:v>
                </c:pt>
                <c:pt idx="6609">
                  <c:v>15.0466910272026</c:v>
                </c:pt>
                <c:pt idx="6610">
                  <c:v>15.044654939106904</c:v>
                </c:pt>
                <c:pt idx="6611">
                  <c:v>15.042619401975378</c:v>
                </c:pt>
                <c:pt idx="6612">
                  <c:v>15.040584415584417</c:v>
                </c:pt>
                <c:pt idx="6613">
                  <c:v>15.038549979710538</c:v>
                </c:pt>
                <c:pt idx="6614">
                  <c:v>15.036516094130379</c:v>
                </c:pt>
                <c:pt idx="6615">
                  <c:v>15.034482758620692</c:v>
                </c:pt>
                <c:pt idx="6616">
                  <c:v>15.032449972958357</c:v>
                </c:pt>
                <c:pt idx="6617">
                  <c:v>15.030417736920375</c:v>
                </c:pt>
                <c:pt idx="6618">
                  <c:v>15.028386050283862</c:v>
                </c:pt>
                <c:pt idx="6619">
                  <c:v>15.02635491282606</c:v>
                </c:pt>
                <c:pt idx="6620">
                  <c:v>15.024324324324326</c:v>
                </c:pt>
                <c:pt idx="6621">
                  <c:v>15.022294284556143</c:v>
                </c:pt>
                <c:pt idx="6622">
                  <c:v>15.020264793299111</c:v>
                </c:pt>
                <c:pt idx="6623">
                  <c:v>15.018235850330949</c:v>
                </c:pt>
                <c:pt idx="6624">
                  <c:v>15.0162074554295</c:v>
                </c:pt>
                <c:pt idx="6625">
                  <c:v>15.014179608372723</c:v>
                </c:pt>
                <c:pt idx="6626">
                  <c:v>15.012152308938701</c:v>
                </c:pt>
                <c:pt idx="6627">
                  <c:v>15.010125556905631</c:v>
                </c:pt>
                <c:pt idx="6628">
                  <c:v>15.008099352051838</c:v>
                </c:pt>
                <c:pt idx="6629">
                  <c:v>15.006073694155759</c:v>
                </c:pt>
                <c:pt idx="6630">
                  <c:v>15.004048582995953</c:v>
                </c:pt>
                <c:pt idx="6631">
                  <c:v>15.002024018351102</c:v>
                </c:pt>
                <c:pt idx="6632">
                  <c:v>15.000000000000002</c:v>
                </c:pt>
                <c:pt idx="6633">
                  <c:v>14.997976527721573</c:v>
                </c:pt>
                <c:pt idx="6634">
                  <c:v>14.995953601294849</c:v>
                </c:pt>
                <c:pt idx="6635">
                  <c:v>14.99393122049899</c:v>
                </c:pt>
                <c:pt idx="6636">
                  <c:v>14.991909385113271</c:v>
                </c:pt>
                <c:pt idx="6637">
                  <c:v>14.989888094917085</c:v>
                </c:pt>
                <c:pt idx="6638">
                  <c:v>14.987867349689946</c:v>
                </c:pt>
                <c:pt idx="6639">
                  <c:v>14.985847149211486</c:v>
                </c:pt>
                <c:pt idx="6640">
                  <c:v>14.983827493261458</c:v>
                </c:pt>
                <c:pt idx="6641">
                  <c:v>14.98180838161973</c:v>
                </c:pt>
                <c:pt idx="6642">
                  <c:v>14.979789814066292</c:v>
                </c:pt>
                <c:pt idx="6643">
                  <c:v>14.977771790381249</c:v>
                </c:pt>
                <c:pt idx="6644">
                  <c:v>14.975754310344829</c:v>
                </c:pt>
                <c:pt idx="6645">
                  <c:v>14.973737373737375</c:v>
                </c:pt>
                <c:pt idx="6646">
                  <c:v>14.971720980339351</c:v>
                </c:pt>
                <c:pt idx="6647">
                  <c:v>14.969705129931334</c:v>
                </c:pt>
                <c:pt idx="6648">
                  <c:v>14.967689822294025</c:v>
                </c:pt>
                <c:pt idx="6649">
                  <c:v>14.965675057208239</c:v>
                </c:pt>
                <c:pt idx="6650">
                  <c:v>14.963660834454915</c:v>
                </c:pt>
                <c:pt idx="6651">
                  <c:v>14.9616471538151</c:v>
                </c:pt>
                <c:pt idx="6652">
                  <c:v>14.95963401506997</c:v>
                </c:pt>
                <c:pt idx="6653">
                  <c:v>14.957621418000809</c:v>
                </c:pt>
                <c:pt idx="6654">
                  <c:v>14.955609362389024</c:v>
                </c:pt>
                <c:pt idx="6655">
                  <c:v>14.953597848016141</c:v>
                </c:pt>
                <c:pt idx="6656">
                  <c:v>14.9515868746638</c:v>
                </c:pt>
                <c:pt idx="6657">
                  <c:v>14.949576442113758</c:v>
                </c:pt>
                <c:pt idx="6658">
                  <c:v>14.947566550147892</c:v>
                </c:pt>
                <c:pt idx="6659">
                  <c:v>14.945557198548194</c:v>
                </c:pt>
                <c:pt idx="6660">
                  <c:v>14.943548387096776</c:v>
                </c:pt>
                <c:pt idx="6661">
                  <c:v>14.941540115575865</c:v>
                </c:pt>
                <c:pt idx="6662">
                  <c:v>14.939532383767807</c:v>
                </c:pt>
                <c:pt idx="6663">
                  <c:v>14.937525191455061</c:v>
                </c:pt>
                <c:pt idx="6664">
                  <c:v>14.935518538420206</c:v>
                </c:pt>
                <c:pt idx="6665">
                  <c:v>14.933512424445938</c:v>
                </c:pt>
                <c:pt idx="6666">
                  <c:v>14.93150684931507</c:v>
                </c:pt>
                <c:pt idx="6667">
                  <c:v>14.92950181281053</c:v>
                </c:pt>
                <c:pt idx="6668">
                  <c:v>14.927497314715362</c:v>
                </c:pt>
                <c:pt idx="6669">
                  <c:v>14.925493354812728</c:v>
                </c:pt>
                <c:pt idx="6670">
                  <c:v>14.923489932885907</c:v>
                </c:pt>
                <c:pt idx="6671">
                  <c:v>14.921487048718294</c:v>
                </c:pt>
                <c:pt idx="6672">
                  <c:v>14.919484702093399</c:v>
                </c:pt>
                <c:pt idx="6673">
                  <c:v>14.917482892794849</c:v>
                </c:pt>
                <c:pt idx="6674">
                  <c:v>14.915481620606387</c:v>
                </c:pt>
                <c:pt idx="6675">
                  <c:v>14.913480885311873</c:v>
                </c:pt>
                <c:pt idx="6676">
                  <c:v>14.911480686695281</c:v>
                </c:pt>
                <c:pt idx="6677">
                  <c:v>14.909481024540701</c:v>
                </c:pt>
                <c:pt idx="6678">
                  <c:v>14.907481898632343</c:v>
                </c:pt>
                <c:pt idx="6679">
                  <c:v>14.905483308754526</c:v>
                </c:pt>
                <c:pt idx="6680">
                  <c:v>14.903485254691692</c:v>
                </c:pt>
                <c:pt idx="6681">
                  <c:v>14.90148773622839</c:v>
                </c:pt>
                <c:pt idx="6682">
                  <c:v>14.899490753149292</c:v>
                </c:pt>
                <c:pt idx="6683">
                  <c:v>14.897494305239182</c:v>
                </c:pt>
                <c:pt idx="6684">
                  <c:v>14.89549839228296</c:v>
                </c:pt>
                <c:pt idx="6685">
                  <c:v>14.893503014065642</c:v>
                </c:pt>
                <c:pt idx="6686">
                  <c:v>14.891508170372356</c:v>
                </c:pt>
                <c:pt idx="6687">
                  <c:v>14.88951386098835</c:v>
                </c:pt>
                <c:pt idx="6688">
                  <c:v>14.887520085698984</c:v>
                </c:pt>
                <c:pt idx="6689">
                  <c:v>14.885526844289734</c:v>
                </c:pt>
                <c:pt idx="6690">
                  <c:v>14.883534136546187</c:v>
                </c:pt>
                <c:pt idx="6691">
                  <c:v>14.881541962254051</c:v>
                </c:pt>
                <c:pt idx="6692">
                  <c:v>14.879550321199146</c:v>
                </c:pt>
                <c:pt idx="6693">
                  <c:v>14.877559213167405</c:v>
                </c:pt>
                <c:pt idx="6694">
                  <c:v>14.875568637944877</c:v>
                </c:pt>
                <c:pt idx="6695">
                  <c:v>14.873578595317728</c:v>
                </c:pt>
                <c:pt idx="6696">
                  <c:v>14.871589085072234</c:v>
                </c:pt>
                <c:pt idx="6697">
                  <c:v>14.869600106994787</c:v>
                </c:pt>
                <c:pt idx="6698">
                  <c:v>14.867611660871892</c:v>
                </c:pt>
                <c:pt idx="6699">
                  <c:v>14.865623746490174</c:v>
                </c:pt>
                <c:pt idx="6700">
                  <c:v>14.863636363636365</c:v>
                </c:pt>
                <c:pt idx="6701">
                  <c:v>14.861649512097316</c:v>
                </c:pt>
                <c:pt idx="6702">
                  <c:v>14.859663191659985</c:v>
                </c:pt>
                <c:pt idx="6703">
                  <c:v>14.857677402111454</c:v>
                </c:pt>
                <c:pt idx="6704">
                  <c:v>14.855692143238912</c:v>
                </c:pt>
                <c:pt idx="6705">
                  <c:v>14.85370741482966</c:v>
                </c:pt>
                <c:pt idx="6706">
                  <c:v>14.851723216671122</c:v>
                </c:pt>
                <c:pt idx="6707">
                  <c:v>14.849739548550824</c:v>
                </c:pt>
                <c:pt idx="6708">
                  <c:v>14.847756410256412</c:v>
                </c:pt>
                <c:pt idx="6709">
                  <c:v>14.845773801575646</c:v>
                </c:pt>
                <c:pt idx="6710">
                  <c:v>14.843791722296396</c:v>
                </c:pt>
                <c:pt idx="6711">
                  <c:v>14.84181017220665</c:v>
                </c:pt>
                <c:pt idx="6712">
                  <c:v>14.839829151094502</c:v>
                </c:pt>
                <c:pt idx="6713">
                  <c:v>14.837848658748166</c:v>
                </c:pt>
                <c:pt idx="6714">
                  <c:v>14.835868694955966</c:v>
                </c:pt>
                <c:pt idx="6715">
                  <c:v>14.833889259506339</c:v>
                </c:pt>
                <c:pt idx="6716">
                  <c:v>14.831910352187835</c:v>
                </c:pt>
                <c:pt idx="6717">
                  <c:v>14.829931972789117</c:v>
                </c:pt>
                <c:pt idx="6718">
                  <c:v>14.827954121098962</c:v>
                </c:pt>
                <c:pt idx="6719">
                  <c:v>14.825976796906255</c:v>
                </c:pt>
                <c:pt idx="6720">
                  <c:v>14.824000000000002</c:v>
                </c:pt>
                <c:pt idx="6721">
                  <c:v>14.822023730169313</c:v>
                </c:pt>
                <c:pt idx="6722">
                  <c:v>14.820047987203415</c:v>
                </c:pt>
                <c:pt idx="6723">
                  <c:v>14.818072770891645</c:v>
                </c:pt>
                <c:pt idx="6724">
                  <c:v>14.816098081023457</c:v>
                </c:pt>
                <c:pt idx="6725">
                  <c:v>14.814123917388409</c:v>
                </c:pt>
                <c:pt idx="6726">
                  <c:v>14.812150279776182</c:v>
                </c:pt>
                <c:pt idx="6727">
                  <c:v>14.810177167976557</c:v>
                </c:pt>
                <c:pt idx="6728">
                  <c:v>14.808204581779437</c:v>
                </c:pt>
                <c:pt idx="6729">
                  <c:v>14.806232520974833</c:v>
                </c:pt>
                <c:pt idx="6730">
                  <c:v>14.804260985352865</c:v>
                </c:pt>
                <c:pt idx="6731">
                  <c:v>14.80228997470377</c:v>
                </c:pt>
                <c:pt idx="6732">
                  <c:v>14.800319488817893</c:v>
                </c:pt>
                <c:pt idx="6733">
                  <c:v>14.798349527485694</c:v>
                </c:pt>
                <c:pt idx="6734">
                  <c:v>14.79638009049774</c:v>
                </c:pt>
                <c:pt idx="6735">
                  <c:v>14.794411177644713</c:v>
                </c:pt>
                <c:pt idx="6736">
                  <c:v>14.792442788717405</c:v>
                </c:pt>
                <c:pt idx="6737">
                  <c:v>14.79047492350672</c:v>
                </c:pt>
                <c:pt idx="6738">
                  <c:v>14.788507581803673</c:v>
                </c:pt>
                <c:pt idx="6739">
                  <c:v>14.78654076339939</c:v>
                </c:pt>
                <c:pt idx="6740">
                  <c:v>14.784574468085108</c:v>
                </c:pt>
                <c:pt idx="6741">
                  <c:v>14.782608695652176</c:v>
                </c:pt>
                <c:pt idx="6742">
                  <c:v>14.780643445892052</c:v>
                </c:pt>
                <c:pt idx="6743">
                  <c:v>14.778678718596307</c:v>
                </c:pt>
                <c:pt idx="6744">
                  <c:v>14.776714513556621</c:v>
                </c:pt>
                <c:pt idx="6745">
                  <c:v>14.774750830564786</c:v>
                </c:pt>
                <c:pt idx="6746">
                  <c:v>14.772787669412704</c:v>
                </c:pt>
                <c:pt idx="6747">
                  <c:v>14.770825029892389</c:v>
                </c:pt>
                <c:pt idx="6748">
                  <c:v>14.768862911795964</c:v>
                </c:pt>
                <c:pt idx="6749">
                  <c:v>14.766901314915662</c:v>
                </c:pt>
                <c:pt idx="6750">
                  <c:v>14.764940239043826</c:v>
                </c:pt>
                <c:pt idx="6751">
                  <c:v>14.762979683972913</c:v>
                </c:pt>
                <c:pt idx="6752">
                  <c:v>14.761019649495488</c:v>
                </c:pt>
                <c:pt idx="6753">
                  <c:v>14.759060135404223</c:v>
                </c:pt>
                <c:pt idx="6754">
                  <c:v>14.757101141491905</c:v>
                </c:pt>
                <c:pt idx="6755">
                  <c:v>14.755142667551429</c:v>
                </c:pt>
                <c:pt idx="6756">
                  <c:v>14.753184713375799</c:v>
                </c:pt>
                <c:pt idx="6757">
                  <c:v>14.751227278758128</c:v>
                </c:pt>
                <c:pt idx="6758">
                  <c:v>14.749270363491645</c:v>
                </c:pt>
                <c:pt idx="6759">
                  <c:v>14.74731396736968</c:v>
                </c:pt>
                <c:pt idx="6760">
                  <c:v>14.745358090185679</c:v>
                </c:pt>
                <c:pt idx="6761">
                  <c:v>14.743402731733195</c:v>
                </c:pt>
                <c:pt idx="6762">
                  <c:v>14.741447891805889</c:v>
                </c:pt>
                <c:pt idx="6763">
                  <c:v>14.739493570197537</c:v>
                </c:pt>
                <c:pt idx="6764">
                  <c:v>14.737539766702017</c:v>
                </c:pt>
                <c:pt idx="6765">
                  <c:v>14.735586481113321</c:v>
                </c:pt>
                <c:pt idx="6766">
                  <c:v>14.733633713225553</c:v>
                </c:pt>
                <c:pt idx="6767">
                  <c:v>14.731681462832915</c:v>
                </c:pt>
                <c:pt idx="6768">
                  <c:v>14.729729729729732</c:v>
                </c:pt>
                <c:pt idx="6769">
                  <c:v>14.727778513710428</c:v>
                </c:pt>
                <c:pt idx="6770">
                  <c:v>14.725827814569538</c:v>
                </c:pt>
                <c:pt idx="6771">
                  <c:v>14.72387763210171</c:v>
                </c:pt>
                <c:pt idx="6772">
                  <c:v>14.721927966101697</c:v>
                </c:pt>
                <c:pt idx="6773">
                  <c:v>14.71997881636436</c:v>
                </c:pt>
                <c:pt idx="6774">
                  <c:v>14.718030182684672</c:v>
                </c:pt>
                <c:pt idx="6775">
                  <c:v>14.716082064857712</c:v>
                </c:pt>
                <c:pt idx="6776">
                  <c:v>14.714134462678668</c:v>
                </c:pt>
                <c:pt idx="6777">
                  <c:v>14.712187375942836</c:v>
                </c:pt>
                <c:pt idx="6778">
                  <c:v>14.710240804445622</c:v>
                </c:pt>
                <c:pt idx="6779">
                  <c:v>14.708294747982539</c:v>
                </c:pt>
                <c:pt idx="6780">
                  <c:v>14.706349206349207</c:v>
                </c:pt>
                <c:pt idx="6781">
                  <c:v>14.704404179341358</c:v>
                </c:pt>
                <c:pt idx="6782">
                  <c:v>14.702459666754828</c:v>
                </c:pt>
                <c:pt idx="6783">
                  <c:v>14.700515668385563</c:v>
                </c:pt>
                <c:pt idx="6784">
                  <c:v>14.698572184029615</c:v>
                </c:pt>
                <c:pt idx="6785">
                  <c:v>14.696629213483147</c:v>
                </c:pt>
                <c:pt idx="6786">
                  <c:v>14.694686756542428</c:v>
                </c:pt>
                <c:pt idx="6787">
                  <c:v>14.692744813003834</c:v>
                </c:pt>
                <c:pt idx="6788">
                  <c:v>14.69080338266385</c:v>
                </c:pt>
                <c:pt idx="6789">
                  <c:v>14.688862465319067</c:v>
                </c:pt>
                <c:pt idx="6790">
                  <c:v>14.686922060766184</c:v>
                </c:pt>
                <c:pt idx="6791">
                  <c:v>14.68498216880201</c:v>
                </c:pt>
                <c:pt idx="6792">
                  <c:v>14.683042789223457</c:v>
                </c:pt>
                <c:pt idx="6793">
                  <c:v>14.681103921827548</c:v>
                </c:pt>
                <c:pt idx="6794">
                  <c:v>14.67916556641141</c:v>
                </c:pt>
                <c:pt idx="6795">
                  <c:v>14.67722772277228</c:v>
                </c:pt>
                <c:pt idx="6796">
                  <c:v>14.675290390707499</c:v>
                </c:pt>
                <c:pt idx="6797">
                  <c:v>14.67335357001452</c:v>
                </c:pt>
                <c:pt idx="6798">
                  <c:v>14.671417260490896</c:v>
                </c:pt>
                <c:pt idx="6799">
                  <c:v>14.669481461934295</c:v>
                </c:pt>
                <c:pt idx="6800">
                  <c:v>14.667546174142482</c:v>
                </c:pt>
                <c:pt idx="6801">
                  <c:v>14.665611396913338</c:v>
                </c:pt>
                <c:pt idx="6802">
                  <c:v>14.663677130044846</c:v>
                </c:pt>
                <c:pt idx="6803">
                  <c:v>14.661743373335094</c:v>
                </c:pt>
                <c:pt idx="6804">
                  <c:v>14.659810126582281</c:v>
                </c:pt>
                <c:pt idx="6805">
                  <c:v>14.657877389584709</c:v>
                </c:pt>
                <c:pt idx="6806">
                  <c:v>14.655945162140787</c:v>
                </c:pt>
                <c:pt idx="6807">
                  <c:v>14.654013444049033</c:v>
                </c:pt>
                <c:pt idx="6808">
                  <c:v>14.652082235108066</c:v>
                </c:pt>
                <c:pt idx="6809">
                  <c:v>14.650151535116619</c:v>
                </c:pt>
                <c:pt idx="6810">
                  <c:v>14.648221343873519</c:v>
                </c:pt>
                <c:pt idx="6811">
                  <c:v>14.646291661177713</c:v>
                </c:pt>
                <c:pt idx="6812">
                  <c:v>14.644362486828243</c:v>
                </c:pt>
                <c:pt idx="6813">
                  <c:v>14.642433820624261</c:v>
                </c:pt>
                <c:pt idx="6814">
                  <c:v>14.640505662365028</c:v>
                </c:pt>
                <c:pt idx="6815">
                  <c:v>14.638578011849903</c:v>
                </c:pt>
                <c:pt idx="6816">
                  <c:v>14.636650868878359</c:v>
                </c:pt>
                <c:pt idx="6817">
                  <c:v>14.634724233249969</c:v>
                </c:pt>
                <c:pt idx="6818">
                  <c:v>14.632798104764413</c:v>
                </c:pt>
                <c:pt idx="6819">
                  <c:v>14.630872483221479</c:v>
                </c:pt>
                <c:pt idx="6820">
                  <c:v>14.628947368421054</c:v>
                </c:pt>
                <c:pt idx="6821">
                  <c:v>14.627022760163138</c:v>
                </c:pt>
                <c:pt idx="6822">
                  <c:v>14.625098658247831</c:v>
                </c:pt>
                <c:pt idx="6823">
                  <c:v>14.62317506247534</c:v>
                </c:pt>
                <c:pt idx="6824">
                  <c:v>14.621251972645977</c:v>
                </c:pt>
                <c:pt idx="6825">
                  <c:v>14.619329388560161</c:v>
                </c:pt>
                <c:pt idx="6826">
                  <c:v>14.617407310018409</c:v>
                </c:pt>
                <c:pt idx="6827">
                  <c:v>14.61548573682135</c:v>
                </c:pt>
                <c:pt idx="6828">
                  <c:v>14.613564668769717</c:v>
                </c:pt>
                <c:pt idx="6829">
                  <c:v>14.611644105664347</c:v>
                </c:pt>
                <c:pt idx="6830">
                  <c:v>14.609724047306178</c:v>
                </c:pt>
                <c:pt idx="6831">
                  <c:v>14.607804493496257</c:v>
                </c:pt>
                <c:pt idx="6832">
                  <c:v>14.605885444035735</c:v>
                </c:pt>
                <c:pt idx="6833">
                  <c:v>14.603966898725865</c:v>
                </c:pt>
                <c:pt idx="6834">
                  <c:v>14.602048857368008</c:v>
                </c:pt>
                <c:pt idx="6835">
                  <c:v>14.600131319763626</c:v>
                </c:pt>
                <c:pt idx="6836">
                  <c:v>14.598214285714288</c:v>
                </c:pt>
                <c:pt idx="6837">
                  <c:v>14.596297755021665</c:v>
                </c:pt>
                <c:pt idx="6838">
                  <c:v>14.594381727487532</c:v>
                </c:pt>
                <c:pt idx="6839">
                  <c:v>14.592466202913769</c:v>
                </c:pt>
                <c:pt idx="6840">
                  <c:v>14.590551181102365</c:v>
                </c:pt>
                <c:pt idx="6841">
                  <c:v>14.588636661855402</c:v>
                </c:pt>
                <c:pt idx="6842">
                  <c:v>14.586722644975074</c:v>
                </c:pt>
                <c:pt idx="6843">
                  <c:v>14.584809130263677</c:v>
                </c:pt>
                <c:pt idx="6844">
                  <c:v>14.582896117523612</c:v>
                </c:pt>
                <c:pt idx="6845">
                  <c:v>14.580983606557378</c:v>
                </c:pt>
                <c:pt idx="6846">
                  <c:v>14.579071597167587</c:v>
                </c:pt>
                <c:pt idx="6847">
                  <c:v>14.577160089156944</c:v>
                </c:pt>
                <c:pt idx="6848">
                  <c:v>14.575249082328266</c:v>
                </c:pt>
                <c:pt idx="6849">
                  <c:v>14.573338576484469</c:v>
                </c:pt>
                <c:pt idx="6850">
                  <c:v>14.571428571428573</c:v>
                </c:pt>
                <c:pt idx="6851">
                  <c:v>14.569519066963702</c:v>
                </c:pt>
                <c:pt idx="6852">
                  <c:v>14.567610062893083</c:v>
                </c:pt>
                <c:pt idx="6853">
                  <c:v>14.565701559020047</c:v>
                </c:pt>
                <c:pt idx="6854">
                  <c:v>14.563793555148024</c:v>
                </c:pt>
                <c:pt idx="6855">
                  <c:v>14.561886051080553</c:v>
                </c:pt>
                <c:pt idx="6856">
                  <c:v>14.559979046621269</c:v>
                </c:pt>
                <c:pt idx="6857">
                  <c:v>14.558072541573919</c:v>
                </c:pt>
                <c:pt idx="6858">
                  <c:v>14.556166535742342</c:v>
                </c:pt>
                <c:pt idx="6859">
                  <c:v>14.55426102893049</c:v>
                </c:pt>
                <c:pt idx="6860">
                  <c:v>14.55235602094241</c:v>
                </c:pt>
                <c:pt idx="6861">
                  <c:v>14.550451511582256</c:v>
                </c:pt>
                <c:pt idx="6862">
                  <c:v>14.548547500654282</c:v>
                </c:pt>
                <c:pt idx="6863">
                  <c:v>14.546643987962844</c:v>
                </c:pt>
                <c:pt idx="6864">
                  <c:v>14.544740973312404</c:v>
                </c:pt>
                <c:pt idx="6865">
                  <c:v>14.542838456507523</c:v>
                </c:pt>
                <c:pt idx="6866">
                  <c:v>14.540936437352865</c:v>
                </c:pt>
                <c:pt idx="6867">
                  <c:v>14.539034915653199</c:v>
                </c:pt>
                <c:pt idx="6868">
                  <c:v>14.537133891213392</c:v>
                </c:pt>
                <c:pt idx="6869">
                  <c:v>14.535233363838412</c:v>
                </c:pt>
                <c:pt idx="6870">
                  <c:v>14.533333333333335</c:v>
                </c:pt>
                <c:pt idx="6871">
                  <c:v>14.531433799503334</c:v>
                </c:pt>
                <c:pt idx="6872">
                  <c:v>14.529534762153688</c:v>
                </c:pt>
                <c:pt idx="6873">
                  <c:v>14.52763622108977</c:v>
                </c:pt>
                <c:pt idx="6874">
                  <c:v>14.525738176117065</c:v>
                </c:pt>
                <c:pt idx="6875">
                  <c:v>14.523840627041151</c:v>
                </c:pt>
                <c:pt idx="6876">
                  <c:v>14.521943573667713</c:v>
                </c:pt>
                <c:pt idx="6877">
                  <c:v>14.520047015802536</c:v>
                </c:pt>
                <c:pt idx="6878">
                  <c:v>14.518150953251503</c:v>
                </c:pt>
                <c:pt idx="6879">
                  <c:v>14.516255385820605</c:v>
                </c:pt>
                <c:pt idx="6880">
                  <c:v>14.51436031331593</c:v>
                </c:pt>
                <c:pt idx="6881">
                  <c:v>14.512465735543664</c:v>
                </c:pt>
                <c:pt idx="6882">
                  <c:v>14.510571652310103</c:v>
                </c:pt>
                <c:pt idx="6883">
                  <c:v>14.508678063421637</c:v>
                </c:pt>
                <c:pt idx="6884">
                  <c:v>14.506784968684762</c:v>
                </c:pt>
                <c:pt idx="6885">
                  <c:v>14.504892367906068</c:v>
                </c:pt>
                <c:pt idx="6886">
                  <c:v>14.503000260892254</c:v>
                </c:pt>
                <c:pt idx="6887">
                  <c:v>14.501108647450113</c:v>
                </c:pt>
                <c:pt idx="6888">
                  <c:v>14.499217527386543</c:v>
                </c:pt>
                <c:pt idx="6889">
                  <c:v>14.497326900508543</c:v>
                </c:pt>
                <c:pt idx="6890">
                  <c:v>14.495436766623209</c:v>
                </c:pt>
                <c:pt idx="6891">
                  <c:v>14.493547125537741</c:v>
                </c:pt>
                <c:pt idx="6892">
                  <c:v>14.49165797705944</c:v>
                </c:pt>
                <c:pt idx="6893">
                  <c:v>14.489769320995702</c:v>
                </c:pt>
                <c:pt idx="6894">
                  <c:v>14.487881157154028</c:v>
                </c:pt>
                <c:pt idx="6895">
                  <c:v>14.485993485342021</c:v>
                </c:pt>
                <c:pt idx="6896">
                  <c:v>14.48410630536738</c:v>
                </c:pt>
                <c:pt idx="6897">
                  <c:v>14.482219617037908</c:v>
                </c:pt>
                <c:pt idx="6898">
                  <c:v>14.480333420161502</c:v>
                </c:pt>
                <c:pt idx="6899">
                  <c:v>14.478447714546167</c:v>
                </c:pt>
                <c:pt idx="6900">
                  <c:v>14.476562500000002</c:v>
                </c:pt>
                <c:pt idx="6901">
                  <c:v>14.474677776331209</c:v>
                </c:pt>
                <c:pt idx="6902">
                  <c:v>14.472793543348088</c:v>
                </c:pt>
                <c:pt idx="6903">
                  <c:v>14.470909800859042</c:v>
                </c:pt>
                <c:pt idx="6904">
                  <c:v>14.469026548672568</c:v>
                </c:pt>
                <c:pt idx="6905">
                  <c:v>14.467143786597269</c:v>
                </c:pt>
                <c:pt idx="6906">
                  <c:v>14.465261514441844</c:v>
                </c:pt>
                <c:pt idx="6907">
                  <c:v>14.463379732015092</c:v>
                </c:pt>
                <c:pt idx="6908">
                  <c:v>14.461498439125913</c:v>
                </c:pt>
                <c:pt idx="6909">
                  <c:v>14.459617635583303</c:v>
                </c:pt>
                <c:pt idx="6910">
                  <c:v>14.45773732119636</c:v>
                </c:pt>
                <c:pt idx="6911">
                  <c:v>14.455857495774284</c:v>
                </c:pt>
                <c:pt idx="6912">
                  <c:v>14.453978159126367</c:v>
                </c:pt>
                <c:pt idx="6913">
                  <c:v>14.452099311062007</c:v>
                </c:pt>
                <c:pt idx="6914">
                  <c:v>14.450220951390696</c:v>
                </c:pt>
                <c:pt idx="6915">
                  <c:v>14.448343079922029</c:v>
                </c:pt>
                <c:pt idx="6916">
                  <c:v>14.446465696465699</c:v>
                </c:pt>
                <c:pt idx="6917">
                  <c:v>14.444588800831495</c:v>
                </c:pt>
                <c:pt idx="6918">
                  <c:v>14.442712392829309</c:v>
                </c:pt>
                <c:pt idx="6919">
                  <c:v>14.440836472269128</c:v>
                </c:pt>
                <c:pt idx="6920">
                  <c:v>14.438961038961041</c:v>
                </c:pt>
                <c:pt idx="6921">
                  <c:v>14.437086092715234</c:v>
                </c:pt>
                <c:pt idx="6922">
                  <c:v>14.435211633341991</c:v>
                </c:pt>
                <c:pt idx="6923">
                  <c:v>14.433337660651697</c:v>
                </c:pt>
                <c:pt idx="6924">
                  <c:v>14.431464174454831</c:v>
                </c:pt>
                <c:pt idx="6925">
                  <c:v>14.429591174561974</c:v>
                </c:pt>
                <c:pt idx="6926">
                  <c:v>14.427718660783807</c:v>
                </c:pt>
                <c:pt idx="6927">
                  <c:v>14.425846632931103</c:v>
                </c:pt>
                <c:pt idx="6928">
                  <c:v>14.423975090814739</c:v>
                </c:pt>
                <c:pt idx="6929">
                  <c:v>14.422104034245688</c:v>
                </c:pt>
                <c:pt idx="6930">
                  <c:v>14.420233463035022</c:v>
                </c:pt>
                <c:pt idx="6931">
                  <c:v>14.418363376993907</c:v>
                </c:pt>
                <c:pt idx="6932">
                  <c:v>14.416493775933612</c:v>
                </c:pt>
                <c:pt idx="6933">
                  <c:v>14.414624659665503</c:v>
                </c:pt>
                <c:pt idx="6934">
                  <c:v>14.41275602800104</c:v>
                </c:pt>
                <c:pt idx="6935">
                  <c:v>14.410887880751783</c:v>
                </c:pt>
                <c:pt idx="6936">
                  <c:v>14.409020217729395</c:v>
                </c:pt>
                <c:pt idx="6937">
                  <c:v>14.407153038745628</c:v>
                </c:pt>
                <c:pt idx="6938">
                  <c:v>14.405286343612337</c:v>
                </c:pt>
                <c:pt idx="6939">
                  <c:v>14.403420132141472</c:v>
                </c:pt>
                <c:pt idx="6940">
                  <c:v>14.401554404145079</c:v>
                </c:pt>
                <c:pt idx="6941">
                  <c:v>14.399689159435308</c:v>
                </c:pt>
                <c:pt idx="6942">
                  <c:v>14.397824397824399</c:v>
                </c:pt>
                <c:pt idx="6943">
                  <c:v>14.395960119124695</c:v>
                </c:pt>
                <c:pt idx="6944">
                  <c:v>14.394096323148629</c:v>
                </c:pt>
                <c:pt idx="6945">
                  <c:v>14.39223300970874</c:v>
                </c:pt>
                <c:pt idx="6946">
                  <c:v>14.390370178617657</c:v>
                </c:pt>
                <c:pt idx="6947">
                  <c:v>14.388507829688109</c:v>
                </c:pt>
                <c:pt idx="6948">
                  <c:v>14.386645962732921</c:v>
                </c:pt>
                <c:pt idx="6949">
                  <c:v>14.384784577565016</c:v>
                </c:pt>
                <c:pt idx="6950">
                  <c:v>14.382923673997414</c:v>
                </c:pt>
                <c:pt idx="6951">
                  <c:v>14.38106325184323</c:v>
                </c:pt>
                <c:pt idx="6952">
                  <c:v>14.379203310915678</c:v>
                </c:pt>
                <c:pt idx="6953">
                  <c:v>14.377343851028064</c:v>
                </c:pt>
                <c:pt idx="6954">
                  <c:v>14.375484871993795</c:v>
                </c:pt>
                <c:pt idx="6955">
                  <c:v>14.373626373626376</c:v>
                </c:pt>
                <c:pt idx="6956">
                  <c:v>14.371768355739402</c:v>
                </c:pt>
                <c:pt idx="6957">
                  <c:v>14.36991081814657</c:v>
                </c:pt>
                <c:pt idx="6958">
                  <c:v>14.368053760661672</c:v>
                </c:pt>
                <c:pt idx="6959">
                  <c:v>14.366197183098594</c:v>
                </c:pt>
                <c:pt idx="6960">
                  <c:v>14.36434108527132</c:v>
                </c:pt>
                <c:pt idx="6961">
                  <c:v>14.362485466993931</c:v>
                </c:pt>
                <c:pt idx="6962">
                  <c:v>14.360630328080601</c:v>
                </c:pt>
                <c:pt idx="6963">
                  <c:v>14.358775668345604</c:v>
                </c:pt>
                <c:pt idx="6964">
                  <c:v>14.356921487603307</c:v>
                </c:pt>
                <c:pt idx="6965">
                  <c:v>14.355067785668174</c:v>
                </c:pt>
                <c:pt idx="6966">
                  <c:v>14.353214562354765</c:v>
                </c:pt>
                <c:pt idx="6967">
                  <c:v>14.351361817477736</c:v>
                </c:pt>
                <c:pt idx="6968">
                  <c:v>14.349509550851835</c:v>
                </c:pt>
                <c:pt idx="6969">
                  <c:v>14.347657762291911</c:v>
                </c:pt>
                <c:pt idx="6970">
                  <c:v>14.345806451612905</c:v>
                </c:pt>
                <c:pt idx="6971">
                  <c:v>14.343955618629856</c:v>
                </c:pt>
                <c:pt idx="6972">
                  <c:v>14.342105263157897</c:v>
                </c:pt>
                <c:pt idx="6973">
                  <c:v>14.340255385012256</c:v>
                </c:pt>
                <c:pt idx="6974">
                  <c:v>14.338405984008256</c:v>
                </c:pt>
                <c:pt idx="6975">
                  <c:v>14.336557059961317</c:v>
                </c:pt>
                <c:pt idx="6976">
                  <c:v>14.334708612686955</c:v>
                </c:pt>
                <c:pt idx="6977">
                  <c:v>14.332860642000776</c:v>
                </c:pt>
                <c:pt idx="6978">
                  <c:v>14.331013147718487</c:v>
                </c:pt>
                <c:pt idx="6979">
                  <c:v>14.329166129655885</c:v>
                </c:pt>
                <c:pt idx="6980">
                  <c:v>14.327319587628867</c:v>
                </c:pt>
                <c:pt idx="6981">
                  <c:v>14.325473521453423</c:v>
                </c:pt>
                <c:pt idx="6982">
                  <c:v>14.323627930945634</c:v>
                </c:pt>
                <c:pt idx="6983">
                  <c:v>14.321782815921681</c:v>
                </c:pt>
                <c:pt idx="6984">
                  <c:v>14.319938176197837</c:v>
                </c:pt>
                <c:pt idx="6985">
                  <c:v>14.318094011590471</c:v>
                </c:pt>
                <c:pt idx="6986">
                  <c:v>14.316250321916046</c:v>
                </c:pt>
                <c:pt idx="6987">
                  <c:v>14.314407106991117</c:v>
                </c:pt>
                <c:pt idx="6988">
                  <c:v>14.312564366632341</c:v>
                </c:pt>
                <c:pt idx="6989">
                  <c:v>14.310722100656458</c:v>
                </c:pt>
                <c:pt idx="6990">
                  <c:v>14.30888030888031</c:v>
                </c:pt>
                <c:pt idx="6991">
                  <c:v>14.307038991120836</c:v>
                </c:pt>
                <c:pt idx="6992">
                  <c:v>14.30519814719506</c:v>
                </c:pt>
                <c:pt idx="6993">
                  <c:v>14.303357776920111</c:v>
                </c:pt>
                <c:pt idx="6994">
                  <c:v>14.301517880113201</c:v>
                </c:pt>
                <c:pt idx="6995">
                  <c:v>14.299678456591641</c:v>
                </c:pt>
                <c:pt idx="6996">
                  <c:v>14.297839506172842</c:v>
                </c:pt>
                <c:pt idx="6997">
                  <c:v>14.296001028674297</c:v>
                </c:pt>
                <c:pt idx="6998">
                  <c:v>14.294163023913605</c:v>
                </c:pt>
                <c:pt idx="6999">
                  <c:v>14.292325491708448</c:v>
                </c:pt>
                <c:pt idx="7000">
                  <c:v>14.290488431876609</c:v>
                </c:pt>
                <c:pt idx="7001">
                  <c:v>14.288651844235961</c:v>
                </c:pt>
                <c:pt idx="7002">
                  <c:v>14.286815728604473</c:v>
                </c:pt>
                <c:pt idx="7003">
                  <c:v>14.284980084800207</c:v>
                </c:pt>
                <c:pt idx="7004">
                  <c:v>14.283144912641317</c:v>
                </c:pt>
                <c:pt idx="7005">
                  <c:v>14.281310211946051</c:v>
                </c:pt>
                <c:pt idx="7006">
                  <c:v>14.279475982532754</c:v>
                </c:pt>
                <c:pt idx="7007">
                  <c:v>14.277642224219855</c:v>
                </c:pt>
                <c:pt idx="7008">
                  <c:v>14.275808936825888</c:v>
                </c:pt>
                <c:pt idx="7009">
                  <c:v>14.273976120169472</c:v>
                </c:pt>
                <c:pt idx="7010">
                  <c:v>14.272143774069322</c:v>
                </c:pt>
                <c:pt idx="7011">
                  <c:v>14.270311898344245</c:v>
                </c:pt>
                <c:pt idx="7012">
                  <c:v>14.268480492813143</c:v>
                </c:pt>
                <c:pt idx="7013">
                  <c:v>14.266649557295009</c:v>
                </c:pt>
                <c:pt idx="7014">
                  <c:v>14.264819091608931</c:v>
                </c:pt>
                <c:pt idx="7015">
                  <c:v>14.262989095574088</c:v>
                </c:pt>
                <c:pt idx="7016">
                  <c:v>14.261159569009751</c:v>
                </c:pt>
                <c:pt idx="7017">
                  <c:v>14.259330511735286</c:v>
                </c:pt>
                <c:pt idx="7018">
                  <c:v>14.257501923570148</c:v>
                </c:pt>
                <c:pt idx="7019">
                  <c:v>14.25567380433389</c:v>
                </c:pt>
                <c:pt idx="7020">
                  <c:v>14.253846153846156</c:v>
                </c:pt>
                <c:pt idx="7021">
                  <c:v>14.252018971926677</c:v>
                </c:pt>
                <c:pt idx="7022">
                  <c:v>14.250192258395286</c:v>
                </c:pt>
                <c:pt idx="7023">
                  <c:v>14.248366013071898</c:v>
                </c:pt>
                <c:pt idx="7024">
                  <c:v>14.246540235776527</c:v>
                </c:pt>
                <c:pt idx="7025">
                  <c:v>14.244714926329278</c:v>
                </c:pt>
                <c:pt idx="7026">
                  <c:v>14.242890084550348</c:v>
                </c:pt>
                <c:pt idx="7027">
                  <c:v>14.241065710260026</c:v>
                </c:pt>
                <c:pt idx="7028">
                  <c:v>14.23924180327869</c:v>
                </c:pt>
                <c:pt idx="7029">
                  <c:v>14.237418363426817</c:v>
                </c:pt>
                <c:pt idx="7030">
                  <c:v>14.235595390524971</c:v>
                </c:pt>
                <c:pt idx="7031">
                  <c:v>14.233772884393806</c:v>
                </c:pt>
                <c:pt idx="7032">
                  <c:v>14.231950844854072</c:v>
                </c:pt>
                <c:pt idx="7033">
                  <c:v>14.230129271726611</c:v>
                </c:pt>
                <c:pt idx="7034">
                  <c:v>14.228308164832354</c:v>
                </c:pt>
                <c:pt idx="7035">
                  <c:v>14.226487523992324</c:v>
                </c:pt>
                <c:pt idx="7036">
                  <c:v>14.224667349027637</c:v>
                </c:pt>
                <c:pt idx="7037">
                  <c:v>14.2228476397595</c:v>
                </c:pt>
                <c:pt idx="7038">
                  <c:v>14.221028396009212</c:v>
                </c:pt>
                <c:pt idx="7039">
                  <c:v>14.21920961759816</c:v>
                </c:pt>
                <c:pt idx="7040">
                  <c:v>14.217391304347828</c:v>
                </c:pt>
                <c:pt idx="7041">
                  <c:v>14.215573456079786</c:v>
                </c:pt>
                <c:pt idx="7042">
                  <c:v>14.213756072615702</c:v>
                </c:pt>
                <c:pt idx="7043">
                  <c:v>14.211939153777324</c:v>
                </c:pt>
                <c:pt idx="7044">
                  <c:v>14.210122699386504</c:v>
                </c:pt>
                <c:pt idx="7045">
                  <c:v>14.208306709265177</c:v>
                </c:pt>
                <c:pt idx="7046">
                  <c:v>14.206491183235372</c:v>
                </c:pt>
                <c:pt idx="7047">
                  <c:v>14.204676121119205</c:v>
                </c:pt>
                <c:pt idx="7048">
                  <c:v>14.202861522738887</c:v>
                </c:pt>
                <c:pt idx="7049">
                  <c:v>14.201047387916722</c:v>
                </c:pt>
                <c:pt idx="7050">
                  <c:v>14.199233716475097</c:v>
                </c:pt>
                <c:pt idx="7051">
                  <c:v>14.197420508236497</c:v>
                </c:pt>
                <c:pt idx="7052">
                  <c:v>14.195607763023496</c:v>
                </c:pt>
                <c:pt idx="7053">
                  <c:v>14.193795480658753</c:v>
                </c:pt>
                <c:pt idx="7054">
                  <c:v>14.191983660965025</c:v>
                </c:pt>
                <c:pt idx="7055">
                  <c:v>14.190172303765157</c:v>
                </c:pt>
                <c:pt idx="7056">
                  <c:v>14.188361408882084</c:v>
                </c:pt>
                <c:pt idx="7057">
                  <c:v>14.186550976138831</c:v>
                </c:pt>
                <c:pt idx="7058">
                  <c:v>14.184741005358513</c:v>
                </c:pt>
                <c:pt idx="7059">
                  <c:v>14.182931496364334</c:v>
                </c:pt>
                <c:pt idx="7060">
                  <c:v>14.181122448979593</c:v>
                </c:pt>
                <c:pt idx="7061">
                  <c:v>14.179313863027676</c:v>
                </c:pt>
                <c:pt idx="7062">
                  <c:v>14.17750573833206</c:v>
                </c:pt>
                <c:pt idx="7063">
                  <c:v>14.17569807471631</c:v>
                </c:pt>
                <c:pt idx="7064">
                  <c:v>14.173890872004081</c:v>
                </c:pt>
                <c:pt idx="7065">
                  <c:v>14.172084130019122</c:v>
                </c:pt>
                <c:pt idx="7066">
                  <c:v>14.170277848585268</c:v>
                </c:pt>
                <c:pt idx="7067">
                  <c:v>14.168472027526445</c:v>
                </c:pt>
                <c:pt idx="7068">
                  <c:v>14.166666666666668</c:v>
                </c:pt>
                <c:pt idx="7069">
                  <c:v>14.164861765830043</c:v>
                </c:pt>
                <c:pt idx="7070">
                  <c:v>14.163057324840766</c:v>
                </c:pt>
                <c:pt idx="7071">
                  <c:v>14.16125334352312</c:v>
                </c:pt>
                <c:pt idx="7072">
                  <c:v>14.159449821701479</c:v>
                </c:pt>
                <c:pt idx="7073">
                  <c:v>14.157646759200308</c:v>
                </c:pt>
                <c:pt idx="7074">
                  <c:v>14.155844155844157</c:v>
                </c:pt>
                <c:pt idx="7075">
                  <c:v>14.154042011457673</c:v>
                </c:pt>
                <c:pt idx="7076">
                  <c:v>14.152240325865582</c:v>
                </c:pt>
                <c:pt idx="7077">
                  <c:v>14.15043909889271</c:v>
                </c:pt>
                <c:pt idx="7078">
                  <c:v>14.148638330363962</c:v>
                </c:pt>
                <c:pt idx="7079">
                  <c:v>14.14683802010434</c:v>
                </c:pt>
                <c:pt idx="7080">
                  <c:v>14.145038167938933</c:v>
                </c:pt>
                <c:pt idx="7081">
                  <c:v>14.143238773692916</c:v>
                </c:pt>
                <c:pt idx="7082">
                  <c:v>14.141439837191555</c:v>
                </c:pt>
                <c:pt idx="7083">
                  <c:v>14.139641358260208</c:v>
                </c:pt>
                <c:pt idx="7084">
                  <c:v>14.137843336724314</c:v>
                </c:pt>
                <c:pt idx="7085">
                  <c:v>14.13604577240941</c:v>
                </c:pt>
                <c:pt idx="7086">
                  <c:v>14.134248665141115</c:v>
                </c:pt>
                <c:pt idx="7087">
                  <c:v>14.132452014745139</c:v>
                </c:pt>
                <c:pt idx="7088">
                  <c:v>14.130655821047283</c:v>
                </c:pt>
                <c:pt idx="7089">
                  <c:v>14.128860083873429</c:v>
                </c:pt>
                <c:pt idx="7090">
                  <c:v>14.127064803049556</c:v>
                </c:pt>
                <c:pt idx="7091">
                  <c:v>14.125269978401731</c:v>
                </c:pt>
                <c:pt idx="7092">
                  <c:v>14.123475609756099</c:v>
                </c:pt>
                <c:pt idx="7093">
                  <c:v>14.121681696938907</c:v>
                </c:pt>
                <c:pt idx="7094">
                  <c:v>14.119888239776481</c:v>
                </c:pt>
                <c:pt idx="7095">
                  <c:v>14.11809523809524</c:v>
                </c:pt>
                <c:pt idx="7096">
                  <c:v>14.116302691721687</c:v>
                </c:pt>
                <c:pt idx="7097">
                  <c:v>14.114510600482419</c:v>
                </c:pt>
                <c:pt idx="7098">
                  <c:v>14.112718964204115</c:v>
                </c:pt>
                <c:pt idx="7099">
                  <c:v>14.110927782713544</c:v>
                </c:pt>
                <c:pt idx="7100">
                  <c:v>14.109137055837566</c:v>
                </c:pt>
                <c:pt idx="7101">
                  <c:v>14.107346783403123</c:v>
                </c:pt>
                <c:pt idx="7102">
                  <c:v>14.105556965237252</c:v>
                </c:pt>
                <c:pt idx="7103">
                  <c:v>14.103767601167069</c:v>
                </c:pt>
                <c:pt idx="7104">
                  <c:v>14.101978691019788</c:v>
                </c:pt>
                <c:pt idx="7105">
                  <c:v>14.100190234622703</c:v>
                </c:pt>
                <c:pt idx="7106">
                  <c:v>14.098402231803197</c:v>
                </c:pt>
                <c:pt idx="7107">
                  <c:v>14.096614682388743</c:v>
                </c:pt>
                <c:pt idx="7108">
                  <c:v>14.094827586206899</c:v>
                </c:pt>
                <c:pt idx="7109">
                  <c:v>14.09304094308531</c:v>
                </c:pt>
                <c:pt idx="7110">
                  <c:v>14.091254752851713</c:v>
                </c:pt>
                <c:pt idx="7111">
                  <c:v>14.089469015333927</c:v>
                </c:pt>
                <c:pt idx="7112">
                  <c:v>14.08768373035986</c:v>
                </c:pt>
                <c:pt idx="7113">
                  <c:v>14.085898897757508</c:v>
                </c:pt>
                <c:pt idx="7114">
                  <c:v>14.084114517354955</c:v>
                </c:pt>
                <c:pt idx="7115">
                  <c:v>14.082330588980369</c:v>
                </c:pt>
                <c:pt idx="7116">
                  <c:v>14.080547112462009</c:v>
                </c:pt>
                <c:pt idx="7117">
                  <c:v>14.078764087628215</c:v>
                </c:pt>
                <c:pt idx="7118">
                  <c:v>14.076981514307422</c:v>
                </c:pt>
                <c:pt idx="7119">
                  <c:v>14.075199392328145</c:v>
                </c:pt>
                <c:pt idx="7120">
                  <c:v>14.07341772151899</c:v>
                </c:pt>
                <c:pt idx="7121">
                  <c:v>14.071636501708646</c:v>
                </c:pt>
                <c:pt idx="7122">
                  <c:v>14.069855732725895</c:v>
                </c:pt>
                <c:pt idx="7123">
                  <c:v>14.068075414399598</c:v>
                </c:pt>
                <c:pt idx="7124">
                  <c:v>14.066295546558706</c:v>
                </c:pt>
                <c:pt idx="7125">
                  <c:v>14.06451612903226</c:v>
                </c:pt>
                <c:pt idx="7126">
                  <c:v>14.062737161649382</c:v>
                </c:pt>
                <c:pt idx="7127">
                  <c:v>14.060958644239284</c:v>
                </c:pt>
                <c:pt idx="7128">
                  <c:v>14.059180576631261</c:v>
                </c:pt>
                <c:pt idx="7129">
                  <c:v>14.057402958654698</c:v>
                </c:pt>
                <c:pt idx="7130">
                  <c:v>14.055625790139066</c:v>
                </c:pt>
                <c:pt idx="7131">
                  <c:v>14.05384907091392</c:v>
                </c:pt>
                <c:pt idx="7132">
                  <c:v>14.052072800808899</c:v>
                </c:pt>
                <c:pt idx="7133">
                  <c:v>14.050296979653735</c:v>
                </c:pt>
                <c:pt idx="7134">
                  <c:v>14.048521607278243</c:v>
                </c:pt>
                <c:pt idx="7135">
                  <c:v>14.046746683512319</c:v>
                </c:pt>
                <c:pt idx="7136">
                  <c:v>14.044972208185955</c:v>
                </c:pt>
                <c:pt idx="7137">
                  <c:v>14.043198181129217</c:v>
                </c:pt>
                <c:pt idx="7138">
                  <c:v>14.041424602172267</c:v>
                </c:pt>
                <c:pt idx="7139">
                  <c:v>14.039651471145348</c:v>
                </c:pt>
                <c:pt idx="7140">
                  <c:v>14.037878787878789</c:v>
                </c:pt>
                <c:pt idx="7141">
                  <c:v>14.036106552203007</c:v>
                </c:pt>
                <c:pt idx="7142">
                  <c:v>14.0343347639485</c:v>
                </c:pt>
                <c:pt idx="7143">
                  <c:v>14.032563422945856</c:v>
                </c:pt>
                <c:pt idx="7144">
                  <c:v>14.030792529025746</c:v>
                </c:pt>
                <c:pt idx="7145">
                  <c:v>14.02902208201893</c:v>
                </c:pt>
                <c:pt idx="7146">
                  <c:v>14.027252081756247</c:v>
                </c:pt>
                <c:pt idx="7147">
                  <c:v>14.025482528068627</c:v>
                </c:pt>
                <c:pt idx="7148">
                  <c:v>14.023713420787086</c:v>
                </c:pt>
                <c:pt idx="7149">
                  <c:v>14.021944759742718</c:v>
                </c:pt>
                <c:pt idx="7150">
                  <c:v>14.020176544766711</c:v>
                </c:pt>
                <c:pt idx="7151">
                  <c:v>14.018408775690331</c:v>
                </c:pt>
                <c:pt idx="7152">
                  <c:v>14.016641452344933</c:v>
                </c:pt>
                <c:pt idx="7153">
                  <c:v>14.014874574561958</c:v>
                </c:pt>
                <c:pt idx="7154">
                  <c:v>14.013108142172928</c:v>
                </c:pt>
                <c:pt idx="7155">
                  <c:v>14.011342155009453</c:v>
                </c:pt>
                <c:pt idx="7156">
                  <c:v>14.009576612903228</c:v>
                </c:pt>
                <c:pt idx="7157">
                  <c:v>14.007811515686029</c:v>
                </c:pt>
                <c:pt idx="7158">
                  <c:v>14.006046863189722</c:v>
                </c:pt>
                <c:pt idx="7159">
                  <c:v>14.004282655246255</c:v>
                </c:pt>
                <c:pt idx="7160">
                  <c:v>14.002518891687659</c:v>
                </c:pt>
                <c:pt idx="7161">
                  <c:v>14.000755572346055</c:v>
                </c:pt>
                <c:pt idx="7162">
                  <c:v>13.998992697053641</c:v>
                </c:pt>
                <c:pt idx="7163">
                  <c:v>13.997230265642706</c:v>
                </c:pt>
                <c:pt idx="7164">
                  <c:v>13.995468277945621</c:v>
                </c:pt>
                <c:pt idx="7165">
                  <c:v>13.993706733794841</c:v>
                </c:pt>
                <c:pt idx="7166">
                  <c:v>13.991945633022906</c:v>
                </c:pt>
                <c:pt idx="7167">
                  <c:v>13.990184975462441</c:v>
                </c:pt>
                <c:pt idx="7168">
                  <c:v>13.988424760946153</c:v>
                </c:pt>
                <c:pt idx="7169">
                  <c:v>13.986664989306833</c:v>
                </c:pt>
                <c:pt idx="7170">
                  <c:v>13.984905660377361</c:v>
                </c:pt>
                <c:pt idx="7171">
                  <c:v>13.983146773990695</c:v>
                </c:pt>
                <c:pt idx="7172">
                  <c:v>13.981388329979881</c:v>
                </c:pt>
                <c:pt idx="7173">
                  <c:v>13.979630328178049</c:v>
                </c:pt>
                <c:pt idx="7174">
                  <c:v>13.977872768418408</c:v>
                </c:pt>
                <c:pt idx="7175">
                  <c:v>13.976115650534258</c:v>
                </c:pt>
                <c:pt idx="7176">
                  <c:v>13.974358974358976</c:v>
                </c:pt>
                <c:pt idx="7177">
                  <c:v>13.97260273972603</c:v>
                </c:pt>
                <c:pt idx="7178">
                  <c:v>13.970846946468964</c:v>
                </c:pt>
                <c:pt idx="7179">
                  <c:v>13.969091594421412</c:v>
                </c:pt>
                <c:pt idx="7180">
                  <c:v>13.967336683417088</c:v>
                </c:pt>
                <c:pt idx="7181">
                  <c:v>13.965582213289789</c:v>
                </c:pt>
                <c:pt idx="7182">
                  <c:v>13.963828183873401</c:v>
                </c:pt>
                <c:pt idx="7183">
                  <c:v>13.962074595001885</c:v>
                </c:pt>
                <c:pt idx="7184">
                  <c:v>13.960321446509294</c:v>
                </c:pt>
                <c:pt idx="7185">
                  <c:v>13.958568738229758</c:v>
                </c:pt>
                <c:pt idx="7186">
                  <c:v>13.956816469997491</c:v>
                </c:pt>
                <c:pt idx="7187">
                  <c:v>13.955064641646794</c:v>
                </c:pt>
                <c:pt idx="7188">
                  <c:v>13.95331325301205</c:v>
                </c:pt>
                <c:pt idx="7189">
                  <c:v>13.951562303927721</c:v>
                </c:pt>
                <c:pt idx="7190">
                  <c:v>13.949811794228358</c:v>
                </c:pt>
                <c:pt idx="7191">
                  <c:v>13.948061723748591</c:v>
                </c:pt>
                <c:pt idx="7192">
                  <c:v>13.946312092323133</c:v>
                </c:pt>
                <c:pt idx="7193">
                  <c:v>13.944562899786781</c:v>
                </c:pt>
                <c:pt idx="7194">
                  <c:v>13.942814145974419</c:v>
                </c:pt>
                <c:pt idx="7195">
                  <c:v>13.941065830721005</c:v>
                </c:pt>
                <c:pt idx="7196">
                  <c:v>13.939317953861586</c:v>
                </c:pt>
                <c:pt idx="7197">
                  <c:v>13.937570515231291</c:v>
                </c:pt>
                <c:pt idx="7198">
                  <c:v>13.935823514665332</c:v>
                </c:pt>
                <c:pt idx="7199">
                  <c:v>13.934076951999</c:v>
                </c:pt>
                <c:pt idx="7200">
                  <c:v>13.932330827067672</c:v>
                </c:pt>
                <c:pt idx="7201">
                  <c:v>13.930585139706805</c:v>
                </c:pt>
                <c:pt idx="7202">
                  <c:v>13.928839889751943</c:v>
                </c:pt>
                <c:pt idx="7203">
                  <c:v>13.927095077038709</c:v>
                </c:pt>
                <c:pt idx="7204">
                  <c:v>13.925350701402808</c:v>
                </c:pt>
                <c:pt idx="7205">
                  <c:v>13.923606762680027</c:v>
                </c:pt>
                <c:pt idx="7206">
                  <c:v>13.921863260706237</c:v>
                </c:pt>
                <c:pt idx="7207">
                  <c:v>13.920120195317393</c:v>
                </c:pt>
                <c:pt idx="7208">
                  <c:v>13.918377566349527</c:v>
                </c:pt>
                <c:pt idx="7209">
                  <c:v>13.916635373638755</c:v>
                </c:pt>
                <c:pt idx="7210">
                  <c:v>13.914893617021278</c:v>
                </c:pt>
                <c:pt idx="7211">
                  <c:v>13.913152296333378</c:v>
                </c:pt>
                <c:pt idx="7212">
                  <c:v>13.911411411411413</c:v>
                </c:pt>
                <c:pt idx="7213">
                  <c:v>13.909670962091832</c:v>
                </c:pt>
                <c:pt idx="7214">
                  <c:v>13.90793094821116</c:v>
                </c:pt>
                <c:pt idx="7215">
                  <c:v>13.906191369606006</c:v>
                </c:pt>
                <c:pt idx="7216">
                  <c:v>13.904452226113058</c:v>
                </c:pt>
                <c:pt idx="7217">
                  <c:v>13.90271351756909</c:v>
                </c:pt>
                <c:pt idx="7218">
                  <c:v>13.900975243810954</c:v>
                </c:pt>
                <c:pt idx="7219">
                  <c:v>13.899237404675587</c:v>
                </c:pt>
                <c:pt idx="7220">
                  <c:v>13.897500000000003</c:v>
                </c:pt>
                <c:pt idx="7221">
                  <c:v>13.8957630296213</c:v>
                </c:pt>
                <c:pt idx="7222">
                  <c:v>13.894026493376657</c:v>
                </c:pt>
                <c:pt idx="7223">
                  <c:v>13.892290391103337</c:v>
                </c:pt>
                <c:pt idx="7224">
                  <c:v>13.890554722638683</c:v>
                </c:pt>
                <c:pt idx="7225">
                  <c:v>13.888819487820115</c:v>
                </c:pt>
                <c:pt idx="7226">
                  <c:v>13.887084686485139</c:v>
                </c:pt>
                <c:pt idx="7227">
                  <c:v>13.885350318471339</c:v>
                </c:pt>
                <c:pt idx="7228">
                  <c:v>13.883616383616385</c:v>
                </c:pt>
                <c:pt idx="7229">
                  <c:v>13.881882881758024</c:v>
                </c:pt>
                <c:pt idx="7230">
                  <c:v>13.880149812734084</c:v>
                </c:pt>
                <c:pt idx="7231">
                  <c:v>13.878417176382476</c:v>
                </c:pt>
                <c:pt idx="7232">
                  <c:v>13.87668497254119</c:v>
                </c:pt>
                <c:pt idx="7233">
                  <c:v>13.874953201048298</c:v>
                </c:pt>
                <c:pt idx="7234">
                  <c:v>13.873221861741953</c:v>
                </c:pt>
                <c:pt idx="7235">
                  <c:v>13.871490954460388</c:v>
                </c:pt>
                <c:pt idx="7236">
                  <c:v>13.869760479041918</c:v>
                </c:pt>
                <c:pt idx="7237">
                  <c:v>13.868030435324936</c:v>
                </c:pt>
                <c:pt idx="7238">
                  <c:v>13.866300823147919</c:v>
                </c:pt>
                <c:pt idx="7239">
                  <c:v>13.864571642349421</c:v>
                </c:pt>
                <c:pt idx="7240">
                  <c:v>13.862842892768082</c:v>
                </c:pt>
                <c:pt idx="7241">
                  <c:v>13.861114574242615</c:v>
                </c:pt>
                <c:pt idx="7242">
                  <c:v>13.859386686611819</c:v>
                </c:pt>
                <c:pt idx="7243">
                  <c:v>13.857659229714573</c:v>
                </c:pt>
                <c:pt idx="7244">
                  <c:v>13.855932203389832</c:v>
                </c:pt>
                <c:pt idx="7245">
                  <c:v>13.854205607476638</c:v>
                </c:pt>
                <c:pt idx="7246">
                  <c:v>13.852479441814106</c:v>
                </c:pt>
                <c:pt idx="7247">
                  <c:v>13.850753706241436</c:v>
                </c:pt>
                <c:pt idx="7248">
                  <c:v>13.849028400597909</c:v>
                </c:pt>
                <c:pt idx="7249">
                  <c:v>13.847303524722882</c:v>
                </c:pt>
                <c:pt idx="7250">
                  <c:v>13.845579078455792</c:v>
                </c:pt>
                <c:pt idx="7251">
                  <c:v>13.843855061636162</c:v>
                </c:pt>
                <c:pt idx="7252">
                  <c:v>13.842131474103587</c:v>
                </c:pt>
                <c:pt idx="7253">
                  <c:v>13.840408315697749</c:v>
                </c:pt>
                <c:pt idx="7254">
                  <c:v>13.838685586258404</c:v>
                </c:pt>
                <c:pt idx="7255">
                  <c:v>13.836963285625391</c:v>
                </c:pt>
                <c:pt idx="7256">
                  <c:v>13.835241413638627</c:v>
                </c:pt>
                <c:pt idx="7257">
                  <c:v>13.833519970138113</c:v>
                </c:pt>
                <c:pt idx="7258">
                  <c:v>13.831798954963924</c:v>
                </c:pt>
                <c:pt idx="7259">
                  <c:v>13.830078367956215</c:v>
                </c:pt>
                <c:pt idx="7260">
                  <c:v>13.828358208955226</c:v>
                </c:pt>
                <c:pt idx="7261">
                  <c:v>13.82663847780127</c:v>
                </c:pt>
                <c:pt idx="7262">
                  <c:v>13.824919174334745</c:v>
                </c:pt>
                <c:pt idx="7263">
                  <c:v>13.823200298396122</c:v>
                </c:pt>
                <c:pt idx="7264">
                  <c:v>13.821481849825959</c:v>
                </c:pt>
                <c:pt idx="7265">
                  <c:v>13.819763828464886</c:v>
                </c:pt>
                <c:pt idx="7266">
                  <c:v>13.818046234153618</c:v>
                </c:pt>
                <c:pt idx="7267">
                  <c:v>13.816329066732946</c:v>
                </c:pt>
                <c:pt idx="7268">
                  <c:v>13.81461232604374</c:v>
                </c:pt>
                <c:pt idx="7269">
                  <c:v>13.812896011926949</c:v>
                </c:pt>
                <c:pt idx="7270">
                  <c:v>13.811180124223604</c:v>
                </c:pt>
                <c:pt idx="7271">
                  <c:v>13.809464662774813</c:v>
                </c:pt>
                <c:pt idx="7272">
                  <c:v>13.80774962742176</c:v>
                </c:pt>
                <c:pt idx="7273">
                  <c:v>13.806035018005714</c:v>
                </c:pt>
                <c:pt idx="7274">
                  <c:v>13.804320834368017</c:v>
                </c:pt>
                <c:pt idx="7275">
                  <c:v>13.802607076350094</c:v>
                </c:pt>
                <c:pt idx="7276">
                  <c:v>13.800893743793448</c:v>
                </c:pt>
                <c:pt idx="7277">
                  <c:v>13.799180836539657</c:v>
                </c:pt>
                <c:pt idx="7278">
                  <c:v>13.797468354430382</c:v>
                </c:pt>
                <c:pt idx="7279">
                  <c:v>13.79575629730736</c:v>
                </c:pt>
                <c:pt idx="7280">
                  <c:v>13.794044665012409</c:v>
                </c:pt>
                <c:pt idx="7281">
                  <c:v>13.792333457387423</c:v>
                </c:pt>
                <c:pt idx="7282">
                  <c:v>13.790622674274376</c:v>
                </c:pt>
                <c:pt idx="7283">
                  <c:v>13.788912315515319</c:v>
                </c:pt>
                <c:pt idx="7284">
                  <c:v>13.787202380952383</c:v>
                </c:pt>
                <c:pt idx="7285">
                  <c:v>13.785492870427776</c:v>
                </c:pt>
                <c:pt idx="7286">
                  <c:v>13.783783783783786</c:v>
                </c:pt>
                <c:pt idx="7287">
                  <c:v>13.782075120862777</c:v>
                </c:pt>
                <c:pt idx="7288">
                  <c:v>13.780366881507192</c:v>
                </c:pt>
                <c:pt idx="7289">
                  <c:v>13.77865906555955</c:v>
                </c:pt>
                <c:pt idx="7290">
                  <c:v>13.776951672862456</c:v>
                </c:pt>
                <c:pt idx="7291">
                  <c:v>13.775244703258583</c:v>
                </c:pt>
                <c:pt idx="7292">
                  <c:v>13.773538156590686</c:v>
                </c:pt>
                <c:pt idx="7293">
                  <c:v>13.7718320327016</c:v>
                </c:pt>
                <c:pt idx="7294">
                  <c:v>13.770126331434236</c:v>
                </c:pt>
                <c:pt idx="7295">
                  <c:v>13.768421052631581</c:v>
                </c:pt>
                <c:pt idx="7296">
                  <c:v>13.766716196136704</c:v>
                </c:pt>
                <c:pt idx="7297">
                  <c:v>13.765011761792747</c:v>
                </c:pt>
                <c:pt idx="7298">
                  <c:v>13.763307749442934</c:v>
                </c:pt>
                <c:pt idx="7299">
                  <c:v>13.761604158930563</c:v>
                </c:pt>
                <c:pt idx="7300">
                  <c:v>13.759900990099013</c:v>
                </c:pt>
                <c:pt idx="7301">
                  <c:v>13.758198242791735</c:v>
                </c:pt>
                <c:pt idx="7302">
                  <c:v>13.756495916852266</c:v>
                </c:pt>
                <c:pt idx="7303">
                  <c:v>13.754794012124213</c:v>
                </c:pt>
                <c:pt idx="7304">
                  <c:v>13.753092528451264</c:v>
                </c:pt>
                <c:pt idx="7305">
                  <c:v>13.751391465677182</c:v>
                </c:pt>
                <c:pt idx="7306">
                  <c:v>13.749690823645809</c:v>
                </c:pt>
                <c:pt idx="7307">
                  <c:v>13.747990602201066</c:v>
                </c:pt>
                <c:pt idx="7308">
                  <c:v>13.746290801186946</c:v>
                </c:pt>
                <c:pt idx="7309">
                  <c:v>13.744591420447524</c:v>
                </c:pt>
                <c:pt idx="7310">
                  <c:v>13.742892459826949</c:v>
                </c:pt>
                <c:pt idx="7311">
                  <c:v>13.741193919169449</c:v>
                </c:pt>
                <c:pt idx="7312">
                  <c:v>13.739495798319329</c:v>
                </c:pt>
                <c:pt idx="7313">
                  <c:v>13.737798097120971</c:v>
                </c:pt>
                <c:pt idx="7314">
                  <c:v>13.73610081541883</c:v>
                </c:pt>
                <c:pt idx="7315">
                  <c:v>13.734403953057445</c:v>
                </c:pt>
                <c:pt idx="7316">
                  <c:v>13.732707509881426</c:v>
                </c:pt>
                <c:pt idx="7317">
                  <c:v>13.731011485735459</c:v>
                </c:pt>
                <c:pt idx="7318">
                  <c:v>13.729315880464315</c:v>
                </c:pt>
                <c:pt idx="7319">
                  <c:v>13.727620693912831</c:v>
                </c:pt>
                <c:pt idx="7320">
                  <c:v>13.725925925925928</c:v>
                </c:pt>
                <c:pt idx="7321">
                  <c:v>13.7242315763486</c:v>
                </c:pt>
                <c:pt idx="7322">
                  <c:v>13.722537645025922</c:v>
                </c:pt>
                <c:pt idx="7323">
                  <c:v>13.720844131803037</c:v>
                </c:pt>
                <c:pt idx="7324">
                  <c:v>13.719151036525174</c:v>
                </c:pt>
                <c:pt idx="7325">
                  <c:v>13.717458359037632</c:v>
                </c:pt>
                <c:pt idx="7326">
                  <c:v>13.715766099185791</c:v>
                </c:pt>
                <c:pt idx="7327">
                  <c:v>13.714074256815099</c:v>
                </c:pt>
                <c:pt idx="7328">
                  <c:v>13.712382831771093</c:v>
                </c:pt>
                <c:pt idx="7329">
                  <c:v>13.710691823899372</c:v>
                </c:pt>
                <c:pt idx="7330">
                  <c:v>13.709001233045624</c:v>
                </c:pt>
                <c:pt idx="7331">
                  <c:v>13.707311059055606</c:v>
                </c:pt>
                <c:pt idx="7332">
                  <c:v>13.70562130177515</c:v>
                </c:pt>
                <c:pt idx="7333">
                  <c:v>13.703931961050168</c:v>
                </c:pt>
                <c:pt idx="7334">
                  <c:v>13.702243036726648</c:v>
                </c:pt>
                <c:pt idx="7335">
                  <c:v>13.700554528650649</c:v>
                </c:pt>
                <c:pt idx="7336">
                  <c:v>13.698866436668311</c:v>
                </c:pt>
                <c:pt idx="7337">
                  <c:v>13.697178760625849</c:v>
                </c:pt>
                <c:pt idx="7338">
                  <c:v>13.695491500369551</c:v>
                </c:pt>
                <c:pt idx="7339">
                  <c:v>13.693804655745783</c:v>
                </c:pt>
                <c:pt idx="7340">
                  <c:v>13.692118226600988</c:v>
                </c:pt>
                <c:pt idx="7341">
                  <c:v>13.69043221278168</c:v>
                </c:pt>
                <c:pt idx="7342">
                  <c:v>13.688746614134452</c:v>
                </c:pt>
                <c:pt idx="7343">
                  <c:v>13.687061430505972</c:v>
                </c:pt>
                <c:pt idx="7344">
                  <c:v>13.685376661742986</c:v>
                </c:pt>
                <c:pt idx="7345">
                  <c:v>13.68369230769231</c:v>
                </c:pt>
                <c:pt idx="7346">
                  <c:v>13.682008368200838</c:v>
                </c:pt>
                <c:pt idx="7347">
                  <c:v>13.680324843115542</c:v>
                </c:pt>
                <c:pt idx="7348">
                  <c:v>13.678641732283467</c:v>
                </c:pt>
                <c:pt idx="7349">
                  <c:v>13.676959035551731</c:v>
                </c:pt>
                <c:pt idx="7350">
                  <c:v>13.67527675276753</c:v>
                </c:pt>
                <c:pt idx="7351">
                  <c:v>13.673594883778135</c:v>
                </c:pt>
                <c:pt idx="7352">
                  <c:v>13.671913428430893</c:v>
                </c:pt>
                <c:pt idx="7353">
                  <c:v>13.670232386573222</c:v>
                </c:pt>
                <c:pt idx="7354">
                  <c:v>13.668551758052621</c:v>
                </c:pt>
                <c:pt idx="7355">
                  <c:v>13.666871542716658</c:v>
                </c:pt>
                <c:pt idx="7356">
                  <c:v>13.665191740412981</c:v>
                </c:pt>
                <c:pt idx="7357">
                  <c:v>13.663512350989309</c:v>
                </c:pt>
                <c:pt idx="7358">
                  <c:v>13.66183337429344</c:v>
                </c:pt>
                <c:pt idx="7359">
                  <c:v>13.660154810173243</c:v>
                </c:pt>
                <c:pt idx="7360">
                  <c:v>13.65847665847666</c:v>
                </c:pt>
                <c:pt idx="7361">
                  <c:v>13.656798919051715</c:v>
                </c:pt>
                <c:pt idx="7362">
                  <c:v>13.655121591746502</c:v>
                </c:pt>
                <c:pt idx="7363">
                  <c:v>13.653444676409187</c:v>
                </c:pt>
                <c:pt idx="7364">
                  <c:v>13.651768172888017</c:v>
                </c:pt>
                <c:pt idx="7365">
                  <c:v>13.650092081031309</c:v>
                </c:pt>
                <c:pt idx="7366">
                  <c:v>13.648416400687456</c:v>
                </c:pt>
                <c:pt idx="7367">
                  <c:v>13.646741131704923</c:v>
                </c:pt>
                <c:pt idx="7368">
                  <c:v>13.645066273932255</c:v>
                </c:pt>
                <c:pt idx="7369">
                  <c:v>13.643391827218066</c:v>
                </c:pt>
                <c:pt idx="7370">
                  <c:v>13.641717791411045</c:v>
                </c:pt>
                <c:pt idx="7371">
                  <c:v>13.640044166359958</c:v>
                </c:pt>
                <c:pt idx="7372">
                  <c:v>13.638370951913643</c:v>
                </c:pt>
                <c:pt idx="7373">
                  <c:v>13.636698147921013</c:v>
                </c:pt>
                <c:pt idx="7374">
                  <c:v>13.635025754231053</c:v>
                </c:pt>
                <c:pt idx="7375">
                  <c:v>13.633353770692828</c:v>
                </c:pt>
                <c:pt idx="7376">
                  <c:v>13.63168219715547</c:v>
                </c:pt>
                <c:pt idx="7377">
                  <c:v>13.630011033468188</c:v>
                </c:pt>
                <c:pt idx="7378">
                  <c:v>13.628340279480266</c:v>
                </c:pt>
                <c:pt idx="7379">
                  <c:v>13.626669935041061</c:v>
                </c:pt>
                <c:pt idx="7380">
                  <c:v>13.625000000000002</c:v>
                </c:pt>
                <c:pt idx="7381">
                  <c:v>13.623330474206593</c:v>
                </c:pt>
                <c:pt idx="7382">
                  <c:v>13.621661357510416</c:v>
                </c:pt>
                <c:pt idx="7383">
                  <c:v>13.619992649761119</c:v>
                </c:pt>
                <c:pt idx="7384">
                  <c:v>13.618324350808429</c:v>
                </c:pt>
                <c:pt idx="7385">
                  <c:v>13.616656460502146</c:v>
                </c:pt>
                <c:pt idx="7386">
                  <c:v>13.614988978692139</c:v>
                </c:pt>
                <c:pt idx="7387">
                  <c:v>13.613321905228359</c:v>
                </c:pt>
                <c:pt idx="7388">
                  <c:v>13.611655239960825</c:v>
                </c:pt>
                <c:pt idx="7389">
                  <c:v>13.609988982739628</c:v>
                </c:pt>
                <c:pt idx="7390">
                  <c:v>13.608323133414935</c:v>
                </c:pt>
                <c:pt idx="7391">
                  <c:v>13.606657691836986</c:v>
                </c:pt>
                <c:pt idx="7392">
                  <c:v>13.604992657856096</c:v>
                </c:pt>
                <c:pt idx="7393">
                  <c:v>13.603328031322649</c:v>
                </c:pt>
                <c:pt idx="7394">
                  <c:v>13.601663812087107</c:v>
                </c:pt>
                <c:pt idx="7395">
                  <c:v>13.600000000000001</c:v>
                </c:pt>
                <c:pt idx="7396">
                  <c:v>13.59833659491194</c:v>
                </c:pt>
                <c:pt idx="7397">
                  <c:v>13.596673596673599</c:v>
                </c:pt>
                <c:pt idx="7398">
                  <c:v>13.595011005135731</c:v>
                </c:pt>
                <c:pt idx="7399">
                  <c:v>13.593348820149163</c:v>
                </c:pt>
                <c:pt idx="7400">
                  <c:v>13.591687041564795</c:v>
                </c:pt>
                <c:pt idx="7401">
                  <c:v>13.590025669233592</c:v>
                </c:pt>
                <c:pt idx="7402">
                  <c:v>13.588364703006601</c:v>
                </c:pt>
                <c:pt idx="7403">
                  <c:v>13.58670414273494</c:v>
                </c:pt>
                <c:pt idx="7404">
                  <c:v>13.585043988269797</c:v>
                </c:pt>
                <c:pt idx="7405">
                  <c:v>13.583384239462433</c:v>
                </c:pt>
                <c:pt idx="7406">
                  <c:v>13.581724896164184</c:v>
                </c:pt>
                <c:pt idx="7407">
                  <c:v>13.580065958226458</c:v>
                </c:pt>
                <c:pt idx="7408">
                  <c:v>13.578407425500735</c:v>
                </c:pt>
                <c:pt idx="7409">
                  <c:v>13.576749297838566</c:v>
                </c:pt>
                <c:pt idx="7410">
                  <c:v>13.575091575091577</c:v>
                </c:pt>
                <c:pt idx="7411">
                  <c:v>13.573434257111465</c:v>
                </c:pt>
                <c:pt idx="7412">
                  <c:v>13.571777343750002</c:v>
                </c:pt>
                <c:pt idx="7413">
                  <c:v>13.570120834859027</c:v>
                </c:pt>
                <c:pt idx="7414">
                  <c:v>13.568464730290458</c:v>
                </c:pt>
                <c:pt idx="7415">
                  <c:v>13.56680902989628</c:v>
                </c:pt>
                <c:pt idx="7416">
                  <c:v>13.565153733528552</c:v>
                </c:pt>
                <c:pt idx="7417">
                  <c:v>13.563498841039406</c:v>
                </c:pt>
                <c:pt idx="7418">
                  <c:v>13.561844352281046</c:v>
                </c:pt>
                <c:pt idx="7419">
                  <c:v>13.560190267105746</c:v>
                </c:pt>
                <c:pt idx="7420">
                  <c:v>13.558536585365855</c:v>
                </c:pt>
                <c:pt idx="7421">
                  <c:v>13.556883306913793</c:v>
                </c:pt>
                <c:pt idx="7422">
                  <c:v>13.55523043160205</c:v>
                </c:pt>
                <c:pt idx="7423">
                  <c:v>13.55357795928319</c:v>
                </c:pt>
                <c:pt idx="7424">
                  <c:v>13.551925889809851</c:v>
                </c:pt>
                <c:pt idx="7425">
                  <c:v>13.550274223034737</c:v>
                </c:pt>
                <c:pt idx="7426">
                  <c:v>13.548622958810627</c:v>
                </c:pt>
                <c:pt idx="7427">
                  <c:v>13.546972096990375</c:v>
                </c:pt>
                <c:pt idx="7428">
                  <c:v>13.545321637426902</c:v>
                </c:pt>
                <c:pt idx="7429">
                  <c:v>13.543671579973202</c:v>
                </c:pt>
                <c:pt idx="7430">
                  <c:v>13.54202192448234</c:v>
                </c:pt>
                <c:pt idx="7431">
                  <c:v>13.540372670807455</c:v>
                </c:pt>
                <c:pt idx="7432">
                  <c:v>13.538723818801754</c:v>
                </c:pt>
                <c:pt idx="7433">
                  <c:v>13.53707536831852</c:v>
                </c:pt>
                <c:pt idx="7434">
                  <c:v>13.535427319211104</c:v>
                </c:pt>
                <c:pt idx="7435">
                  <c:v>13.53377967133293</c:v>
                </c:pt>
                <c:pt idx="7436">
                  <c:v>13.53213242453749</c:v>
                </c:pt>
                <c:pt idx="7437">
                  <c:v>13.530485578678352</c:v>
                </c:pt>
                <c:pt idx="7438">
                  <c:v>13.528839133609152</c:v>
                </c:pt>
                <c:pt idx="7439">
                  <c:v>13.527193089183601</c:v>
                </c:pt>
                <c:pt idx="7440">
                  <c:v>13.525547445255476</c:v>
                </c:pt>
                <c:pt idx="7441">
                  <c:v>13.523902201678629</c:v>
                </c:pt>
                <c:pt idx="7442">
                  <c:v>13.522257358306984</c:v>
                </c:pt>
                <c:pt idx="7443">
                  <c:v>13.52061291499453</c:v>
                </c:pt>
                <c:pt idx="7444">
                  <c:v>13.518968871595332</c:v>
                </c:pt>
                <c:pt idx="7445">
                  <c:v>13.517325227963527</c:v>
                </c:pt>
                <c:pt idx="7446">
                  <c:v>13.515681983953321</c:v>
                </c:pt>
                <c:pt idx="7447">
                  <c:v>13.514039139418989</c:v>
                </c:pt>
                <c:pt idx="7448">
                  <c:v>13.512396694214878</c:v>
                </c:pt>
                <c:pt idx="7449">
                  <c:v>13.510754648195409</c:v>
                </c:pt>
                <c:pt idx="7450">
                  <c:v>13.509113001215068</c:v>
                </c:pt>
                <c:pt idx="7451">
                  <c:v>13.507471753128419</c:v>
                </c:pt>
                <c:pt idx="7452">
                  <c:v>13.505830903790089</c:v>
                </c:pt>
                <c:pt idx="7453">
                  <c:v>13.504190453054781</c:v>
                </c:pt>
                <c:pt idx="7454">
                  <c:v>13.502550400777267</c:v>
                </c:pt>
                <c:pt idx="7455">
                  <c:v>13.500910746812387</c:v>
                </c:pt>
                <c:pt idx="7456">
                  <c:v>13.499271491015058</c:v>
                </c:pt>
                <c:pt idx="7457">
                  <c:v>13.49763263324026</c:v>
                </c:pt>
                <c:pt idx="7458">
                  <c:v>13.495994173343046</c:v>
                </c:pt>
                <c:pt idx="7459">
                  <c:v>13.494356111178544</c:v>
                </c:pt>
                <c:pt idx="7460">
                  <c:v>13.492718446601943</c:v>
                </c:pt>
                <c:pt idx="7461">
                  <c:v>13.491081179468512</c:v>
                </c:pt>
                <c:pt idx="7462">
                  <c:v>13.489444309633585</c:v>
                </c:pt>
                <c:pt idx="7463">
                  <c:v>13.487807836952568</c:v>
                </c:pt>
                <c:pt idx="7464">
                  <c:v>13.486171761280934</c:v>
                </c:pt>
                <c:pt idx="7465">
                  <c:v>13.484536082474229</c:v>
                </c:pt>
                <c:pt idx="7466">
                  <c:v>13.482900800388069</c:v>
                </c:pt>
                <c:pt idx="7467">
                  <c:v>13.48126591487814</c:v>
                </c:pt>
                <c:pt idx="7468">
                  <c:v>13.479631425800196</c:v>
                </c:pt>
                <c:pt idx="7469">
                  <c:v>13.477997333010064</c:v>
                </c:pt>
                <c:pt idx="7470">
                  <c:v>13.476363636363638</c:v>
                </c:pt>
                <c:pt idx="7471">
                  <c:v>13.474730335716885</c:v>
                </c:pt>
                <c:pt idx="7472">
                  <c:v>13.473097430925838</c:v>
                </c:pt>
                <c:pt idx="7473">
                  <c:v>13.471464921846604</c:v>
                </c:pt>
                <c:pt idx="7474">
                  <c:v>13.469832808335354</c:v>
                </c:pt>
                <c:pt idx="7475">
                  <c:v>13.468201090248336</c:v>
                </c:pt>
                <c:pt idx="7476">
                  <c:v>13.466569767441863</c:v>
                </c:pt>
                <c:pt idx="7477">
                  <c:v>13.464938839772316</c:v>
                </c:pt>
                <c:pt idx="7478">
                  <c:v>13.463308307096151</c:v>
                </c:pt>
                <c:pt idx="7479">
                  <c:v>13.46167816926989</c:v>
                </c:pt>
                <c:pt idx="7480">
                  <c:v>13.460048426150124</c:v>
                </c:pt>
                <c:pt idx="7481">
                  <c:v>13.458419077593513</c:v>
                </c:pt>
                <c:pt idx="7482">
                  <c:v>13.456790123456791</c:v>
                </c:pt>
                <c:pt idx="7483">
                  <c:v>13.455161563596759</c:v>
                </c:pt>
                <c:pt idx="7484">
                  <c:v>13.453533397870283</c:v>
                </c:pt>
                <c:pt idx="7485">
                  <c:v>13.451905626134304</c:v>
                </c:pt>
                <c:pt idx="7486">
                  <c:v>13.450278248245828</c:v>
                </c:pt>
                <c:pt idx="7487">
                  <c:v>13.448651264061935</c:v>
                </c:pt>
                <c:pt idx="7488">
                  <c:v>13.447024673439769</c:v>
                </c:pt>
                <c:pt idx="7489">
                  <c:v>13.445398476236548</c:v>
                </c:pt>
                <c:pt idx="7490">
                  <c:v>13.443772672309555</c:v>
                </c:pt>
                <c:pt idx="7491">
                  <c:v>13.442147261516142</c:v>
                </c:pt>
                <c:pt idx="7492">
                  <c:v>13.440522243713735</c:v>
                </c:pt>
                <c:pt idx="7493">
                  <c:v>13.438897618759823</c:v>
                </c:pt>
                <c:pt idx="7494">
                  <c:v>13.437273386511967</c:v>
                </c:pt>
                <c:pt idx="7495">
                  <c:v>13.435649546827797</c:v>
                </c:pt>
                <c:pt idx="7496">
                  <c:v>13.43402609956501</c:v>
                </c:pt>
                <c:pt idx="7497">
                  <c:v>13.432403044581372</c:v>
                </c:pt>
                <c:pt idx="7498">
                  <c:v>13.430780381734721</c:v>
                </c:pt>
                <c:pt idx="7499">
                  <c:v>13.429158110882959</c:v>
                </c:pt>
                <c:pt idx="7500">
                  <c:v>13.42753623188406</c:v>
                </c:pt>
                <c:pt idx="7501">
                  <c:v>13.425914744596065</c:v>
                </c:pt>
                <c:pt idx="7502">
                  <c:v>13.424293648877084</c:v>
                </c:pt>
                <c:pt idx="7503">
                  <c:v>13.422672944585297</c:v>
                </c:pt>
                <c:pt idx="7504">
                  <c:v>13.421052631578949</c:v>
                </c:pt>
                <c:pt idx="7505">
                  <c:v>13.419432709716357</c:v>
                </c:pt>
                <c:pt idx="7506">
                  <c:v>13.417813178855903</c:v>
                </c:pt>
                <c:pt idx="7507">
                  <c:v>13.416194038856041</c:v>
                </c:pt>
                <c:pt idx="7508">
                  <c:v>13.414575289575291</c:v>
                </c:pt>
                <c:pt idx="7509">
                  <c:v>13.412956930872243</c:v>
                </c:pt>
                <c:pt idx="7510">
                  <c:v>13.411338962605551</c:v>
                </c:pt>
                <c:pt idx="7511">
                  <c:v>13.409721384633942</c:v>
                </c:pt>
                <c:pt idx="7512">
                  <c:v>13.408104196816209</c:v>
                </c:pt>
                <c:pt idx="7513">
                  <c:v>13.406487399011215</c:v>
                </c:pt>
                <c:pt idx="7514">
                  <c:v>13.404870991077889</c:v>
                </c:pt>
                <c:pt idx="7515">
                  <c:v>13.403254972875228</c:v>
                </c:pt>
                <c:pt idx="7516">
                  <c:v>13.401639344262296</c:v>
                </c:pt>
                <c:pt idx="7517">
                  <c:v>13.400024105098231</c:v>
                </c:pt>
                <c:pt idx="7518">
                  <c:v>13.398409255242228</c:v>
                </c:pt>
                <c:pt idx="7519">
                  <c:v>13.396794794553562</c:v>
                </c:pt>
                <c:pt idx="7520">
                  <c:v>13.395180722891569</c:v>
                </c:pt>
                <c:pt idx="7521">
                  <c:v>13.39356704011565</c:v>
                </c:pt>
                <c:pt idx="7522">
                  <c:v>13.391953746085282</c:v>
                </c:pt>
                <c:pt idx="7523">
                  <c:v>13.390340840660004</c:v>
                </c:pt>
                <c:pt idx="7524">
                  <c:v>13.388728323699423</c:v>
                </c:pt>
                <c:pt idx="7525">
                  <c:v>13.387116195063216</c:v>
                </c:pt>
                <c:pt idx="7526">
                  <c:v>13.385504454611127</c:v>
                </c:pt>
                <c:pt idx="7527">
                  <c:v>13.383893102202963</c:v>
                </c:pt>
                <c:pt idx="7528">
                  <c:v>13.382282137698606</c:v>
                </c:pt>
                <c:pt idx="7529">
                  <c:v>13.380671560958</c:v>
                </c:pt>
                <c:pt idx="7530">
                  <c:v>13.379061371841157</c:v>
                </c:pt>
                <c:pt idx="7531">
                  <c:v>13.37745157020816</c:v>
                </c:pt>
                <c:pt idx="7532">
                  <c:v>13.375842155919155</c:v>
                </c:pt>
                <c:pt idx="7533">
                  <c:v>13.374233128834357</c:v>
                </c:pt>
                <c:pt idx="7534">
                  <c:v>13.372624488814051</c:v>
                </c:pt>
                <c:pt idx="7535">
                  <c:v>13.371016235718583</c:v>
                </c:pt>
                <c:pt idx="7536">
                  <c:v>13.369408369408371</c:v>
                </c:pt>
                <c:pt idx="7537">
                  <c:v>13.367800889743899</c:v>
                </c:pt>
                <c:pt idx="7538">
                  <c:v>13.366193796585719</c:v>
                </c:pt>
                <c:pt idx="7539">
                  <c:v>13.364587089794448</c:v>
                </c:pt>
                <c:pt idx="7540">
                  <c:v>13.362980769230772</c:v>
                </c:pt>
                <c:pt idx="7541">
                  <c:v>13.36137483475544</c:v>
                </c:pt>
                <c:pt idx="7542">
                  <c:v>13.359769286229273</c:v>
                </c:pt>
                <c:pt idx="7543">
                  <c:v>13.358164123513157</c:v>
                </c:pt>
                <c:pt idx="7544">
                  <c:v>13.356559346468046</c:v>
                </c:pt>
                <c:pt idx="7545">
                  <c:v>13.354954954954957</c:v>
                </c:pt>
                <c:pt idx="7546">
                  <c:v>13.353350948834976</c:v>
                </c:pt>
                <c:pt idx="7547">
                  <c:v>13.351747327969258</c:v>
                </c:pt>
                <c:pt idx="7548">
                  <c:v>13.350144092219022</c:v>
                </c:pt>
                <c:pt idx="7549">
                  <c:v>13.348541241445554</c:v>
                </c:pt>
                <c:pt idx="7550">
                  <c:v>13.346938775510205</c:v>
                </c:pt>
                <c:pt idx="7551">
                  <c:v>13.345336694274399</c:v>
                </c:pt>
                <c:pt idx="7552">
                  <c:v>13.343734997599618</c:v>
                </c:pt>
                <c:pt idx="7553">
                  <c:v>13.342133685347415</c:v>
                </c:pt>
                <c:pt idx="7554">
                  <c:v>13.340532757379412</c:v>
                </c:pt>
                <c:pt idx="7555">
                  <c:v>13.338932213557291</c:v>
                </c:pt>
                <c:pt idx="7556">
                  <c:v>13.337332053742804</c:v>
                </c:pt>
                <c:pt idx="7557">
                  <c:v>13.335732277797771</c:v>
                </c:pt>
                <c:pt idx="7558">
                  <c:v>13.334132885584074</c:v>
                </c:pt>
                <c:pt idx="7559">
                  <c:v>13.332533876963666</c:v>
                </c:pt>
                <c:pt idx="7560">
                  <c:v>13.330935251798563</c:v>
                </c:pt>
                <c:pt idx="7561">
                  <c:v>13.329337009950846</c:v>
                </c:pt>
                <c:pt idx="7562">
                  <c:v>13.327739151282668</c:v>
                </c:pt>
                <c:pt idx="7563">
                  <c:v>13.32614167565624</c:v>
                </c:pt>
                <c:pt idx="7564">
                  <c:v>13.324544582933846</c:v>
                </c:pt>
                <c:pt idx="7565">
                  <c:v>13.322947872977833</c:v>
                </c:pt>
                <c:pt idx="7566">
                  <c:v>13.321351545650613</c:v>
                </c:pt>
                <c:pt idx="7567">
                  <c:v>13.319755600814666</c:v>
                </c:pt>
                <c:pt idx="7568">
                  <c:v>13.318160038332536</c:v>
                </c:pt>
                <c:pt idx="7569">
                  <c:v>13.316564858066837</c:v>
                </c:pt>
                <c:pt idx="7570">
                  <c:v>13.314970059880242</c:v>
                </c:pt>
                <c:pt idx="7571">
                  <c:v>13.313375643635494</c:v>
                </c:pt>
                <c:pt idx="7572">
                  <c:v>13.311781609195403</c:v>
                </c:pt>
                <c:pt idx="7573">
                  <c:v>13.310187956422844</c:v>
                </c:pt>
                <c:pt idx="7574">
                  <c:v>13.308594685180754</c:v>
                </c:pt>
                <c:pt idx="7575">
                  <c:v>13.307001795332138</c:v>
                </c:pt>
                <c:pt idx="7576">
                  <c:v>13.305409286740069</c:v>
                </c:pt>
                <c:pt idx="7577">
                  <c:v>13.303817159267682</c:v>
                </c:pt>
                <c:pt idx="7578">
                  <c:v>13.302225412778178</c:v>
                </c:pt>
                <c:pt idx="7579">
                  <c:v>13.300634047134826</c:v>
                </c:pt>
                <c:pt idx="7580">
                  <c:v>13.299043062200958</c:v>
                </c:pt>
                <c:pt idx="7581">
                  <c:v>13.297452457839974</c:v>
                </c:pt>
                <c:pt idx="7582">
                  <c:v>13.295862233915333</c:v>
                </c:pt>
                <c:pt idx="7583">
                  <c:v>13.294272390290567</c:v>
                </c:pt>
                <c:pt idx="7584">
                  <c:v>13.29268292682927</c:v>
                </c:pt>
                <c:pt idx="7585">
                  <c:v>13.2910938433951</c:v>
                </c:pt>
                <c:pt idx="7586">
                  <c:v>13.289505139851784</c:v>
                </c:pt>
                <c:pt idx="7587">
                  <c:v>13.287916816063106</c:v>
                </c:pt>
                <c:pt idx="7588">
                  <c:v>13.286328871892927</c:v>
                </c:pt>
                <c:pt idx="7589">
                  <c:v>13.284741307205163</c:v>
                </c:pt>
                <c:pt idx="7590">
                  <c:v>13.283154121863801</c:v>
                </c:pt>
                <c:pt idx="7591">
                  <c:v>13.28156731573289</c:v>
                </c:pt>
                <c:pt idx="7592">
                  <c:v>13.279980888676542</c:v>
                </c:pt>
                <c:pt idx="7593">
                  <c:v>13.278394840558942</c:v>
                </c:pt>
                <c:pt idx="7594">
                  <c:v>13.276809171244329</c:v>
                </c:pt>
                <c:pt idx="7595">
                  <c:v>13.275223880597016</c:v>
                </c:pt>
                <c:pt idx="7596">
                  <c:v>13.273638968481377</c:v>
                </c:pt>
                <c:pt idx="7597">
                  <c:v>13.27205443476185</c:v>
                </c:pt>
                <c:pt idx="7598">
                  <c:v>13.270470279302938</c:v>
                </c:pt>
                <c:pt idx="7599">
                  <c:v>13.268886501969211</c:v>
                </c:pt>
                <c:pt idx="7600">
                  <c:v>13.2673031026253</c:v>
                </c:pt>
                <c:pt idx="7601">
                  <c:v>13.265720081135905</c:v>
                </c:pt>
                <c:pt idx="7602">
                  <c:v>13.264137437365786</c:v>
                </c:pt>
                <c:pt idx="7603">
                  <c:v>13.26255517117977</c:v>
                </c:pt>
                <c:pt idx="7604">
                  <c:v>13.26097328244275</c:v>
                </c:pt>
                <c:pt idx="7605">
                  <c:v>13.259391771019679</c:v>
                </c:pt>
                <c:pt idx="7606">
                  <c:v>13.257810636775581</c:v>
                </c:pt>
                <c:pt idx="7607">
                  <c:v>13.256229879575535</c:v>
                </c:pt>
                <c:pt idx="7608">
                  <c:v>13.254649499284694</c:v>
                </c:pt>
                <c:pt idx="7609">
                  <c:v>13.253069495768269</c:v>
                </c:pt>
                <c:pt idx="7610">
                  <c:v>13.251489868891539</c:v>
                </c:pt>
                <c:pt idx="7611">
                  <c:v>13.249910618519845</c:v>
                </c:pt>
                <c:pt idx="7612">
                  <c:v>13.248331744518591</c:v>
                </c:pt>
                <c:pt idx="7613">
                  <c:v>13.246753246753249</c:v>
                </c:pt>
                <c:pt idx="7614">
                  <c:v>13.245175125089352</c:v>
                </c:pt>
                <c:pt idx="7615">
                  <c:v>13.243597379392497</c:v>
                </c:pt>
                <c:pt idx="7616">
                  <c:v>13.242020009528348</c:v>
                </c:pt>
                <c:pt idx="7617">
                  <c:v>13.240443015362631</c:v>
                </c:pt>
                <c:pt idx="7618">
                  <c:v>13.238866396761136</c:v>
                </c:pt>
                <c:pt idx="7619">
                  <c:v>13.237290153589715</c:v>
                </c:pt>
                <c:pt idx="7620">
                  <c:v>13.235714285714288</c:v>
                </c:pt>
                <c:pt idx="7621">
                  <c:v>13.234138793000835</c:v>
                </c:pt>
                <c:pt idx="7622">
                  <c:v>13.232563675315403</c:v>
                </c:pt>
                <c:pt idx="7623">
                  <c:v>13.230988932524101</c:v>
                </c:pt>
                <c:pt idx="7624">
                  <c:v>13.2294145644931</c:v>
                </c:pt>
                <c:pt idx="7625">
                  <c:v>13.22784057108864</c:v>
                </c:pt>
                <c:pt idx="7626">
                  <c:v>13.226266952177019</c:v>
                </c:pt>
                <c:pt idx="7627">
                  <c:v>13.224693707624601</c:v>
                </c:pt>
                <c:pt idx="7628">
                  <c:v>13.223120837297813</c:v>
                </c:pt>
                <c:pt idx="7629">
                  <c:v>13.221548341063148</c:v>
                </c:pt>
                <c:pt idx="7630">
                  <c:v>13.21997621878716</c:v>
                </c:pt>
                <c:pt idx="7631">
                  <c:v>13.218404470336466</c:v>
                </c:pt>
                <c:pt idx="7632">
                  <c:v>13.216833095577748</c:v>
                </c:pt>
                <c:pt idx="7633">
                  <c:v>13.215262094377751</c:v>
                </c:pt>
                <c:pt idx="7634">
                  <c:v>13.213691466603281</c:v>
                </c:pt>
                <c:pt idx="7635">
                  <c:v>13.212121212121215</c:v>
                </c:pt>
                <c:pt idx="7636">
                  <c:v>13.210551330798481</c:v>
                </c:pt>
                <c:pt idx="7637">
                  <c:v>13.20898182250208</c:v>
                </c:pt>
                <c:pt idx="7638">
                  <c:v>13.207412687099076</c:v>
                </c:pt>
                <c:pt idx="7639">
                  <c:v>13.205843924456588</c:v>
                </c:pt>
                <c:pt idx="7640">
                  <c:v>13.204275534441807</c:v>
                </c:pt>
                <c:pt idx="7641">
                  <c:v>13.202707516921983</c:v>
                </c:pt>
                <c:pt idx="7642">
                  <c:v>13.201139871764429</c:v>
                </c:pt>
                <c:pt idx="7643">
                  <c:v>13.199572598836522</c:v>
                </c:pt>
                <c:pt idx="7644">
                  <c:v>13.1980056980057</c:v>
                </c:pt>
                <c:pt idx="7645">
                  <c:v>13.196439169139468</c:v>
                </c:pt>
                <c:pt idx="7646">
                  <c:v>13.19487301210539</c:v>
                </c:pt>
                <c:pt idx="7647">
                  <c:v>13.193307226771095</c:v>
                </c:pt>
                <c:pt idx="7648">
                  <c:v>13.191741813004274</c:v>
                </c:pt>
                <c:pt idx="7649">
                  <c:v>13.190176770672679</c:v>
                </c:pt>
                <c:pt idx="7650">
                  <c:v>13.18861209964413</c:v>
                </c:pt>
                <c:pt idx="7651">
                  <c:v>13.187047799786503</c:v>
                </c:pt>
                <c:pt idx="7652">
                  <c:v>13.185483870967744</c:v>
                </c:pt>
                <c:pt idx="7653">
                  <c:v>13.183920313055854</c:v>
                </c:pt>
                <c:pt idx="7654">
                  <c:v>13.182357125918902</c:v>
                </c:pt>
                <c:pt idx="7655">
                  <c:v>13.180794309425016</c:v>
                </c:pt>
                <c:pt idx="7656">
                  <c:v>13.179231863442391</c:v>
                </c:pt>
                <c:pt idx="7657">
                  <c:v>13.177669787839282</c:v>
                </c:pt>
                <c:pt idx="7658">
                  <c:v>13.176108082484003</c:v>
                </c:pt>
                <c:pt idx="7659">
                  <c:v>13.174546747244936</c:v>
                </c:pt>
                <c:pt idx="7660">
                  <c:v>13.172985781990523</c:v>
                </c:pt>
                <c:pt idx="7661">
                  <c:v>13.171425186589268</c:v>
                </c:pt>
                <c:pt idx="7662">
                  <c:v>13.169864960909738</c:v>
                </c:pt>
                <c:pt idx="7663">
                  <c:v>13.168305104820563</c:v>
                </c:pt>
                <c:pt idx="7664">
                  <c:v>13.166745618190433</c:v>
                </c:pt>
                <c:pt idx="7665">
                  <c:v>13.165186500888101</c:v>
                </c:pt>
                <c:pt idx="7666">
                  <c:v>13.163627752782384</c:v>
                </c:pt>
                <c:pt idx="7667">
                  <c:v>13.162069373742158</c:v>
                </c:pt>
                <c:pt idx="7668">
                  <c:v>13.160511363636365</c:v>
                </c:pt>
                <c:pt idx="7669">
                  <c:v>13.158953722334006</c:v>
                </c:pt>
                <c:pt idx="7670">
                  <c:v>13.157396449704144</c:v>
                </c:pt>
                <c:pt idx="7671">
                  <c:v>13.155839545615905</c:v>
                </c:pt>
                <c:pt idx="7672">
                  <c:v>13.154283009938478</c:v>
                </c:pt>
                <c:pt idx="7673">
                  <c:v>13.152726842541112</c:v>
                </c:pt>
                <c:pt idx="7674">
                  <c:v>13.151171043293118</c:v>
                </c:pt>
                <c:pt idx="7675">
                  <c:v>13.149615612063869</c:v>
                </c:pt>
                <c:pt idx="7676">
                  <c:v>13.148060548722801</c:v>
                </c:pt>
                <c:pt idx="7677">
                  <c:v>13.146505853139413</c:v>
                </c:pt>
                <c:pt idx="7678">
                  <c:v>13.144951525183259</c:v>
                </c:pt>
                <c:pt idx="7679">
                  <c:v>13.143397564723964</c:v>
                </c:pt>
                <c:pt idx="7680">
                  <c:v>13.141843971631207</c:v>
                </c:pt>
                <c:pt idx="7681">
                  <c:v>13.140290745774733</c:v>
                </c:pt>
                <c:pt idx="7682">
                  <c:v>13.138737887024346</c:v>
                </c:pt>
                <c:pt idx="7683">
                  <c:v>13.137185395249913</c:v>
                </c:pt>
                <c:pt idx="7684">
                  <c:v>13.135633270321362</c:v>
                </c:pt>
                <c:pt idx="7685">
                  <c:v>13.134081512108684</c:v>
                </c:pt>
                <c:pt idx="7686">
                  <c:v>13.132530120481929</c:v>
                </c:pt>
                <c:pt idx="7687">
                  <c:v>13.13097909531121</c:v>
                </c:pt>
                <c:pt idx="7688">
                  <c:v>13.1294284364667</c:v>
                </c:pt>
                <c:pt idx="7689">
                  <c:v>13.127878143818634</c:v>
                </c:pt>
                <c:pt idx="7690">
                  <c:v>13.12632821723731</c:v>
                </c:pt>
                <c:pt idx="7691">
                  <c:v>13.124778656593085</c:v>
                </c:pt>
                <c:pt idx="7692">
                  <c:v>13.123229461756376</c:v>
                </c:pt>
                <c:pt idx="7693">
                  <c:v>13.121680632597664</c:v>
                </c:pt>
                <c:pt idx="7694">
                  <c:v>13.120132168987492</c:v>
                </c:pt>
                <c:pt idx="7695">
                  <c:v>13.118584070796462</c:v>
                </c:pt>
                <c:pt idx="7696">
                  <c:v>13.117036337895236</c:v>
                </c:pt>
                <c:pt idx="7697">
                  <c:v>13.115488970154537</c:v>
                </c:pt>
                <c:pt idx="7698">
                  <c:v>13.113941967445154</c:v>
                </c:pt>
                <c:pt idx="7699">
                  <c:v>13.112395329637931</c:v>
                </c:pt>
                <c:pt idx="7700">
                  <c:v>13.110849056603776</c:v>
                </c:pt>
                <c:pt idx="7701">
                  <c:v>13.109303148213655</c:v>
                </c:pt>
                <c:pt idx="7702">
                  <c:v>13.107757604338602</c:v>
                </c:pt>
                <c:pt idx="7703">
                  <c:v>13.106212424849701</c:v>
                </c:pt>
                <c:pt idx="7704">
                  <c:v>13.104667609618106</c:v>
                </c:pt>
                <c:pt idx="7705">
                  <c:v>13.103123158515029</c:v>
                </c:pt>
                <c:pt idx="7706">
                  <c:v>13.101579071411738</c:v>
                </c:pt>
                <c:pt idx="7707">
                  <c:v>13.100035348179571</c:v>
                </c:pt>
                <c:pt idx="7708">
                  <c:v>13.098491988689917</c:v>
                </c:pt>
                <c:pt idx="7709">
                  <c:v>13.096948992814232</c:v>
                </c:pt>
                <c:pt idx="7710">
                  <c:v>13.095406360424031</c:v>
                </c:pt>
                <c:pt idx="7711">
                  <c:v>13.093864091390886</c:v>
                </c:pt>
                <c:pt idx="7712">
                  <c:v>13.092322185586436</c:v>
                </c:pt>
                <c:pt idx="7713">
                  <c:v>13.090780642882375</c:v>
                </c:pt>
                <c:pt idx="7714">
                  <c:v>13.089239463150461</c:v>
                </c:pt>
                <c:pt idx="7715">
                  <c:v>13.08769864626251</c:v>
                </c:pt>
                <c:pt idx="7716">
                  <c:v>13.086158192090398</c:v>
                </c:pt>
                <c:pt idx="7717">
                  <c:v>13.084618100506063</c:v>
                </c:pt>
                <c:pt idx="7718">
                  <c:v>13.083078371381504</c:v>
                </c:pt>
                <c:pt idx="7719">
                  <c:v>13.081539004588777</c:v>
                </c:pt>
                <c:pt idx="7720">
                  <c:v>13.080000000000002</c:v>
                </c:pt>
                <c:pt idx="7721">
                  <c:v>13.078461357487356</c:v>
                </c:pt>
                <c:pt idx="7722">
                  <c:v>13.076923076923078</c:v>
                </c:pt>
                <c:pt idx="7723">
                  <c:v>13.075385158179468</c:v>
                </c:pt>
                <c:pt idx="7724">
                  <c:v>13.073847601128882</c:v>
                </c:pt>
                <c:pt idx="7725">
                  <c:v>13.072310405643741</c:v>
                </c:pt>
                <c:pt idx="7726">
                  <c:v>13.070773571596522</c:v>
                </c:pt>
                <c:pt idx="7727">
                  <c:v>13.069237098859764</c:v>
                </c:pt>
                <c:pt idx="7728">
                  <c:v>13.067700987306067</c:v>
                </c:pt>
                <c:pt idx="7729">
                  <c:v>13.066165236808088</c:v>
                </c:pt>
                <c:pt idx="7730">
                  <c:v>13.064629847238544</c:v>
                </c:pt>
                <c:pt idx="7731">
                  <c:v>13.063094818470217</c:v>
                </c:pt>
                <c:pt idx="7732">
                  <c:v>13.061560150375941</c:v>
                </c:pt>
                <c:pt idx="7733">
                  <c:v>13.060025842828617</c:v>
                </c:pt>
                <c:pt idx="7734">
                  <c:v>13.0584918957012</c:v>
                </c:pt>
                <c:pt idx="7735">
                  <c:v>13.056958308866708</c:v>
                </c:pt>
                <c:pt idx="7736">
                  <c:v>13.055425082198218</c:v>
                </c:pt>
                <c:pt idx="7737">
                  <c:v>13.053892215568863</c:v>
                </c:pt>
                <c:pt idx="7738">
                  <c:v>13.052359708851846</c:v>
                </c:pt>
                <c:pt idx="7739">
                  <c:v>13.050827561920414</c:v>
                </c:pt>
                <c:pt idx="7740">
                  <c:v>13.04929577464789</c:v>
                </c:pt>
                <c:pt idx="7741">
                  <c:v>13.047764346907641</c:v>
                </c:pt>
                <c:pt idx="7742">
                  <c:v>13.046233278573107</c:v>
                </c:pt>
                <c:pt idx="7743">
                  <c:v>13.044702569517778</c:v>
                </c:pt>
                <c:pt idx="7744">
                  <c:v>13.043172219615206</c:v>
                </c:pt>
                <c:pt idx="7745">
                  <c:v>13.041642228739004</c:v>
                </c:pt>
                <c:pt idx="7746">
                  <c:v>13.040112596762844</c:v>
                </c:pt>
                <c:pt idx="7747">
                  <c:v>13.038583323560458</c:v>
                </c:pt>
                <c:pt idx="7748">
                  <c:v>13.037054409005631</c:v>
                </c:pt>
                <c:pt idx="7749">
                  <c:v>13.035525852972214</c:v>
                </c:pt>
                <c:pt idx="7750">
                  <c:v>13.033997655334117</c:v>
                </c:pt>
                <c:pt idx="7751">
                  <c:v>13.032469815965305</c:v>
                </c:pt>
                <c:pt idx="7752">
                  <c:v>13.030942334739805</c:v>
                </c:pt>
                <c:pt idx="7753">
                  <c:v>13.029415211531703</c:v>
                </c:pt>
                <c:pt idx="7754">
                  <c:v>13.02788844621514</c:v>
                </c:pt>
                <c:pt idx="7755">
                  <c:v>13.026362038664326</c:v>
                </c:pt>
                <c:pt idx="7756">
                  <c:v>13.024835988753516</c:v>
                </c:pt>
                <c:pt idx="7757">
                  <c:v>13.023310296357035</c:v>
                </c:pt>
                <c:pt idx="7758">
                  <c:v>13.021784961349264</c:v>
                </c:pt>
                <c:pt idx="7759">
                  <c:v>13.020259983604639</c:v>
                </c:pt>
                <c:pt idx="7760">
                  <c:v>13.01873536299766</c:v>
                </c:pt>
                <c:pt idx="7761">
                  <c:v>13.017211099402882</c:v>
                </c:pt>
                <c:pt idx="7762">
                  <c:v>13.015687192694921</c:v>
                </c:pt>
                <c:pt idx="7763">
                  <c:v>13.01416364274845</c:v>
                </c:pt>
                <c:pt idx="7764">
                  <c:v>13.012640449438203</c:v>
                </c:pt>
                <c:pt idx="7765">
                  <c:v>13.011117612638971</c:v>
                </c:pt>
                <c:pt idx="7766">
                  <c:v>13.009595132225604</c:v>
                </c:pt>
                <c:pt idx="7767">
                  <c:v>13.00807300807301</c:v>
                </c:pt>
                <c:pt idx="7768">
                  <c:v>13.006551240056154</c:v>
                </c:pt>
                <c:pt idx="7769">
                  <c:v>13.005029828050066</c:v>
                </c:pt>
                <c:pt idx="7770">
                  <c:v>13.003508771929827</c:v>
                </c:pt>
                <c:pt idx="7771">
                  <c:v>13.001988071570578</c:v>
                </c:pt>
                <c:pt idx="7772">
                  <c:v>13.000467726847523</c:v>
                </c:pt>
                <c:pt idx="7773">
                  <c:v>12.99894773763592</c:v>
                </c:pt>
                <c:pt idx="7774">
                  <c:v>12.997428103811083</c:v>
                </c:pt>
                <c:pt idx="7775">
                  <c:v>12.995908825248394</c:v>
                </c:pt>
                <c:pt idx="7776">
                  <c:v>12.994389901823284</c:v>
                </c:pt>
                <c:pt idx="7777">
                  <c:v>12.992871333411244</c:v>
                </c:pt>
                <c:pt idx="7778">
                  <c:v>12.991353119887826</c:v>
                </c:pt>
                <c:pt idx="7779">
                  <c:v>12.989835261128638</c:v>
                </c:pt>
                <c:pt idx="7780">
                  <c:v>12.988317757009348</c:v>
                </c:pt>
                <c:pt idx="7781">
                  <c:v>12.986800607405678</c:v>
                </c:pt>
                <c:pt idx="7782">
                  <c:v>12.985283812193414</c:v>
                </c:pt>
                <c:pt idx="7783">
                  <c:v>12.983767371248396</c:v>
                </c:pt>
                <c:pt idx="7784">
                  <c:v>12.982251284446521</c:v>
                </c:pt>
                <c:pt idx="7785">
                  <c:v>12.98073555166375</c:v>
                </c:pt>
                <c:pt idx="7786">
                  <c:v>12.979220172776094</c:v>
                </c:pt>
                <c:pt idx="7787">
                  <c:v>12.977705147659625</c:v>
                </c:pt>
                <c:pt idx="7788">
                  <c:v>12.976190476190478</c:v>
                </c:pt>
                <c:pt idx="7789">
                  <c:v>12.974676158244838</c:v>
                </c:pt>
                <c:pt idx="7790">
                  <c:v>12.973162193698952</c:v>
                </c:pt>
                <c:pt idx="7791">
                  <c:v>12.971648582429124</c:v>
                </c:pt>
                <c:pt idx="7792">
                  <c:v>12.970135324311714</c:v>
                </c:pt>
                <c:pt idx="7793">
                  <c:v>12.968622419223145</c:v>
                </c:pt>
                <c:pt idx="7794">
                  <c:v>12.967109867039889</c:v>
                </c:pt>
                <c:pt idx="7795">
                  <c:v>12.965597667638486</c:v>
                </c:pt>
                <c:pt idx="7796">
                  <c:v>12.964085820895525</c:v>
                </c:pt>
                <c:pt idx="7797">
                  <c:v>12.962574326687655</c:v>
                </c:pt>
                <c:pt idx="7798">
                  <c:v>12.961063184891584</c:v>
                </c:pt>
                <c:pt idx="7799">
                  <c:v>12.95955239538408</c:v>
                </c:pt>
                <c:pt idx="7800">
                  <c:v>12.95804195804196</c:v>
                </c:pt>
                <c:pt idx="7801">
                  <c:v>12.956531872742106</c:v>
                </c:pt>
                <c:pt idx="7802">
                  <c:v>12.955022139361455</c:v>
                </c:pt>
                <c:pt idx="7803">
                  <c:v>12.953512757777002</c:v>
                </c:pt>
                <c:pt idx="7804">
                  <c:v>12.952003727865799</c:v>
                </c:pt>
                <c:pt idx="7805">
                  <c:v>12.950495049504951</c:v>
                </c:pt>
                <c:pt idx="7806">
                  <c:v>12.948986722571631</c:v>
                </c:pt>
                <c:pt idx="7807">
                  <c:v>12.947478746943055</c:v>
                </c:pt>
                <c:pt idx="7808">
                  <c:v>12.945971122496509</c:v>
                </c:pt>
                <c:pt idx="7809">
                  <c:v>12.944463849109328</c:v>
                </c:pt>
                <c:pt idx="7810">
                  <c:v>12.942956926658907</c:v>
                </c:pt>
                <c:pt idx="7811">
                  <c:v>12.941450355022701</c:v>
                </c:pt>
                <c:pt idx="7812">
                  <c:v>12.939944134078214</c:v>
                </c:pt>
                <c:pt idx="7813">
                  <c:v>12.938438263703016</c:v>
                </c:pt>
                <c:pt idx="7814">
                  <c:v>12.936932743774728</c:v>
                </c:pt>
                <c:pt idx="7815">
                  <c:v>12.935427574171031</c:v>
                </c:pt>
                <c:pt idx="7816">
                  <c:v>12.933922754769663</c:v>
                </c:pt>
                <c:pt idx="7817">
                  <c:v>12.932418285448414</c:v>
                </c:pt>
                <c:pt idx="7818">
                  <c:v>12.930914166085138</c:v>
                </c:pt>
                <c:pt idx="7819">
                  <c:v>12.92941039655774</c:v>
                </c:pt>
                <c:pt idx="7820">
                  <c:v>12.927906976744188</c:v>
                </c:pt>
                <c:pt idx="7821">
                  <c:v>12.926403906522498</c:v>
                </c:pt>
                <c:pt idx="7822">
                  <c:v>12.924901185770752</c:v>
                </c:pt>
                <c:pt idx="7823">
                  <c:v>12.923398814367083</c:v>
                </c:pt>
                <c:pt idx="7824">
                  <c:v>12.921896792189681</c:v>
                </c:pt>
                <c:pt idx="7825">
                  <c:v>12.920395119116794</c:v>
                </c:pt>
                <c:pt idx="7826">
                  <c:v>12.918893795026728</c:v>
                </c:pt>
                <c:pt idx="7827">
                  <c:v>12.91739281979784</c:v>
                </c:pt>
                <c:pt idx="7828">
                  <c:v>12.915892193308553</c:v>
                </c:pt>
                <c:pt idx="7829">
                  <c:v>12.914391915437335</c:v>
                </c:pt>
                <c:pt idx="7830">
                  <c:v>12.91289198606272</c:v>
                </c:pt>
                <c:pt idx="7831">
                  <c:v>12.911392405063292</c:v>
                </c:pt>
                <c:pt idx="7832">
                  <c:v>12.909893172317698</c:v>
                </c:pt>
                <c:pt idx="7833">
                  <c:v>12.908394287704635</c:v>
                </c:pt>
                <c:pt idx="7834">
                  <c:v>12.906895751102857</c:v>
                </c:pt>
                <c:pt idx="7835">
                  <c:v>12.90539756239118</c:v>
                </c:pt>
                <c:pt idx="7836">
                  <c:v>12.90389972144847</c:v>
                </c:pt>
                <c:pt idx="7837">
                  <c:v>12.902402228153651</c:v>
                </c:pt>
                <c:pt idx="7838">
                  <c:v>12.900905082385705</c:v>
                </c:pt>
                <c:pt idx="7839">
                  <c:v>12.89940828402367</c:v>
                </c:pt>
                <c:pt idx="7840">
                  <c:v>12.897911832946637</c:v>
                </c:pt>
                <c:pt idx="7841">
                  <c:v>12.896415729033757</c:v>
                </c:pt>
                <c:pt idx="7842">
                  <c:v>12.894919972164233</c:v>
                </c:pt>
                <c:pt idx="7843">
                  <c:v>12.893424562217328</c:v>
                </c:pt>
                <c:pt idx="7844">
                  <c:v>12.891929499072358</c:v>
                </c:pt>
                <c:pt idx="7845">
                  <c:v>12.890434782608697</c:v>
                </c:pt>
                <c:pt idx="7846">
                  <c:v>12.888940412705775</c:v>
                </c:pt>
                <c:pt idx="7847">
                  <c:v>12.887446389243076</c:v>
                </c:pt>
                <c:pt idx="7848">
                  <c:v>12.88595271210014</c:v>
                </c:pt>
                <c:pt idx="7849">
                  <c:v>12.884459381156567</c:v>
                </c:pt>
                <c:pt idx="7850">
                  <c:v>12.882966396292007</c:v>
                </c:pt>
                <c:pt idx="7851">
                  <c:v>12.881473757386168</c:v>
                </c:pt>
                <c:pt idx="7852">
                  <c:v>12.879981464318815</c:v>
                </c:pt>
                <c:pt idx="7853">
                  <c:v>12.878489516969768</c:v>
                </c:pt>
                <c:pt idx="7854">
                  <c:v>12.876997915218904</c:v>
                </c:pt>
                <c:pt idx="7855">
                  <c:v>12.875506658946151</c:v>
                </c:pt>
                <c:pt idx="7856">
                  <c:v>12.874015748031498</c:v>
                </c:pt>
                <c:pt idx="7857">
                  <c:v>12.872525182354986</c:v>
                </c:pt>
                <c:pt idx="7858">
                  <c:v>12.871034961796713</c:v>
                </c:pt>
                <c:pt idx="7859">
                  <c:v>12.869545086236835</c:v>
                </c:pt>
                <c:pt idx="7860">
                  <c:v>12.868055555555557</c:v>
                </c:pt>
                <c:pt idx="7861">
                  <c:v>12.866566369633146</c:v>
                </c:pt>
                <c:pt idx="7862">
                  <c:v>12.865077528349921</c:v>
                </c:pt>
                <c:pt idx="7863">
                  <c:v>12.863589031586256</c:v>
                </c:pt>
                <c:pt idx="7864">
                  <c:v>12.862100879222584</c:v>
                </c:pt>
                <c:pt idx="7865">
                  <c:v>12.860613071139388</c:v>
                </c:pt>
                <c:pt idx="7866">
                  <c:v>12.859125607217212</c:v>
                </c:pt>
                <c:pt idx="7867">
                  <c:v>12.857638487336651</c:v>
                </c:pt>
                <c:pt idx="7868">
                  <c:v>12.856151711378356</c:v>
                </c:pt>
                <c:pt idx="7869">
                  <c:v>12.854665279223033</c:v>
                </c:pt>
                <c:pt idx="7870">
                  <c:v>12.853179190751447</c:v>
                </c:pt>
                <c:pt idx="7871">
                  <c:v>12.851693445844413</c:v>
                </c:pt>
                <c:pt idx="7872">
                  <c:v>12.850208044382804</c:v>
                </c:pt>
                <c:pt idx="7873">
                  <c:v>12.848722986247546</c:v>
                </c:pt>
                <c:pt idx="7874">
                  <c:v>12.847238271319622</c:v>
                </c:pt>
                <c:pt idx="7875">
                  <c:v>12.845753899480071</c:v>
                </c:pt>
                <c:pt idx="7876">
                  <c:v>12.844269870609983</c:v>
                </c:pt>
                <c:pt idx="7877">
                  <c:v>12.842786184590507</c:v>
                </c:pt>
                <c:pt idx="7878">
                  <c:v>12.841302841302843</c:v>
                </c:pt>
                <c:pt idx="7879">
                  <c:v>12.83981984062825</c:v>
                </c:pt>
                <c:pt idx="7880">
                  <c:v>12.838337182448038</c:v>
                </c:pt>
                <c:pt idx="7881">
                  <c:v>12.836854866643577</c:v>
                </c:pt>
                <c:pt idx="7882">
                  <c:v>12.835372893096284</c:v>
                </c:pt>
                <c:pt idx="7883">
                  <c:v>12.833891261687638</c:v>
                </c:pt>
                <c:pt idx="7884">
                  <c:v>12.832409972299171</c:v>
                </c:pt>
                <c:pt idx="7885">
                  <c:v>12.830929024812466</c:v>
                </c:pt>
                <c:pt idx="7886">
                  <c:v>12.829448419109164</c:v>
                </c:pt>
                <c:pt idx="7887">
                  <c:v>12.827968155070961</c:v>
                </c:pt>
                <c:pt idx="7888">
                  <c:v>12.826488232579605</c:v>
                </c:pt>
                <c:pt idx="7889">
                  <c:v>12.825008651516901</c:v>
                </c:pt>
                <c:pt idx="7890">
                  <c:v>12.823529411764708</c:v>
                </c:pt>
                <c:pt idx="7891">
                  <c:v>12.822050513204937</c:v>
                </c:pt>
                <c:pt idx="7892">
                  <c:v>12.82057195571956</c:v>
                </c:pt>
                <c:pt idx="7893">
                  <c:v>12.819093739190594</c:v>
                </c:pt>
                <c:pt idx="7894">
                  <c:v>12.817615863500118</c:v>
                </c:pt>
                <c:pt idx="7895">
                  <c:v>12.816138328530261</c:v>
                </c:pt>
                <c:pt idx="7896">
                  <c:v>12.814661134163211</c:v>
                </c:pt>
                <c:pt idx="7897">
                  <c:v>12.813184280281204</c:v>
                </c:pt>
                <c:pt idx="7898">
                  <c:v>12.811707766766538</c:v>
                </c:pt>
                <c:pt idx="7899">
                  <c:v>12.810231593501557</c:v>
                </c:pt>
                <c:pt idx="7900">
                  <c:v>12.808755760368665</c:v>
                </c:pt>
                <c:pt idx="7901">
                  <c:v>12.807280267250318</c:v>
                </c:pt>
                <c:pt idx="7902">
                  <c:v>12.805805114029027</c:v>
                </c:pt>
                <c:pt idx="7903">
                  <c:v>12.804330300587356</c:v>
                </c:pt>
                <c:pt idx="7904">
                  <c:v>12.802855826807924</c:v>
                </c:pt>
                <c:pt idx="7905">
                  <c:v>12.801381692573404</c:v>
                </c:pt>
                <c:pt idx="7906">
                  <c:v>12.799907897766522</c:v>
                </c:pt>
                <c:pt idx="7907">
                  <c:v>12.798434442270061</c:v>
                </c:pt>
                <c:pt idx="7908">
                  <c:v>12.796961325966853</c:v>
                </c:pt>
                <c:pt idx="7909">
                  <c:v>12.795488548739788</c:v>
                </c:pt>
                <c:pt idx="7910">
                  <c:v>12.794016110471809</c:v>
                </c:pt>
                <c:pt idx="7911">
                  <c:v>12.792544011045912</c:v>
                </c:pt>
                <c:pt idx="7912">
                  <c:v>12.791072250345147</c:v>
                </c:pt>
                <c:pt idx="7913">
                  <c:v>12.789600828252619</c:v>
                </c:pt>
                <c:pt idx="7914">
                  <c:v>12.788129744651485</c:v>
                </c:pt>
                <c:pt idx="7915">
                  <c:v>12.786658999424958</c:v>
                </c:pt>
                <c:pt idx="7916">
                  <c:v>12.785188592456304</c:v>
                </c:pt>
                <c:pt idx="7917">
                  <c:v>12.783718523628838</c:v>
                </c:pt>
                <c:pt idx="7918">
                  <c:v>12.782248792825939</c:v>
                </c:pt>
                <c:pt idx="7919">
                  <c:v>12.780779399931028</c:v>
                </c:pt>
                <c:pt idx="7920">
                  <c:v>12.779310344827588</c:v>
                </c:pt>
                <c:pt idx="7921">
                  <c:v>12.777841627399152</c:v>
                </c:pt>
                <c:pt idx="7922">
                  <c:v>12.776373247529305</c:v>
                </c:pt>
                <c:pt idx="7923">
                  <c:v>12.774905205101691</c:v>
                </c:pt>
                <c:pt idx="7924">
                  <c:v>12.773437500000002</c:v>
                </c:pt>
                <c:pt idx="7925">
                  <c:v>12.771970132107986</c:v>
                </c:pt>
                <c:pt idx="7926">
                  <c:v>12.770503101309444</c:v>
                </c:pt>
                <c:pt idx="7927">
                  <c:v>12.76903640748823</c:v>
                </c:pt>
                <c:pt idx="7928">
                  <c:v>12.767570050528251</c:v>
                </c:pt>
                <c:pt idx="7929">
                  <c:v>12.766104030313471</c:v>
                </c:pt>
                <c:pt idx="7930">
                  <c:v>12.764638346727901</c:v>
                </c:pt>
                <c:pt idx="7931">
                  <c:v>12.763172999655609</c:v>
                </c:pt>
                <c:pt idx="7932">
                  <c:v>12.761707988980717</c:v>
                </c:pt>
                <c:pt idx="7933">
                  <c:v>12.760243314587401</c:v>
                </c:pt>
                <c:pt idx="7934">
                  <c:v>12.758778976359883</c:v>
                </c:pt>
                <c:pt idx="7935">
                  <c:v>12.757314974182446</c:v>
                </c:pt>
                <c:pt idx="7936">
                  <c:v>12.755851307939423</c:v>
                </c:pt>
                <c:pt idx="7937">
                  <c:v>12.754387977515202</c:v>
                </c:pt>
                <c:pt idx="7938">
                  <c:v>12.752924982794221</c:v>
                </c:pt>
                <c:pt idx="7939">
                  <c:v>12.751462323660972</c:v>
                </c:pt>
                <c:pt idx="7940">
                  <c:v>12.750000000000002</c:v>
                </c:pt>
                <c:pt idx="7941">
                  <c:v>12.748538011695908</c:v>
                </c:pt>
                <c:pt idx="7942">
                  <c:v>12.747076358633343</c:v>
                </c:pt>
                <c:pt idx="7943">
                  <c:v>12.745615040697009</c:v>
                </c:pt>
                <c:pt idx="7944">
                  <c:v>12.744154057771667</c:v>
                </c:pt>
                <c:pt idx="7945">
                  <c:v>12.742693409742122</c:v>
                </c:pt>
                <c:pt idx="7946">
                  <c:v>12.741233096493239</c:v>
                </c:pt>
                <c:pt idx="7947">
                  <c:v>12.739773117909936</c:v>
                </c:pt>
                <c:pt idx="7948">
                  <c:v>12.738313473877179</c:v>
                </c:pt>
                <c:pt idx="7949">
                  <c:v>12.736854164279988</c:v>
                </c:pt>
                <c:pt idx="7950">
                  <c:v>12.735395189003437</c:v>
                </c:pt>
                <c:pt idx="7951">
                  <c:v>12.733936547932656</c:v>
                </c:pt>
                <c:pt idx="7952">
                  <c:v>12.732478240952819</c:v>
                </c:pt>
                <c:pt idx="7953">
                  <c:v>12.731020267949161</c:v>
                </c:pt>
                <c:pt idx="7954">
                  <c:v>12.729562628806963</c:v>
                </c:pt>
                <c:pt idx="7955">
                  <c:v>12.728105323411564</c:v>
                </c:pt>
                <c:pt idx="7956">
                  <c:v>12.726648351648354</c:v>
                </c:pt>
                <c:pt idx="7957">
                  <c:v>12.725191713402772</c:v>
                </c:pt>
                <c:pt idx="7958">
                  <c:v>12.723735408560312</c:v>
                </c:pt>
                <c:pt idx="7959">
                  <c:v>12.722279437006524</c:v>
                </c:pt>
                <c:pt idx="7960">
                  <c:v>12.720823798627004</c:v>
                </c:pt>
                <c:pt idx="7961">
                  <c:v>12.719368493307403</c:v>
                </c:pt>
                <c:pt idx="7962">
                  <c:v>12.717913520933427</c:v>
                </c:pt>
                <c:pt idx="7963">
                  <c:v>12.716458881390828</c:v>
                </c:pt>
                <c:pt idx="7964">
                  <c:v>12.715004574565418</c:v>
                </c:pt>
                <c:pt idx="7965">
                  <c:v>12.713550600343055</c:v>
                </c:pt>
                <c:pt idx="7966">
                  <c:v>12.712096958609651</c:v>
                </c:pt>
                <c:pt idx="7967">
                  <c:v>12.710643649251173</c:v>
                </c:pt>
                <c:pt idx="7968">
                  <c:v>12.709190672153637</c:v>
                </c:pt>
                <c:pt idx="7969">
                  <c:v>12.70773802720311</c:v>
                </c:pt>
                <c:pt idx="7970">
                  <c:v>12.706285714285716</c:v>
                </c:pt>
                <c:pt idx="7971">
                  <c:v>12.704833733287625</c:v>
                </c:pt>
                <c:pt idx="7972">
                  <c:v>12.703382084095066</c:v>
                </c:pt>
                <c:pt idx="7973">
                  <c:v>12.701930766594312</c:v>
                </c:pt>
                <c:pt idx="7974">
                  <c:v>12.700479780671694</c:v>
                </c:pt>
                <c:pt idx="7975">
                  <c:v>12.699029126213594</c:v>
                </c:pt>
                <c:pt idx="7976">
                  <c:v>12.697578803106444</c:v>
                </c:pt>
                <c:pt idx="7977">
                  <c:v>12.696128811236727</c:v>
                </c:pt>
                <c:pt idx="7978">
                  <c:v>12.694679150490982</c:v>
                </c:pt>
                <c:pt idx="7979">
                  <c:v>12.693229820755796</c:v>
                </c:pt>
                <c:pt idx="7980">
                  <c:v>12.69178082191781</c:v>
                </c:pt>
                <c:pt idx="7981">
                  <c:v>12.690332153863716</c:v>
                </c:pt>
                <c:pt idx="7982">
                  <c:v>12.688883816480256</c:v>
                </c:pt>
                <c:pt idx="7983">
                  <c:v>12.687435809654229</c:v>
                </c:pt>
                <c:pt idx="7984">
                  <c:v>12.685988133272479</c:v>
                </c:pt>
                <c:pt idx="7985">
                  <c:v>12.684540787221907</c:v>
                </c:pt>
                <c:pt idx="7986">
                  <c:v>12.68309377138946</c:v>
                </c:pt>
                <c:pt idx="7987">
                  <c:v>12.681647085662144</c:v>
                </c:pt>
                <c:pt idx="7988">
                  <c:v>12.680200729927009</c:v>
                </c:pt>
                <c:pt idx="7989">
                  <c:v>12.678754704071162</c:v>
                </c:pt>
                <c:pt idx="7990">
                  <c:v>12.677309007981759</c:v>
                </c:pt>
                <c:pt idx="7991">
                  <c:v>12.675863641546005</c:v>
                </c:pt>
                <c:pt idx="7992">
                  <c:v>12.674418604651164</c:v>
                </c:pt>
                <c:pt idx="7993">
                  <c:v>12.672973897184544</c:v>
                </c:pt>
                <c:pt idx="7994">
                  <c:v>12.671529519033509</c:v>
                </c:pt>
                <c:pt idx="7995">
                  <c:v>12.670085470085471</c:v>
                </c:pt>
                <c:pt idx="7996">
                  <c:v>12.668641750227897</c:v>
                </c:pt>
                <c:pt idx="7997">
                  <c:v>12.667198359348298</c:v>
                </c:pt>
                <c:pt idx="7998">
                  <c:v>12.665755297334247</c:v>
                </c:pt>
                <c:pt idx="7999">
                  <c:v>12.664312564073359</c:v>
                </c:pt>
                <c:pt idx="8000">
                  <c:v>12.662870159453304</c:v>
                </c:pt>
                <c:pt idx="8001">
                  <c:v>12.661428083361805</c:v>
                </c:pt>
                <c:pt idx="8002">
                  <c:v>12.659986335686634</c:v>
                </c:pt>
                <c:pt idx="8003">
                  <c:v>12.658544916315611</c:v>
                </c:pt>
                <c:pt idx="8004">
                  <c:v>12.657103825136614</c:v>
                </c:pt>
                <c:pt idx="8005">
                  <c:v>12.655663062037565</c:v>
                </c:pt>
                <c:pt idx="8006">
                  <c:v>12.654222626906444</c:v>
                </c:pt>
                <c:pt idx="8007">
                  <c:v>12.652782519631275</c:v>
                </c:pt>
                <c:pt idx="8008">
                  <c:v>12.651342740100139</c:v>
                </c:pt>
                <c:pt idx="8009">
                  <c:v>12.649903288201163</c:v>
                </c:pt>
                <c:pt idx="8010">
                  <c:v>12.648464163822528</c:v>
                </c:pt>
                <c:pt idx="8011">
                  <c:v>12.647025366852464</c:v>
                </c:pt>
                <c:pt idx="8012">
                  <c:v>12.645586897179255</c:v>
                </c:pt>
                <c:pt idx="8013">
                  <c:v>12.644148754691233</c:v>
                </c:pt>
                <c:pt idx="8014">
                  <c:v>12.642710939276782</c:v>
                </c:pt>
                <c:pt idx="8015">
                  <c:v>12.641273450824334</c:v>
                </c:pt>
                <c:pt idx="8016">
                  <c:v>12.639836289222375</c:v>
                </c:pt>
                <c:pt idx="8017">
                  <c:v>12.638399454359442</c:v>
                </c:pt>
                <c:pt idx="8018">
                  <c:v>12.63696294612412</c:v>
                </c:pt>
                <c:pt idx="8019">
                  <c:v>12.635526764405048</c:v>
                </c:pt>
                <c:pt idx="8020">
                  <c:v>12.634090909090911</c:v>
                </c:pt>
                <c:pt idx="8021">
                  <c:v>12.632655380070448</c:v>
                </c:pt>
                <c:pt idx="8022">
                  <c:v>12.631220177232448</c:v>
                </c:pt>
                <c:pt idx="8023">
                  <c:v>12.629785300465752</c:v>
                </c:pt>
                <c:pt idx="8024">
                  <c:v>12.628350749659248</c:v>
                </c:pt>
                <c:pt idx="8025">
                  <c:v>12.626916524701876</c:v>
                </c:pt>
                <c:pt idx="8026">
                  <c:v>12.625482625482627</c:v>
                </c:pt>
                <c:pt idx="8027">
                  <c:v>12.624049051890543</c:v>
                </c:pt>
                <c:pt idx="8028">
                  <c:v>12.622615803814716</c:v>
                </c:pt>
                <c:pt idx="8029">
                  <c:v>12.621182881144286</c:v>
                </c:pt>
                <c:pt idx="8030">
                  <c:v>12.619750283768447</c:v>
                </c:pt>
                <c:pt idx="8031">
                  <c:v>12.61831801157644</c:v>
                </c:pt>
                <c:pt idx="8032">
                  <c:v>12.61688606445756</c:v>
                </c:pt>
                <c:pt idx="8033">
                  <c:v>12.615454442301148</c:v>
                </c:pt>
                <c:pt idx="8034">
                  <c:v>12.614023144996597</c:v>
                </c:pt>
                <c:pt idx="8035">
                  <c:v>12.612592172433354</c:v>
                </c:pt>
                <c:pt idx="8036">
                  <c:v>12.611161524500909</c:v>
                </c:pt>
                <c:pt idx="8037">
                  <c:v>12.609731201088808</c:v>
                </c:pt>
                <c:pt idx="8038">
                  <c:v>12.608301202086643</c:v>
                </c:pt>
                <c:pt idx="8039">
                  <c:v>12.606871527384058</c:v>
                </c:pt>
                <c:pt idx="8040">
                  <c:v>12.605442176870749</c:v>
                </c:pt>
                <c:pt idx="8041">
                  <c:v>12.60401315043646</c:v>
                </c:pt>
                <c:pt idx="8042">
                  <c:v>12.602584447970983</c:v>
                </c:pt>
                <c:pt idx="8043">
                  <c:v>12.601156069364164</c:v>
                </c:pt>
                <c:pt idx="8044">
                  <c:v>12.599728014505894</c:v>
                </c:pt>
                <c:pt idx="8045">
                  <c:v>12.59830028328612</c:v>
                </c:pt>
                <c:pt idx="8046">
                  <c:v>12.596872875594835</c:v>
                </c:pt>
                <c:pt idx="8047">
                  <c:v>12.595445791322081</c:v>
                </c:pt>
                <c:pt idx="8048">
                  <c:v>12.594019030357954</c:v>
                </c:pt>
                <c:pt idx="8049">
                  <c:v>12.592592592592593</c:v>
                </c:pt>
                <c:pt idx="8050">
                  <c:v>12.591166477916197</c:v>
                </c:pt>
                <c:pt idx="8051">
                  <c:v>12.589740686219002</c:v>
                </c:pt>
                <c:pt idx="8052">
                  <c:v>12.588315217391306</c:v>
                </c:pt>
                <c:pt idx="8053">
                  <c:v>12.586890071323447</c:v>
                </c:pt>
                <c:pt idx="8054">
                  <c:v>12.58546524790582</c:v>
                </c:pt>
                <c:pt idx="8055">
                  <c:v>12.584040747028864</c:v>
                </c:pt>
                <c:pt idx="8056">
                  <c:v>12.58261656858307</c:v>
                </c:pt>
                <c:pt idx="8057">
                  <c:v>12.58119271245898</c:v>
                </c:pt>
                <c:pt idx="8058">
                  <c:v>12.579769178547185</c:v>
                </c:pt>
                <c:pt idx="8059">
                  <c:v>12.57834596673832</c:v>
                </c:pt>
                <c:pt idx="8060">
                  <c:v>12.576923076923078</c:v>
                </c:pt>
                <c:pt idx="8061">
                  <c:v>12.575500508992198</c:v>
                </c:pt>
                <c:pt idx="8062">
                  <c:v>12.574078262836464</c:v>
                </c:pt>
                <c:pt idx="8063">
                  <c:v>12.572656338346716</c:v>
                </c:pt>
                <c:pt idx="8064">
                  <c:v>12.571234735413842</c:v>
                </c:pt>
                <c:pt idx="8065">
                  <c:v>12.569813453928775</c:v>
                </c:pt>
                <c:pt idx="8066">
                  <c:v>12.568392493782502</c:v>
                </c:pt>
                <c:pt idx="8067">
                  <c:v>12.566971854866058</c:v>
                </c:pt>
                <c:pt idx="8068">
                  <c:v>12.565551537070526</c:v>
                </c:pt>
                <c:pt idx="8069">
                  <c:v>12.56413154028704</c:v>
                </c:pt>
                <c:pt idx="8070">
                  <c:v>12.562711864406781</c:v>
                </c:pt>
                <c:pt idx="8071">
                  <c:v>12.561292509320982</c:v>
                </c:pt>
                <c:pt idx="8072">
                  <c:v>12.559873474920924</c:v>
                </c:pt>
                <c:pt idx="8073">
                  <c:v>12.558454761097934</c:v>
                </c:pt>
                <c:pt idx="8074">
                  <c:v>12.557036367743395</c:v>
                </c:pt>
                <c:pt idx="8075">
                  <c:v>12.555618294748731</c:v>
                </c:pt>
                <c:pt idx="8076">
                  <c:v>12.554200542005422</c:v>
                </c:pt>
                <c:pt idx="8077">
                  <c:v>12.552783109404992</c:v>
                </c:pt>
                <c:pt idx="8078">
                  <c:v>12.551365996839017</c:v>
                </c:pt>
                <c:pt idx="8079">
                  <c:v>12.549949204199121</c:v>
                </c:pt>
                <c:pt idx="8080">
                  <c:v>12.548532731376977</c:v>
                </c:pt>
                <c:pt idx="8081">
                  <c:v>12.547116578264307</c:v>
                </c:pt>
                <c:pt idx="8082">
                  <c:v>12.54570074475288</c:v>
                </c:pt>
                <c:pt idx="8083">
                  <c:v>12.544285230734516</c:v>
                </c:pt>
                <c:pt idx="8084">
                  <c:v>12.542870036101085</c:v>
                </c:pt>
                <c:pt idx="8085">
                  <c:v>12.541455160744503</c:v>
                </c:pt>
                <c:pt idx="8086">
                  <c:v>12.540040604556735</c:v>
                </c:pt>
                <c:pt idx="8087">
                  <c:v>12.538626367429798</c:v>
                </c:pt>
                <c:pt idx="8088">
                  <c:v>12.537212449255753</c:v>
                </c:pt>
                <c:pt idx="8089">
                  <c:v>12.535798849926712</c:v>
                </c:pt>
                <c:pt idx="8090">
                  <c:v>12.534385569334837</c:v>
                </c:pt>
                <c:pt idx="8091">
                  <c:v>12.532972607372338</c:v>
                </c:pt>
                <c:pt idx="8092">
                  <c:v>12.531559963931471</c:v>
                </c:pt>
                <c:pt idx="8093">
                  <c:v>12.530147638904543</c:v>
                </c:pt>
                <c:pt idx="8094">
                  <c:v>12.52873563218391</c:v>
                </c:pt>
                <c:pt idx="8095">
                  <c:v>12.527323943661974</c:v>
                </c:pt>
                <c:pt idx="8096">
                  <c:v>12.525912573231187</c:v>
                </c:pt>
                <c:pt idx="8097">
                  <c:v>12.52450152078405</c:v>
                </c:pt>
                <c:pt idx="8098">
                  <c:v>12.523090786213112</c:v>
                </c:pt>
                <c:pt idx="8099">
                  <c:v>12.521680369410971</c:v>
                </c:pt>
                <c:pt idx="8100">
                  <c:v>12.520270270270272</c:v>
                </c:pt>
                <c:pt idx="8101">
                  <c:v>12.518860488683709</c:v>
                </c:pt>
                <c:pt idx="8102">
                  <c:v>12.517451024544023</c:v>
                </c:pt>
                <c:pt idx="8103">
                  <c:v>12.516041877744007</c:v>
                </c:pt>
                <c:pt idx="8104">
                  <c:v>12.514633048176499</c:v>
                </c:pt>
                <c:pt idx="8105">
                  <c:v>12.513224535734386</c:v>
                </c:pt>
                <c:pt idx="8106">
                  <c:v>12.511816340310602</c:v>
                </c:pt>
                <c:pt idx="8107">
                  <c:v>12.510408461798134</c:v>
                </c:pt>
                <c:pt idx="8108">
                  <c:v>12.50900090009001</c:v>
                </c:pt>
                <c:pt idx="8109">
                  <c:v>12.507593655079313</c:v>
                </c:pt>
                <c:pt idx="8110">
                  <c:v>12.50618672665917</c:v>
                </c:pt>
                <c:pt idx="8111">
                  <c:v>12.504780114722754</c:v>
                </c:pt>
                <c:pt idx="8112">
                  <c:v>12.503373819163295</c:v>
                </c:pt>
                <c:pt idx="8113">
                  <c:v>12.501967839874061</c:v>
                </c:pt>
                <c:pt idx="8114">
                  <c:v>12.500562176748371</c:v>
                </c:pt>
                <c:pt idx="8115">
                  <c:v>12.499156829679597</c:v>
                </c:pt>
                <c:pt idx="8116">
                  <c:v>12.497751798561152</c:v>
                </c:pt>
                <c:pt idx="8117">
                  <c:v>12.496347083286503</c:v>
                </c:pt>
                <c:pt idx="8118">
                  <c:v>12.494942683749159</c:v>
                </c:pt>
                <c:pt idx="8119">
                  <c:v>12.493538599842681</c:v>
                </c:pt>
                <c:pt idx="8120">
                  <c:v>12.492134831460676</c:v>
                </c:pt>
                <c:pt idx="8121">
                  <c:v>12.4907313784968</c:v>
                </c:pt>
                <c:pt idx="8122">
                  <c:v>12.489328240844756</c:v>
                </c:pt>
                <c:pt idx="8123">
                  <c:v>12.487925418398294</c:v>
                </c:pt>
                <c:pt idx="8124">
                  <c:v>12.486522911051214</c:v>
                </c:pt>
                <c:pt idx="8125">
                  <c:v>12.485120718697363</c:v>
                </c:pt>
                <c:pt idx="8126">
                  <c:v>12.483718841230633</c:v>
                </c:pt>
                <c:pt idx="8127">
                  <c:v>12.482317278544967</c:v>
                </c:pt>
                <c:pt idx="8128">
                  <c:v>12.480916030534353</c:v>
                </c:pt>
                <c:pt idx="8129">
                  <c:v>12.479515097092829</c:v>
                </c:pt>
                <c:pt idx="8130">
                  <c:v>12.478114478114479</c:v>
                </c:pt>
                <c:pt idx="8131">
                  <c:v>12.476714173493436</c:v>
                </c:pt>
                <c:pt idx="8132">
                  <c:v>12.47531418312388</c:v>
                </c:pt>
                <c:pt idx="8133">
                  <c:v>12.473914506900035</c:v>
                </c:pt>
                <c:pt idx="8134">
                  <c:v>12.472515144716178</c:v>
                </c:pt>
                <c:pt idx="8135">
                  <c:v>12.471116096466631</c:v>
                </c:pt>
                <c:pt idx="8136">
                  <c:v>12.469717362045762</c:v>
                </c:pt>
                <c:pt idx="8137">
                  <c:v>12.468318941347988</c:v>
                </c:pt>
                <c:pt idx="8138">
                  <c:v>12.466920834267775</c:v>
                </c:pt>
                <c:pt idx="8139">
                  <c:v>12.465523040699631</c:v>
                </c:pt>
                <c:pt idx="8140">
                  <c:v>12.464125560538118</c:v>
                </c:pt>
                <c:pt idx="8141">
                  <c:v>12.462728393677841</c:v>
                </c:pt>
                <c:pt idx="8142">
                  <c:v>12.461331540013452</c:v>
                </c:pt>
                <c:pt idx="8143">
                  <c:v>12.459934999439652</c:v>
                </c:pt>
                <c:pt idx="8144">
                  <c:v>12.45853877185119</c:v>
                </c:pt>
                <c:pt idx="8145">
                  <c:v>12.457142857142859</c:v>
                </c:pt>
                <c:pt idx="8146">
                  <c:v>12.455747255209502</c:v>
                </c:pt>
                <c:pt idx="8147">
                  <c:v>12.454351965946008</c:v>
                </c:pt>
                <c:pt idx="8148">
                  <c:v>12.452956989247314</c:v>
                </c:pt>
                <c:pt idx="8149">
                  <c:v>12.451562325008402</c:v>
                </c:pt>
                <c:pt idx="8150">
                  <c:v>12.450167973124302</c:v>
                </c:pt>
                <c:pt idx="8151">
                  <c:v>12.448773933490092</c:v>
                </c:pt>
                <c:pt idx="8152">
                  <c:v>12.447380206000897</c:v>
                </c:pt>
                <c:pt idx="8153">
                  <c:v>12.445986790551888</c:v>
                </c:pt>
                <c:pt idx="8154">
                  <c:v>12.444593687038282</c:v>
                </c:pt>
                <c:pt idx="8155">
                  <c:v>12.443200895355346</c:v>
                </c:pt>
                <c:pt idx="8156">
                  <c:v>12.441808415398389</c:v>
                </c:pt>
                <c:pt idx="8157">
                  <c:v>12.440416247062775</c:v>
                </c:pt>
                <c:pt idx="8158">
                  <c:v>12.439024390243905</c:v>
                </c:pt>
                <c:pt idx="8159">
                  <c:v>12.437632844837232</c:v>
                </c:pt>
                <c:pt idx="8160">
                  <c:v>12.436241610738257</c:v>
                </c:pt>
                <c:pt idx="8161">
                  <c:v>12.434850687842525</c:v>
                </c:pt>
                <c:pt idx="8162">
                  <c:v>12.433460076045629</c:v>
                </c:pt>
                <c:pt idx="8163">
                  <c:v>12.432069775243209</c:v>
                </c:pt>
                <c:pt idx="8164">
                  <c:v>12.43067978533095</c:v>
                </c:pt>
                <c:pt idx="8165">
                  <c:v>12.429290106204585</c:v>
                </c:pt>
                <c:pt idx="8166">
                  <c:v>12.427900737759895</c:v>
                </c:pt>
                <c:pt idx="8167">
                  <c:v>12.426511679892704</c:v>
                </c:pt>
                <c:pt idx="8168">
                  <c:v>12.425122932498883</c:v>
                </c:pt>
                <c:pt idx="8169">
                  <c:v>12.423734495474356</c:v>
                </c:pt>
                <c:pt idx="8170">
                  <c:v>12.422346368715086</c:v>
                </c:pt>
                <c:pt idx="8171">
                  <c:v>12.420958552117083</c:v>
                </c:pt>
                <c:pt idx="8172">
                  <c:v>12.41957104557641</c:v>
                </c:pt>
                <c:pt idx="8173">
                  <c:v>12.418183848989168</c:v>
                </c:pt>
                <c:pt idx="8174">
                  <c:v>12.41679696225151</c:v>
                </c:pt>
                <c:pt idx="8175">
                  <c:v>12.415410385259634</c:v>
                </c:pt>
                <c:pt idx="8176">
                  <c:v>12.414024117909783</c:v>
                </c:pt>
                <c:pt idx="8177">
                  <c:v>12.412638160098249</c:v>
                </c:pt>
                <c:pt idx="8178">
                  <c:v>12.411252511721369</c:v>
                </c:pt>
                <c:pt idx="8179">
                  <c:v>12.409867172675524</c:v>
                </c:pt>
                <c:pt idx="8180">
                  <c:v>12.408482142857144</c:v>
                </c:pt>
                <c:pt idx="8181">
                  <c:v>12.407097422162707</c:v>
                </c:pt>
                <c:pt idx="8182">
                  <c:v>12.405713010488732</c:v>
                </c:pt>
                <c:pt idx="8183">
                  <c:v>12.404328907731788</c:v>
                </c:pt>
                <c:pt idx="8184">
                  <c:v>12.402945113788489</c:v>
                </c:pt>
                <c:pt idx="8185">
                  <c:v>12.401561628555495</c:v>
                </c:pt>
                <c:pt idx="8186">
                  <c:v>12.400178451929513</c:v>
                </c:pt>
                <c:pt idx="8187">
                  <c:v>12.398795583807296</c:v>
                </c:pt>
                <c:pt idx="8188">
                  <c:v>12.397413024085639</c:v>
                </c:pt>
                <c:pt idx="8189">
                  <c:v>12.396030772661391</c:v>
                </c:pt>
                <c:pt idx="8190">
                  <c:v>12.394648829431439</c:v>
                </c:pt>
                <c:pt idx="8191">
                  <c:v>12.393267194292722</c:v>
                </c:pt>
                <c:pt idx="8192">
                  <c:v>12.391885867142221</c:v>
                </c:pt>
                <c:pt idx="8193">
                  <c:v>12.390504847876965</c:v>
                </c:pt>
                <c:pt idx="8194">
                  <c:v>12.389124136394029</c:v>
                </c:pt>
                <c:pt idx="8195">
                  <c:v>12.387743732590531</c:v>
                </c:pt>
                <c:pt idx="8196">
                  <c:v>12.386363636363638</c:v>
                </c:pt>
                <c:pt idx="8197">
                  <c:v>12.384983847610561</c:v>
                </c:pt>
                <c:pt idx="8198">
                  <c:v>12.38360436622856</c:v>
                </c:pt>
                <c:pt idx="8199">
                  <c:v>12.382225192114937</c:v>
                </c:pt>
                <c:pt idx="8200">
                  <c:v>12.38084632516704</c:v>
                </c:pt>
                <c:pt idx="8201">
                  <c:v>12.379467765282264</c:v>
                </c:pt>
                <c:pt idx="8202">
                  <c:v>12.37808951235805</c:v>
                </c:pt>
                <c:pt idx="8203">
                  <c:v>12.376711566291887</c:v>
                </c:pt>
                <c:pt idx="8204">
                  <c:v>12.375333926981302</c:v>
                </c:pt>
                <c:pt idx="8205">
                  <c:v>12.373956594323875</c:v>
                </c:pt>
                <c:pt idx="8206">
                  <c:v>12.372579568217228</c:v>
                </c:pt>
                <c:pt idx="8207">
                  <c:v>12.371202848559031</c:v>
                </c:pt>
                <c:pt idx="8208">
                  <c:v>12.369826435246997</c:v>
                </c:pt>
                <c:pt idx="8209">
                  <c:v>12.368450328178888</c:v>
                </c:pt>
                <c:pt idx="8210">
                  <c:v>12.367074527252504</c:v>
                </c:pt>
                <c:pt idx="8211">
                  <c:v>12.365699032365701</c:v>
                </c:pt>
                <c:pt idx="8212">
                  <c:v>12.364323843416372</c:v>
                </c:pt>
                <c:pt idx="8213">
                  <c:v>12.362948960302459</c:v>
                </c:pt>
                <c:pt idx="8214">
                  <c:v>12.361574382921949</c:v>
                </c:pt>
                <c:pt idx="8215">
                  <c:v>12.360200111172876</c:v>
                </c:pt>
                <c:pt idx="8216">
                  <c:v>12.358826144953314</c:v>
                </c:pt>
                <c:pt idx="8217">
                  <c:v>12.357452484161389</c:v>
                </c:pt>
                <c:pt idx="8218">
                  <c:v>12.356079128695267</c:v>
                </c:pt>
                <c:pt idx="8219">
                  <c:v>12.354706078453162</c:v>
                </c:pt>
                <c:pt idx="8220">
                  <c:v>12.353333333333335</c:v>
                </c:pt>
                <c:pt idx="8221">
                  <c:v>12.351960893234086</c:v>
                </c:pt>
                <c:pt idx="8222">
                  <c:v>12.350588758053767</c:v>
                </c:pt>
                <c:pt idx="8223">
                  <c:v>12.349216927690771</c:v>
                </c:pt>
                <c:pt idx="8224">
                  <c:v>12.347845402043538</c:v>
                </c:pt>
                <c:pt idx="8225">
                  <c:v>12.346474181010551</c:v>
                </c:pt>
                <c:pt idx="8226">
                  <c:v>12.345103264490341</c:v>
                </c:pt>
                <c:pt idx="8227">
                  <c:v>12.343732652381483</c:v>
                </c:pt>
                <c:pt idx="8228">
                  <c:v>12.342362344582595</c:v>
                </c:pt>
                <c:pt idx="8229">
                  <c:v>12.340992340992342</c:v>
                </c:pt>
                <c:pt idx="8230">
                  <c:v>12.339622641509436</c:v>
                </c:pt>
                <c:pt idx="8231">
                  <c:v>12.338253246032629</c:v>
                </c:pt>
                <c:pt idx="8232">
                  <c:v>12.336884154460721</c:v>
                </c:pt>
                <c:pt idx="8233">
                  <c:v>12.335515366692556</c:v>
                </c:pt>
                <c:pt idx="8234">
                  <c:v>12.334146882627026</c:v>
                </c:pt>
                <c:pt idx="8235">
                  <c:v>12.332778702163063</c:v>
                </c:pt>
                <c:pt idx="8236">
                  <c:v>12.331410825199647</c:v>
                </c:pt>
                <c:pt idx="8237">
                  <c:v>12.3300432516358</c:v>
                </c:pt>
                <c:pt idx="8238">
                  <c:v>12.328675981370594</c:v>
                </c:pt>
                <c:pt idx="8239">
                  <c:v>12.32730901430314</c:v>
                </c:pt>
                <c:pt idx="8240">
                  <c:v>12.325942350332596</c:v>
                </c:pt>
                <c:pt idx="8241">
                  <c:v>12.324575989358166</c:v>
                </c:pt>
                <c:pt idx="8242">
                  <c:v>12.323209931279097</c:v>
                </c:pt>
                <c:pt idx="8243">
                  <c:v>12.321844175994682</c:v>
                </c:pt>
                <c:pt idx="8244">
                  <c:v>12.320478723404257</c:v>
                </c:pt>
                <c:pt idx="8245">
                  <c:v>12.319113573407204</c:v>
                </c:pt>
                <c:pt idx="8246">
                  <c:v>12.317748725902948</c:v>
                </c:pt>
                <c:pt idx="8247">
                  <c:v>12.316384180790962</c:v>
                </c:pt>
                <c:pt idx="8248">
                  <c:v>12.31501993797076</c:v>
                </c:pt>
                <c:pt idx="8249">
                  <c:v>12.3136559973419</c:v>
                </c:pt>
                <c:pt idx="8250">
                  <c:v>12.312292358803989</c:v>
                </c:pt>
                <c:pt idx="8251">
                  <c:v>12.310929022256673</c:v>
                </c:pt>
                <c:pt idx="8252">
                  <c:v>12.309565987599647</c:v>
                </c:pt>
                <c:pt idx="8253">
                  <c:v>12.308203254732648</c:v>
                </c:pt>
                <c:pt idx="8254">
                  <c:v>12.30684082355546</c:v>
                </c:pt>
                <c:pt idx="8255">
                  <c:v>12.305478693967904</c:v>
                </c:pt>
                <c:pt idx="8256">
                  <c:v>12.304116865869856</c:v>
                </c:pt>
                <c:pt idx="8257">
                  <c:v>12.302755339161228</c:v>
                </c:pt>
                <c:pt idx="8258">
                  <c:v>12.30139411374198</c:v>
                </c:pt>
                <c:pt idx="8259">
                  <c:v>12.300033189512115</c:v>
                </c:pt>
                <c:pt idx="8260">
                  <c:v>12.298672566371684</c:v>
                </c:pt>
                <c:pt idx="8261">
                  <c:v>12.297312244220773</c:v>
                </c:pt>
                <c:pt idx="8262">
                  <c:v>12.295952222959524</c:v>
                </c:pt>
                <c:pt idx="8263">
                  <c:v>12.294592502488113</c:v>
                </c:pt>
                <c:pt idx="8264">
                  <c:v>12.293233082706768</c:v>
                </c:pt>
                <c:pt idx="8265">
                  <c:v>12.291873963515757</c:v>
                </c:pt>
                <c:pt idx="8266">
                  <c:v>12.290515144815389</c:v>
                </c:pt>
                <c:pt idx="8267">
                  <c:v>12.289156626506026</c:v>
                </c:pt>
                <c:pt idx="8268">
                  <c:v>12.287798408488065</c:v>
                </c:pt>
                <c:pt idx="8269">
                  <c:v>12.286440490661953</c:v>
                </c:pt>
                <c:pt idx="8270">
                  <c:v>12.285082872928179</c:v>
                </c:pt>
                <c:pt idx="8271">
                  <c:v>12.283725555187274</c:v>
                </c:pt>
                <c:pt idx="8272">
                  <c:v>12.282368537339815</c:v>
                </c:pt>
                <c:pt idx="8273">
                  <c:v>12.281011819286427</c:v>
                </c:pt>
                <c:pt idx="8274">
                  <c:v>12.279655400927769</c:v>
                </c:pt>
                <c:pt idx="8275">
                  <c:v>12.278299282164552</c:v>
                </c:pt>
                <c:pt idx="8276">
                  <c:v>12.276943462897528</c:v>
                </c:pt>
                <c:pt idx="8277">
                  <c:v>12.275587943027494</c:v>
                </c:pt>
                <c:pt idx="8278">
                  <c:v>12.27423272245529</c:v>
                </c:pt>
                <c:pt idx="8279">
                  <c:v>12.272877801081799</c:v>
                </c:pt>
                <c:pt idx="8280">
                  <c:v>12.271523178807948</c:v>
                </c:pt>
                <c:pt idx="8281">
                  <c:v>12.270168855534711</c:v>
                </c:pt>
                <c:pt idx="8282">
                  <c:v>12.2688148311631</c:v>
                </c:pt>
                <c:pt idx="8283">
                  <c:v>12.267461105594176</c:v>
                </c:pt>
                <c:pt idx="8284">
                  <c:v>12.266107678729039</c:v>
                </c:pt>
                <c:pt idx="8285">
                  <c:v>12.264754550468838</c:v>
                </c:pt>
                <c:pt idx="8286">
                  <c:v>12.263401720714761</c:v>
                </c:pt>
                <c:pt idx="8287">
                  <c:v>12.262049189368039</c:v>
                </c:pt>
                <c:pt idx="8288">
                  <c:v>12.260696956329953</c:v>
                </c:pt>
                <c:pt idx="8289">
                  <c:v>12.25934502150182</c:v>
                </c:pt>
                <c:pt idx="8290">
                  <c:v>12.257993384785006</c:v>
                </c:pt>
                <c:pt idx="8291">
                  <c:v>12.256642046080918</c:v>
                </c:pt>
                <c:pt idx="8292">
                  <c:v>12.255291005291006</c:v>
                </c:pt>
                <c:pt idx="8293">
                  <c:v>12.253940262316766</c:v>
                </c:pt>
                <c:pt idx="8294">
                  <c:v>12.252589817059732</c:v>
                </c:pt>
                <c:pt idx="8295">
                  <c:v>12.251239669421489</c:v>
                </c:pt>
                <c:pt idx="8296">
                  <c:v>12.249889819303659</c:v>
                </c:pt>
                <c:pt idx="8297">
                  <c:v>12.248540266607911</c:v>
                </c:pt>
                <c:pt idx="8298">
                  <c:v>12.247191011235957</c:v>
                </c:pt>
                <c:pt idx="8299">
                  <c:v>12.245842053089548</c:v>
                </c:pt>
                <c:pt idx="8300">
                  <c:v>12.244493392070487</c:v>
                </c:pt>
                <c:pt idx="8301">
                  <c:v>12.24314502808061</c:v>
                </c:pt>
                <c:pt idx="8302">
                  <c:v>12.241796961021803</c:v>
                </c:pt>
                <c:pt idx="8303">
                  <c:v>12.240449190795994</c:v>
                </c:pt>
                <c:pt idx="8304">
                  <c:v>12.239101717305154</c:v>
                </c:pt>
                <c:pt idx="8305">
                  <c:v>12.237754540451295</c:v>
                </c:pt>
                <c:pt idx="8306">
                  <c:v>12.236407660136475</c:v>
                </c:pt>
                <c:pt idx="8307">
                  <c:v>12.235061076262795</c:v>
                </c:pt>
                <c:pt idx="8308">
                  <c:v>12.233714788732396</c:v>
                </c:pt>
                <c:pt idx="8309">
                  <c:v>12.232368797447466</c:v>
                </c:pt>
                <c:pt idx="8310">
                  <c:v>12.231023102310232</c:v>
                </c:pt>
                <c:pt idx="8311">
                  <c:v>12.22967770322297</c:v>
                </c:pt>
                <c:pt idx="8312">
                  <c:v>12.228332600087992</c:v>
                </c:pt>
                <c:pt idx="8313">
                  <c:v>12.226987792807655</c:v>
                </c:pt>
                <c:pt idx="8314">
                  <c:v>12.225643281284365</c:v>
                </c:pt>
                <c:pt idx="8315">
                  <c:v>12.224299065420562</c:v>
                </c:pt>
                <c:pt idx="8316">
                  <c:v>12.222955145118735</c:v>
                </c:pt>
                <c:pt idx="8317">
                  <c:v>12.221611520281414</c:v>
                </c:pt>
                <c:pt idx="8318">
                  <c:v>12.220268190811169</c:v>
                </c:pt>
                <c:pt idx="8319">
                  <c:v>12.218925156610618</c:v>
                </c:pt>
                <c:pt idx="8320">
                  <c:v>12.217582417582419</c:v>
                </c:pt>
                <c:pt idx="8321">
                  <c:v>12.216239973629273</c:v>
                </c:pt>
                <c:pt idx="8322">
                  <c:v>12.214897824653924</c:v>
                </c:pt>
                <c:pt idx="8323">
                  <c:v>12.213555970559158</c:v>
                </c:pt>
                <c:pt idx="8324">
                  <c:v>12.212214411247805</c:v>
                </c:pt>
                <c:pt idx="8325">
                  <c:v>12.210873146622736</c:v>
                </c:pt>
                <c:pt idx="8326">
                  <c:v>12.209532176586867</c:v>
                </c:pt>
                <c:pt idx="8327">
                  <c:v>12.208191501043155</c:v>
                </c:pt>
                <c:pt idx="8328">
                  <c:v>12.206851119894599</c:v>
                </c:pt>
                <c:pt idx="8329">
                  <c:v>12.205511033044244</c:v>
                </c:pt>
                <c:pt idx="8330">
                  <c:v>12.204171240395171</c:v>
                </c:pt>
                <c:pt idx="8331">
                  <c:v>12.202831741850511</c:v>
                </c:pt>
                <c:pt idx="8332">
                  <c:v>12.201492537313435</c:v>
                </c:pt>
                <c:pt idx="8333">
                  <c:v>12.200153626687152</c:v>
                </c:pt>
                <c:pt idx="8334">
                  <c:v>12.19881500987492</c:v>
                </c:pt>
                <c:pt idx="8335">
                  <c:v>12.197476686780034</c:v>
                </c:pt>
                <c:pt idx="8336">
                  <c:v>12.196138657305838</c:v>
                </c:pt>
                <c:pt idx="8337">
                  <c:v>12.194800921355711</c:v>
                </c:pt>
                <c:pt idx="8338">
                  <c:v>12.193463478833079</c:v>
                </c:pt>
                <c:pt idx="8339">
                  <c:v>12.192126329641409</c:v>
                </c:pt>
                <c:pt idx="8340">
                  <c:v>12.190789473684212</c:v>
                </c:pt>
                <c:pt idx="8341">
                  <c:v>12.189452910865038</c:v>
                </c:pt>
                <c:pt idx="8342">
                  <c:v>12.188116641087483</c:v>
                </c:pt>
                <c:pt idx="8343">
                  <c:v>12.186780664255181</c:v>
                </c:pt>
                <c:pt idx="8344">
                  <c:v>12.185444980271813</c:v>
                </c:pt>
                <c:pt idx="8345">
                  <c:v>12.184109589041098</c:v>
                </c:pt>
                <c:pt idx="8346">
                  <c:v>12.1827744904668</c:v>
                </c:pt>
                <c:pt idx="8347">
                  <c:v>12.181439684452725</c:v>
                </c:pt>
                <c:pt idx="8348">
                  <c:v>12.180105170902719</c:v>
                </c:pt>
                <c:pt idx="8349">
                  <c:v>12.178770949720672</c:v>
                </c:pt>
                <c:pt idx="8350">
                  <c:v>12.177437020810517</c:v>
                </c:pt>
                <c:pt idx="8351">
                  <c:v>12.176103384076226</c:v>
                </c:pt>
                <c:pt idx="8352">
                  <c:v>12.174770039421816</c:v>
                </c:pt>
                <c:pt idx="8353">
                  <c:v>12.173436986751343</c:v>
                </c:pt>
                <c:pt idx="8354">
                  <c:v>12.172104225968909</c:v>
                </c:pt>
                <c:pt idx="8355">
                  <c:v>12.170771756978656</c:v>
                </c:pt>
                <c:pt idx="8356">
                  <c:v>12.169439579684765</c:v>
                </c:pt>
                <c:pt idx="8357">
                  <c:v>12.168107693991464</c:v>
                </c:pt>
                <c:pt idx="8358">
                  <c:v>12.166776099803021</c:v>
                </c:pt>
                <c:pt idx="8359">
                  <c:v>12.165444797023746</c:v>
                </c:pt>
                <c:pt idx="8360">
                  <c:v>12.164113785557989</c:v>
                </c:pt>
                <c:pt idx="8361">
                  <c:v>12.162783065310142</c:v>
                </c:pt>
                <c:pt idx="8362">
                  <c:v>12.161452636184643</c:v>
                </c:pt>
                <c:pt idx="8363">
                  <c:v>12.160122498085968</c:v>
                </c:pt>
                <c:pt idx="8364">
                  <c:v>12.158792650918636</c:v>
                </c:pt>
                <c:pt idx="8365">
                  <c:v>12.157463094587207</c:v>
                </c:pt>
                <c:pt idx="8366">
                  <c:v>12.156133828996284</c:v>
                </c:pt>
                <c:pt idx="8367">
                  <c:v>12.154804854050511</c:v>
                </c:pt>
                <c:pt idx="8368">
                  <c:v>12.153476169654571</c:v>
                </c:pt>
                <c:pt idx="8369">
                  <c:v>12.152147775713194</c:v>
                </c:pt>
                <c:pt idx="8370">
                  <c:v>12.150819672131149</c:v>
                </c:pt>
                <c:pt idx="8371">
                  <c:v>12.149491858813246</c:v>
                </c:pt>
                <c:pt idx="8372">
                  <c:v>12.148164335664337</c:v>
                </c:pt>
                <c:pt idx="8373">
                  <c:v>12.146837102589316</c:v>
                </c:pt>
                <c:pt idx="8374">
                  <c:v>12.145510159493119</c:v>
                </c:pt>
                <c:pt idx="8375">
                  <c:v>12.144183506280722</c:v>
                </c:pt>
                <c:pt idx="8376">
                  <c:v>12.142857142857144</c:v>
                </c:pt>
                <c:pt idx="8377">
                  <c:v>12.141531069127446</c:v>
                </c:pt>
                <c:pt idx="8378">
                  <c:v>12.140205284996727</c:v>
                </c:pt>
                <c:pt idx="8379">
                  <c:v>12.13887979037013</c:v>
                </c:pt>
                <c:pt idx="8380">
                  <c:v>12.13755458515284</c:v>
                </c:pt>
                <c:pt idx="8381">
                  <c:v>12.136229669250083</c:v>
                </c:pt>
                <c:pt idx="8382">
                  <c:v>12.134905042567127</c:v>
                </c:pt>
                <c:pt idx="8383">
                  <c:v>12.133580705009278</c:v>
                </c:pt>
                <c:pt idx="8384">
                  <c:v>12.132256656481887</c:v>
                </c:pt>
                <c:pt idx="8385">
                  <c:v>12.130932896890345</c:v>
                </c:pt>
                <c:pt idx="8386">
                  <c:v>12.129609426140085</c:v>
                </c:pt>
                <c:pt idx="8387">
                  <c:v>12.128286244136579</c:v>
                </c:pt>
                <c:pt idx="8388">
                  <c:v>12.126963350785342</c:v>
                </c:pt>
                <c:pt idx="8389">
                  <c:v>12.12564074599193</c:v>
                </c:pt>
                <c:pt idx="8390">
                  <c:v>12.124318429661942</c:v>
                </c:pt>
                <c:pt idx="8391">
                  <c:v>12.122996401701016</c:v>
                </c:pt>
                <c:pt idx="8392">
                  <c:v>12.121674662014829</c:v>
                </c:pt>
                <c:pt idx="8393">
                  <c:v>12.120353210509105</c:v>
                </c:pt>
                <c:pt idx="8394">
                  <c:v>12.119032047089602</c:v>
                </c:pt>
                <c:pt idx="8395">
                  <c:v>12.117711171662126</c:v>
                </c:pt>
                <c:pt idx="8396">
                  <c:v>12.116390584132521</c:v>
                </c:pt>
                <c:pt idx="8397">
                  <c:v>12.11507028440667</c:v>
                </c:pt>
                <c:pt idx="8398">
                  <c:v>12.113750272390501</c:v>
                </c:pt>
                <c:pt idx="8399">
                  <c:v>12.112430547989979</c:v>
                </c:pt>
                <c:pt idx="8400">
                  <c:v>12.111111111111112</c:v>
                </c:pt>
                <c:pt idx="8401">
                  <c:v>12.109791961659951</c:v>
                </c:pt>
                <c:pt idx="8402">
                  <c:v>12.108473099542586</c:v>
                </c:pt>
                <c:pt idx="8403">
                  <c:v>12.107154524665143</c:v>
                </c:pt>
                <c:pt idx="8404">
                  <c:v>12.105836236933799</c:v>
                </c:pt>
                <c:pt idx="8405">
                  <c:v>12.104518236254766</c:v>
                </c:pt>
                <c:pt idx="8406">
                  <c:v>12.103200522534292</c:v>
                </c:pt>
                <c:pt idx="8407">
                  <c:v>12.101883095678678</c:v>
                </c:pt>
                <c:pt idx="8408">
                  <c:v>12.100565955594256</c:v>
                </c:pt>
                <c:pt idx="8409">
                  <c:v>12.0992491021874</c:v>
                </c:pt>
                <c:pt idx="8410">
                  <c:v>12.097932535364528</c:v>
                </c:pt>
                <c:pt idx="8411">
                  <c:v>12.096616255032098</c:v>
                </c:pt>
                <c:pt idx="8412">
                  <c:v>12.095300261096607</c:v>
                </c:pt>
                <c:pt idx="8413">
                  <c:v>12.093984553464594</c:v>
                </c:pt>
                <c:pt idx="8414">
                  <c:v>12.092669132042639</c:v>
                </c:pt>
                <c:pt idx="8415">
                  <c:v>12.091353996737359</c:v>
                </c:pt>
                <c:pt idx="8416">
                  <c:v>12.090039147455418</c:v>
                </c:pt>
                <c:pt idx="8417">
                  <c:v>12.088724584103513</c:v>
                </c:pt>
                <c:pt idx="8418">
                  <c:v>12.08741030658839</c:v>
                </c:pt>
                <c:pt idx="8419">
                  <c:v>12.08609631481683</c:v>
                </c:pt>
                <c:pt idx="8420">
                  <c:v>12.084782608695654</c:v>
                </c:pt>
                <c:pt idx="8421">
                  <c:v>12.083469188131726</c:v>
                </c:pt>
                <c:pt idx="8422">
                  <c:v>12.082156053031952</c:v>
                </c:pt>
                <c:pt idx="8423">
                  <c:v>12.080843203303273</c:v>
                </c:pt>
                <c:pt idx="8424">
                  <c:v>12.079530638852674</c:v>
                </c:pt>
                <c:pt idx="8425">
                  <c:v>12.078218359587183</c:v>
                </c:pt>
                <c:pt idx="8426">
                  <c:v>12.076906365413862</c:v>
                </c:pt>
                <c:pt idx="8427">
                  <c:v>12.075594656239819</c:v>
                </c:pt>
                <c:pt idx="8428">
                  <c:v>12.074283231972199</c:v>
                </c:pt>
                <c:pt idx="8429">
                  <c:v>12.07297209251819</c:v>
                </c:pt>
                <c:pt idx="8430">
                  <c:v>12.071661237785017</c:v>
                </c:pt>
                <c:pt idx="8431">
                  <c:v>12.07035066767995</c:v>
                </c:pt>
                <c:pt idx="8432">
                  <c:v>12.069040382110293</c:v>
                </c:pt>
                <c:pt idx="8433">
                  <c:v>12.067730380983395</c:v>
                </c:pt>
                <c:pt idx="8434">
                  <c:v>12.066420664206644</c:v>
                </c:pt>
                <c:pt idx="8435">
                  <c:v>12.065111231687467</c:v>
                </c:pt>
                <c:pt idx="8436">
                  <c:v>12.063802083333336</c:v>
                </c:pt>
                <c:pt idx="8437">
                  <c:v>12.062493219051754</c:v>
                </c:pt>
                <c:pt idx="8438">
                  <c:v>12.061184638750273</c:v>
                </c:pt>
                <c:pt idx="8439">
                  <c:v>12.05987634233648</c:v>
                </c:pt>
                <c:pt idx="8440">
                  <c:v>12.058568329718005</c:v>
                </c:pt>
                <c:pt idx="8441">
                  <c:v>12.057260600802518</c:v>
                </c:pt>
                <c:pt idx="8442">
                  <c:v>12.055953155497724</c:v>
                </c:pt>
                <c:pt idx="8443">
                  <c:v>12.054645993711375</c:v>
                </c:pt>
                <c:pt idx="8444">
                  <c:v>12.053339115351259</c:v>
                </c:pt>
                <c:pt idx="8445">
                  <c:v>12.052032520325206</c:v>
                </c:pt>
                <c:pt idx="8446">
                  <c:v>12.05072620854108</c:v>
                </c:pt>
                <c:pt idx="8447">
                  <c:v>12.049420179906797</c:v>
                </c:pt>
                <c:pt idx="8448">
                  <c:v>12.048114434330301</c:v>
                </c:pt>
                <c:pt idx="8449">
                  <c:v>12.046808971719582</c:v>
                </c:pt>
                <c:pt idx="8450">
                  <c:v>12.045503791982666</c:v>
                </c:pt>
                <c:pt idx="8451">
                  <c:v>12.044198895027625</c:v>
                </c:pt>
                <c:pt idx="8452">
                  <c:v>12.042894280762567</c:v>
                </c:pt>
                <c:pt idx="8453">
                  <c:v>12.041589949095636</c:v>
                </c:pt>
                <c:pt idx="8454">
                  <c:v>12.040285899935025</c:v>
                </c:pt>
                <c:pt idx="8455">
                  <c:v>12.038982133188957</c:v>
                </c:pt>
                <c:pt idx="8456">
                  <c:v>12.0376786487657</c:v>
                </c:pt>
                <c:pt idx="8457">
                  <c:v>12.036375446573565</c:v>
                </c:pt>
                <c:pt idx="8458">
                  <c:v>12.035072526520894</c:v>
                </c:pt>
                <c:pt idx="8459">
                  <c:v>12.033769888516074</c:v>
                </c:pt>
                <c:pt idx="8460">
                  <c:v>12.032467532467534</c:v>
                </c:pt>
                <c:pt idx="8461">
                  <c:v>12.031165458283738</c:v>
                </c:pt>
                <c:pt idx="8462">
                  <c:v>12.029863665873188</c:v>
                </c:pt>
                <c:pt idx="8463">
                  <c:v>12.028562155144435</c:v>
                </c:pt>
                <c:pt idx="8464">
                  <c:v>12.027260926006059</c:v>
                </c:pt>
                <c:pt idx="8465">
                  <c:v>12.025959978366686</c:v>
                </c:pt>
                <c:pt idx="8466">
                  <c:v>12.024659312134979</c:v>
                </c:pt>
                <c:pt idx="8467">
                  <c:v>12.02335892721964</c:v>
                </c:pt>
                <c:pt idx="8468">
                  <c:v>12.022058823529413</c:v>
                </c:pt>
                <c:pt idx="8469">
                  <c:v>12.020759000973079</c:v>
                </c:pt>
                <c:pt idx="8470">
                  <c:v>12.01945945945946</c:v>
                </c:pt>
                <c:pt idx="8471">
                  <c:v>12.018160198897418</c:v>
                </c:pt>
                <c:pt idx="8472">
                  <c:v>12.016861219195851</c:v>
                </c:pt>
                <c:pt idx="8473">
                  <c:v>12.0155625202637</c:v>
                </c:pt>
                <c:pt idx="8474">
                  <c:v>12.014264102009943</c:v>
                </c:pt>
                <c:pt idx="8475">
                  <c:v>12.0129659643436</c:v>
                </c:pt>
                <c:pt idx="8476">
                  <c:v>12.011668107173726</c:v>
                </c:pt>
                <c:pt idx="8477">
                  <c:v>12.010370530409421</c:v>
                </c:pt>
                <c:pt idx="8478">
                  <c:v>12.009073233959819</c:v>
                </c:pt>
                <c:pt idx="8479">
                  <c:v>12.007776217734099</c:v>
                </c:pt>
                <c:pt idx="8480">
                  <c:v>12.00647948164147</c:v>
                </c:pt>
                <c:pt idx="8481">
                  <c:v>12.00518302559119</c:v>
                </c:pt>
                <c:pt idx="8482">
                  <c:v>12.003886849492552</c:v>
                </c:pt>
                <c:pt idx="8483">
                  <c:v>12.002590953254886</c:v>
                </c:pt>
                <c:pt idx="8484">
                  <c:v>12.001295336787566</c:v>
                </c:pt>
                <c:pt idx="8485">
                  <c:v>12.000000000000002</c:v>
                </c:pt>
                <c:pt idx="8486">
                  <c:v>11.998704942801641</c:v>
                </c:pt>
                <c:pt idx="8487">
                  <c:v>11.997410165101977</c:v>
                </c:pt>
                <c:pt idx="8488">
                  <c:v>11.996115666810532</c:v>
                </c:pt>
                <c:pt idx="8489">
                  <c:v>11.994821447836877</c:v>
                </c:pt>
                <c:pt idx="8490">
                  <c:v>11.993527508090617</c:v>
                </c:pt>
                <c:pt idx="8491">
                  <c:v>11.992233847481396</c:v>
                </c:pt>
                <c:pt idx="8492">
                  <c:v>11.990940465918897</c:v>
                </c:pt>
                <c:pt idx="8493">
                  <c:v>11.989647363312846</c:v>
                </c:pt>
                <c:pt idx="8494">
                  <c:v>11.988354539573001</c:v>
                </c:pt>
                <c:pt idx="8495">
                  <c:v>11.987061994609165</c:v>
                </c:pt>
                <c:pt idx="8496">
                  <c:v>11.985769728331178</c:v>
                </c:pt>
                <c:pt idx="8497">
                  <c:v>11.984477740648918</c:v>
                </c:pt>
                <c:pt idx="8498">
                  <c:v>11.983186031472302</c:v>
                </c:pt>
                <c:pt idx="8499">
                  <c:v>11.981894600711286</c:v>
                </c:pt>
                <c:pt idx="8500">
                  <c:v>11.980603448275863</c:v>
                </c:pt>
                <c:pt idx="8501">
                  <c:v>11.97931257407607</c:v>
                </c:pt>
                <c:pt idx="8502">
                  <c:v>11.97802197802198</c:v>
                </c:pt>
                <c:pt idx="8503">
                  <c:v>11.976731660023701</c:v>
                </c:pt>
                <c:pt idx="8504">
                  <c:v>11.975441619991384</c:v>
                </c:pt>
                <c:pt idx="8505">
                  <c:v>11.974151857835219</c:v>
                </c:pt>
                <c:pt idx="8506">
                  <c:v>11.972862373465434</c:v>
                </c:pt>
                <c:pt idx="8507">
                  <c:v>11.971573166792291</c:v>
                </c:pt>
                <c:pt idx="8508">
                  <c:v>11.9702842377261</c:v>
                </c:pt>
                <c:pt idx="8509">
                  <c:v>11.968995586177201</c:v>
                </c:pt>
                <c:pt idx="8510">
                  <c:v>11.967707212055975</c:v>
                </c:pt>
                <c:pt idx="8511">
                  <c:v>11.966419115272846</c:v>
                </c:pt>
                <c:pt idx="8512">
                  <c:v>11.965131295738271</c:v>
                </c:pt>
                <c:pt idx="8513">
                  <c:v>11.963843753362747</c:v>
                </c:pt>
                <c:pt idx="8514">
                  <c:v>11.962556488056812</c:v>
                </c:pt>
                <c:pt idx="8515">
                  <c:v>11.96126949973104</c:v>
                </c:pt>
                <c:pt idx="8516">
                  <c:v>11.959982788296044</c:v>
                </c:pt>
                <c:pt idx="8517">
                  <c:v>11.958696353662473</c:v>
                </c:pt>
                <c:pt idx="8518">
                  <c:v>11.957410195741021</c:v>
                </c:pt>
                <c:pt idx="8519">
                  <c:v>11.956124314442414</c:v>
                </c:pt>
                <c:pt idx="8520">
                  <c:v>11.954838709677421</c:v>
                </c:pt>
                <c:pt idx="8521">
                  <c:v>11.953553381356844</c:v>
                </c:pt>
                <c:pt idx="8522">
                  <c:v>11.952268329391531</c:v>
                </c:pt>
                <c:pt idx="8523">
                  <c:v>11.950983553692359</c:v>
                </c:pt>
                <c:pt idx="8524">
                  <c:v>11.949699054170251</c:v>
                </c:pt>
                <c:pt idx="8525">
                  <c:v>11.948414830736166</c:v>
                </c:pt>
                <c:pt idx="8526">
                  <c:v>11.947130883301098</c:v>
                </c:pt>
                <c:pt idx="8527">
                  <c:v>11.945847211776083</c:v>
                </c:pt>
                <c:pt idx="8528">
                  <c:v>11.944563816072197</c:v>
                </c:pt>
                <c:pt idx="8529">
                  <c:v>11.943280696100549</c:v>
                </c:pt>
                <c:pt idx="8530">
                  <c:v>11.941997851772289</c:v>
                </c:pt>
                <c:pt idx="8531">
                  <c:v>11.940715282998605</c:v>
                </c:pt>
                <c:pt idx="8532">
                  <c:v>11.939432989690724</c:v>
                </c:pt>
                <c:pt idx="8533">
                  <c:v>11.938150971759907</c:v>
                </c:pt>
                <c:pt idx="8534">
                  <c:v>11.936869229117459</c:v>
                </c:pt>
                <c:pt idx="8535">
                  <c:v>11.93558776167472</c:v>
                </c:pt>
                <c:pt idx="8536">
                  <c:v>11.934306569343068</c:v>
                </c:pt>
                <c:pt idx="8537">
                  <c:v>11.933025652033917</c:v>
                </c:pt>
                <c:pt idx="8538">
                  <c:v>11.931745009658727</c:v>
                </c:pt>
                <c:pt idx="8539">
                  <c:v>11.930464642128985</c:v>
                </c:pt>
                <c:pt idx="8540">
                  <c:v>11.929184549356224</c:v>
                </c:pt>
                <c:pt idx="8541">
                  <c:v>11.927904731252013</c:v>
                </c:pt>
                <c:pt idx="8542">
                  <c:v>11.926625187727957</c:v>
                </c:pt>
                <c:pt idx="8543">
                  <c:v>11.925345918695701</c:v>
                </c:pt>
                <c:pt idx="8544">
                  <c:v>11.924066924066926</c:v>
                </c:pt>
                <c:pt idx="8545">
                  <c:v>11.922788203753353</c:v>
                </c:pt>
                <c:pt idx="8546">
                  <c:v>11.92150975766674</c:v>
                </c:pt>
                <c:pt idx="8547">
                  <c:v>11.920231585718883</c:v>
                </c:pt>
                <c:pt idx="8548">
                  <c:v>11.918953687821613</c:v>
                </c:pt>
                <c:pt idx="8549">
                  <c:v>11.917676063886805</c:v>
                </c:pt>
                <c:pt idx="8550">
                  <c:v>11.916398713826368</c:v>
                </c:pt>
                <c:pt idx="8551">
                  <c:v>11.915121637552247</c:v>
                </c:pt>
                <c:pt idx="8552">
                  <c:v>11.913844834976427</c:v>
                </c:pt>
                <c:pt idx="8553">
                  <c:v>11.912568306010931</c:v>
                </c:pt>
                <c:pt idx="8554">
                  <c:v>11.911292050567818</c:v>
                </c:pt>
                <c:pt idx="8555">
                  <c:v>11.910016068559187</c:v>
                </c:pt>
                <c:pt idx="8556">
                  <c:v>11.908740359897173</c:v>
                </c:pt>
                <c:pt idx="8557">
                  <c:v>11.907464924493951</c:v>
                </c:pt>
                <c:pt idx="8558">
                  <c:v>11.906189762261727</c:v>
                </c:pt>
                <c:pt idx="8559">
                  <c:v>11.904914873112755</c:v>
                </c:pt>
                <c:pt idx="8560">
                  <c:v>11.903640256959317</c:v>
                </c:pt>
                <c:pt idx="8561">
                  <c:v>11.902365913713737</c:v>
                </c:pt>
                <c:pt idx="8562">
                  <c:v>11.901091843288377</c:v>
                </c:pt>
                <c:pt idx="8563">
                  <c:v>11.899818045595635</c:v>
                </c:pt>
                <c:pt idx="8564">
                  <c:v>11.898544520547947</c:v>
                </c:pt>
                <c:pt idx="8565">
                  <c:v>11.897271268057786</c:v>
                </c:pt>
                <c:pt idx="8566">
                  <c:v>11.895998288037665</c:v>
                </c:pt>
                <c:pt idx="8567">
                  <c:v>11.894725580400129</c:v>
                </c:pt>
                <c:pt idx="8568">
                  <c:v>11.893453145057768</c:v>
                </c:pt>
                <c:pt idx="8569">
                  <c:v>11.892180981923202</c:v>
                </c:pt>
                <c:pt idx="8570">
                  <c:v>11.890909090909092</c:v>
                </c:pt>
                <c:pt idx="8571">
                  <c:v>11.889637471928138</c:v>
                </c:pt>
                <c:pt idx="8572">
                  <c:v>11.888366124893073</c:v>
                </c:pt>
                <c:pt idx="8573">
                  <c:v>11.88709504971667</c:v>
                </c:pt>
                <c:pt idx="8574">
                  <c:v>11.88582424631174</c:v>
                </c:pt>
                <c:pt idx="8575">
                  <c:v>11.88455371459113</c:v>
                </c:pt>
                <c:pt idx="8576">
                  <c:v>11.883283454467723</c:v>
                </c:pt>
                <c:pt idx="8577">
                  <c:v>11.882013465854442</c:v>
                </c:pt>
                <c:pt idx="8578">
                  <c:v>11.880743748664246</c:v>
                </c:pt>
                <c:pt idx="8579">
                  <c:v>11.879474302810131</c:v>
                </c:pt>
                <c:pt idx="8580">
                  <c:v>11.87820512820513</c:v>
                </c:pt>
                <c:pt idx="8581">
                  <c:v>11.876936224762312</c:v>
                </c:pt>
                <c:pt idx="8582">
                  <c:v>11.875667592394789</c:v>
                </c:pt>
                <c:pt idx="8583">
                  <c:v>11.874399231015701</c:v>
                </c:pt>
                <c:pt idx="8584">
                  <c:v>11.873131140538232</c:v>
                </c:pt>
                <c:pt idx="8585">
                  <c:v>11.871863320875603</c:v>
                </c:pt>
                <c:pt idx="8586">
                  <c:v>11.870595771941066</c:v>
                </c:pt>
                <c:pt idx="8587">
                  <c:v>11.869328493647915</c:v>
                </c:pt>
                <c:pt idx="8588">
                  <c:v>11.868061485909481</c:v>
                </c:pt>
                <c:pt idx="8589">
                  <c:v>11.86679474863913</c:v>
                </c:pt>
                <c:pt idx="8590">
                  <c:v>11.865528281750269</c:v>
                </c:pt>
                <c:pt idx="8591">
                  <c:v>11.864262085156335</c:v>
                </c:pt>
                <c:pt idx="8592">
                  <c:v>11.862996158770809</c:v>
                </c:pt>
                <c:pt idx="8593">
                  <c:v>11.861730502507204</c:v>
                </c:pt>
                <c:pt idx="8594">
                  <c:v>11.860465116279071</c:v>
                </c:pt>
                <c:pt idx="8595">
                  <c:v>11.859200000000001</c:v>
                </c:pt>
                <c:pt idx="8596">
                  <c:v>11.85793515358362</c:v>
                </c:pt>
                <c:pt idx="8597">
                  <c:v>11.856670576943587</c:v>
                </c:pt>
                <c:pt idx="8598">
                  <c:v>11.855406269993603</c:v>
                </c:pt>
                <c:pt idx="8599">
                  <c:v>11.854142232647405</c:v>
                </c:pt>
                <c:pt idx="8600">
                  <c:v>11.852878464818765</c:v>
                </c:pt>
                <c:pt idx="8601">
                  <c:v>11.851614966421492</c:v>
                </c:pt>
                <c:pt idx="8602">
                  <c:v>11.850351737369433</c:v>
                </c:pt>
                <c:pt idx="8603">
                  <c:v>11.849088777576469</c:v>
                </c:pt>
                <c:pt idx="8604">
                  <c:v>11.847826086956523</c:v>
                </c:pt>
                <c:pt idx="8605">
                  <c:v>11.846563665423549</c:v>
                </c:pt>
                <c:pt idx="8606">
                  <c:v>11.845301512891542</c:v>
                </c:pt>
                <c:pt idx="8607">
                  <c:v>11.84403962927453</c:v>
                </c:pt>
                <c:pt idx="8608">
                  <c:v>11.84277801448658</c:v>
                </c:pt>
                <c:pt idx="8609">
                  <c:v>11.841516668441795</c:v>
                </c:pt>
                <c:pt idx="8610">
                  <c:v>11.840255591054314</c:v>
                </c:pt>
                <c:pt idx="8611">
                  <c:v>11.838994782238315</c:v>
                </c:pt>
                <c:pt idx="8612">
                  <c:v>11.837734241908008</c:v>
                </c:pt>
                <c:pt idx="8613">
                  <c:v>11.836473969977645</c:v>
                </c:pt>
                <c:pt idx="8614">
                  <c:v>11.835213966361509</c:v>
                </c:pt>
                <c:pt idx="8615">
                  <c:v>11.833954230973923</c:v>
                </c:pt>
                <c:pt idx="8616">
                  <c:v>11.832694763729249</c:v>
                </c:pt>
                <c:pt idx="8617">
                  <c:v>11.831435564541877</c:v>
                </c:pt>
                <c:pt idx="8618">
                  <c:v>11.830176633326241</c:v>
                </c:pt>
                <c:pt idx="8619">
                  <c:v>11.828917969996811</c:v>
                </c:pt>
                <c:pt idx="8620">
                  <c:v>11.827659574468086</c:v>
                </c:pt>
                <c:pt idx="8621">
                  <c:v>11.826401446654613</c:v>
                </c:pt>
                <c:pt idx="8622">
                  <c:v>11.825143586470965</c:v>
                </c:pt>
                <c:pt idx="8623">
                  <c:v>11.823885993831757</c:v>
                </c:pt>
                <c:pt idx="8624">
                  <c:v>11.822628668651639</c:v>
                </c:pt>
                <c:pt idx="8625">
                  <c:v>11.821371610845297</c:v>
                </c:pt>
                <c:pt idx="8626">
                  <c:v>11.820114820327452</c:v>
                </c:pt>
                <c:pt idx="8627">
                  <c:v>11.818858297012865</c:v>
                </c:pt>
                <c:pt idx="8628">
                  <c:v>11.817602040816329</c:v>
                </c:pt>
                <c:pt idx="8629">
                  <c:v>11.816346051652674</c:v>
                </c:pt>
                <c:pt idx="8630">
                  <c:v>11.815090329436771</c:v>
                </c:pt>
                <c:pt idx="8631">
                  <c:v>11.81383487408352</c:v>
                </c:pt>
                <c:pt idx="8632">
                  <c:v>11.812579685507863</c:v>
                </c:pt>
                <c:pt idx="8633">
                  <c:v>11.811324763624777</c:v>
                </c:pt>
                <c:pt idx="8634">
                  <c:v>11.810070108349269</c:v>
                </c:pt>
                <c:pt idx="8635">
                  <c:v>11.808815719596391</c:v>
                </c:pt>
                <c:pt idx="8636">
                  <c:v>11.807561597281225</c:v>
                </c:pt>
                <c:pt idx="8637">
                  <c:v>11.806307741318893</c:v>
                </c:pt>
                <c:pt idx="8638">
                  <c:v>11.80505415162455</c:v>
                </c:pt>
                <c:pt idx="8639">
                  <c:v>11.80380082811339</c:v>
                </c:pt>
                <c:pt idx="8640">
                  <c:v>11.802547770700638</c:v>
                </c:pt>
                <c:pt idx="8641">
                  <c:v>11.801294979301561</c:v>
                </c:pt>
                <c:pt idx="8642">
                  <c:v>11.800042453831459</c:v>
                </c:pt>
                <c:pt idx="8643">
                  <c:v>11.798790194205669</c:v>
                </c:pt>
                <c:pt idx="8644">
                  <c:v>11.797538200339559</c:v>
                </c:pt>
                <c:pt idx="8645">
                  <c:v>11.796286472148543</c:v>
                </c:pt>
                <c:pt idx="8646">
                  <c:v>11.795035009548061</c:v>
                </c:pt>
                <c:pt idx="8647">
                  <c:v>11.793783812453592</c:v>
                </c:pt>
                <c:pt idx="8648">
                  <c:v>11.792532880780655</c:v>
                </c:pt>
                <c:pt idx="8649">
                  <c:v>11.791282214444799</c:v>
                </c:pt>
                <c:pt idx="8650">
                  <c:v>11.790031813361614</c:v>
                </c:pt>
                <c:pt idx="8651">
                  <c:v>11.788781677446719</c:v>
                </c:pt>
                <c:pt idx="8652">
                  <c:v>11.787531806615778</c:v>
                </c:pt>
                <c:pt idx="8653">
                  <c:v>11.786282200784482</c:v>
                </c:pt>
                <c:pt idx="8654">
                  <c:v>11.785032859868561</c:v>
                </c:pt>
                <c:pt idx="8655">
                  <c:v>11.783783783783786</c:v>
                </c:pt>
                <c:pt idx="8656">
                  <c:v>11.782534972445953</c:v>
                </c:pt>
                <c:pt idx="8657">
                  <c:v>11.781286425770903</c:v>
                </c:pt>
                <c:pt idx="8658">
                  <c:v>11.780038143674508</c:v>
                </c:pt>
                <c:pt idx="8659">
                  <c:v>11.778790126072678</c:v>
                </c:pt>
                <c:pt idx="8660">
                  <c:v>11.777542372881358</c:v>
                </c:pt>
                <c:pt idx="8661">
                  <c:v>11.776294884016526</c:v>
                </c:pt>
                <c:pt idx="8662">
                  <c:v>11.775047659394197</c:v>
                </c:pt>
                <c:pt idx="8663">
                  <c:v>11.773800698930426</c:v>
                </c:pt>
                <c:pt idx="8664">
                  <c:v>11.772554002541298</c:v>
                </c:pt>
                <c:pt idx="8665">
                  <c:v>11.771307570142934</c:v>
                </c:pt>
                <c:pt idx="8666">
                  <c:v>11.770061401651494</c:v>
                </c:pt>
                <c:pt idx="8667">
                  <c:v>11.768815496983171</c:v>
                </c:pt>
                <c:pt idx="8668">
                  <c:v>11.767569856054193</c:v>
                </c:pt>
                <c:pt idx="8669">
                  <c:v>11.766324478780826</c:v>
                </c:pt>
                <c:pt idx="8670">
                  <c:v>11.765079365079366</c:v>
                </c:pt>
                <c:pt idx="8671">
                  <c:v>11.763834514866153</c:v>
                </c:pt>
                <c:pt idx="8672">
                  <c:v>11.762589928057556</c:v>
                </c:pt>
                <c:pt idx="8673">
                  <c:v>11.761345604569978</c:v>
                </c:pt>
                <c:pt idx="8674">
                  <c:v>11.760101544319866</c:v>
                </c:pt>
                <c:pt idx="8675">
                  <c:v>11.758857747223693</c:v>
                </c:pt>
                <c:pt idx="8676">
                  <c:v>11.757614213197972</c:v>
                </c:pt>
                <c:pt idx="8677">
                  <c:v>11.756370942159249</c:v>
                </c:pt>
                <c:pt idx="8678">
                  <c:v>11.755127934024108</c:v>
                </c:pt>
                <c:pt idx="8679">
                  <c:v>11.753885188709168</c:v>
                </c:pt>
                <c:pt idx="8680">
                  <c:v>11.752642706131081</c:v>
                </c:pt>
                <c:pt idx="8681">
                  <c:v>11.751400486206533</c:v>
                </c:pt>
                <c:pt idx="8682">
                  <c:v>11.750158528852253</c:v>
                </c:pt>
                <c:pt idx="8683">
                  <c:v>11.748916833984996</c:v>
                </c:pt>
                <c:pt idx="8684">
                  <c:v>11.747675401521557</c:v>
                </c:pt>
                <c:pt idx="8685">
                  <c:v>11.746434231378766</c:v>
                </c:pt>
                <c:pt idx="8686">
                  <c:v>11.745193323473485</c:v>
                </c:pt>
                <c:pt idx="8687">
                  <c:v>11.743952677722618</c:v>
                </c:pt>
                <c:pt idx="8688">
                  <c:v>11.742712294043095</c:v>
                </c:pt>
                <c:pt idx="8689">
                  <c:v>11.741472172351887</c:v>
                </c:pt>
                <c:pt idx="8690">
                  <c:v>11.740232312565999</c:v>
                </c:pt>
                <c:pt idx="8691">
                  <c:v>11.738992714602473</c:v>
                </c:pt>
                <c:pt idx="8692">
                  <c:v>11.737753378378381</c:v>
                </c:pt>
                <c:pt idx="8693">
                  <c:v>11.736514303810832</c:v>
                </c:pt>
                <c:pt idx="8694">
                  <c:v>11.735275490816974</c:v>
                </c:pt>
                <c:pt idx="8695">
                  <c:v>11.734036939313986</c:v>
                </c:pt>
                <c:pt idx="8696">
                  <c:v>11.732798649219081</c:v>
                </c:pt>
                <c:pt idx="8697">
                  <c:v>11.73156062044951</c:v>
                </c:pt>
                <c:pt idx="8698">
                  <c:v>11.730322852922558</c:v>
                </c:pt>
                <c:pt idx="8699">
                  <c:v>11.729085346555545</c:v>
                </c:pt>
                <c:pt idx="8700">
                  <c:v>11.727848101265824</c:v>
                </c:pt>
                <c:pt idx="8701">
                  <c:v>11.726611116970785</c:v>
                </c:pt>
                <c:pt idx="8702">
                  <c:v>11.725374393587852</c:v>
                </c:pt>
                <c:pt idx="8703">
                  <c:v>11.724137931034484</c:v>
                </c:pt>
                <c:pt idx="8704">
                  <c:v>11.722901729228175</c:v>
                </c:pt>
                <c:pt idx="8705">
                  <c:v>11.721665788086455</c:v>
                </c:pt>
                <c:pt idx="8706">
                  <c:v>11.720430107526884</c:v>
                </c:pt>
                <c:pt idx="8707">
                  <c:v>11.719194687467061</c:v>
                </c:pt>
                <c:pt idx="8708">
                  <c:v>11.717959527824622</c:v>
                </c:pt>
                <c:pt idx="8709">
                  <c:v>11.716724628517232</c:v>
                </c:pt>
                <c:pt idx="8710">
                  <c:v>11.715489989462593</c:v>
                </c:pt>
                <c:pt idx="8711">
                  <c:v>11.714255610578444</c:v>
                </c:pt>
                <c:pt idx="8712">
                  <c:v>11.713021491782555</c:v>
                </c:pt>
                <c:pt idx="8713">
                  <c:v>11.711787632992733</c:v>
                </c:pt>
                <c:pt idx="8714">
                  <c:v>11.710554034126819</c:v>
                </c:pt>
                <c:pt idx="8715">
                  <c:v>11.709320695102686</c:v>
                </c:pt>
                <c:pt idx="8716">
                  <c:v>11.708087615838249</c:v>
                </c:pt>
                <c:pt idx="8717">
                  <c:v>11.706854796251449</c:v>
                </c:pt>
                <c:pt idx="8718">
                  <c:v>11.705622236260266</c:v>
                </c:pt>
                <c:pt idx="8719">
                  <c:v>11.704389935782716</c:v>
                </c:pt>
                <c:pt idx="8720">
                  <c:v>11.703157894736844</c:v>
                </c:pt>
                <c:pt idx="8721">
                  <c:v>11.701926113040734</c:v>
                </c:pt>
                <c:pt idx="8722">
                  <c:v>11.700694590612503</c:v>
                </c:pt>
                <c:pt idx="8723">
                  <c:v>11.699463327370305</c:v>
                </c:pt>
                <c:pt idx="8724">
                  <c:v>11.698232323232325</c:v>
                </c:pt>
                <c:pt idx="8725">
                  <c:v>11.697001578116781</c:v>
                </c:pt>
                <c:pt idx="8726">
                  <c:v>11.695771091941934</c:v>
                </c:pt>
                <c:pt idx="8727">
                  <c:v>11.694540864626067</c:v>
                </c:pt>
                <c:pt idx="8728">
                  <c:v>11.693310896087507</c:v>
                </c:pt>
                <c:pt idx="8729">
                  <c:v>11.692081186244613</c:v>
                </c:pt>
                <c:pt idx="8730">
                  <c:v>11.690851735015775</c:v>
                </c:pt>
                <c:pt idx="8731">
                  <c:v>11.689622542319421</c:v>
                </c:pt>
                <c:pt idx="8732">
                  <c:v>11.688393608074014</c:v>
                </c:pt>
                <c:pt idx="8733">
                  <c:v>11.687164932198046</c:v>
                </c:pt>
                <c:pt idx="8734">
                  <c:v>11.68593651461005</c:v>
                </c:pt>
                <c:pt idx="8735">
                  <c:v>11.684708355228588</c:v>
                </c:pt>
                <c:pt idx="8736">
                  <c:v>11.683480453972258</c:v>
                </c:pt>
                <c:pt idx="8737">
                  <c:v>11.682252810759694</c:v>
                </c:pt>
                <c:pt idx="8738">
                  <c:v>11.681025425509562</c:v>
                </c:pt>
                <c:pt idx="8739">
                  <c:v>11.679798298140563</c:v>
                </c:pt>
                <c:pt idx="8740">
                  <c:v>11.678571428571431</c:v>
                </c:pt>
                <c:pt idx="8741">
                  <c:v>11.677344816720934</c:v>
                </c:pt>
                <c:pt idx="8742">
                  <c:v>11.676118462507878</c:v>
                </c:pt>
                <c:pt idx="8743">
                  <c:v>11.674892365851099</c:v>
                </c:pt>
                <c:pt idx="8744">
                  <c:v>11.673666526669468</c:v>
                </c:pt>
                <c:pt idx="8745">
                  <c:v>11.672440944881892</c:v>
                </c:pt>
                <c:pt idx="8746">
                  <c:v>11.671215620407308</c:v>
                </c:pt>
                <c:pt idx="8747">
                  <c:v>11.669990553164691</c:v>
                </c:pt>
                <c:pt idx="8748">
                  <c:v>11.668765743073049</c:v>
                </c:pt>
                <c:pt idx="8749">
                  <c:v>11.667541190051423</c:v>
                </c:pt>
                <c:pt idx="8750">
                  <c:v>11.666316894018889</c:v>
                </c:pt>
                <c:pt idx="8751">
                  <c:v>11.665092854894556</c:v>
                </c:pt>
                <c:pt idx="8752">
                  <c:v>11.663869072597567</c:v>
                </c:pt>
                <c:pt idx="8753">
                  <c:v>11.6626455470471</c:v>
                </c:pt>
                <c:pt idx="8754">
                  <c:v>11.661422278162368</c:v>
                </c:pt>
                <c:pt idx="8755">
                  <c:v>11.660199265862612</c:v>
                </c:pt>
                <c:pt idx="8756">
                  <c:v>11.658976510067115</c:v>
                </c:pt>
                <c:pt idx="8757">
                  <c:v>11.657754010695189</c:v>
                </c:pt>
                <c:pt idx="8758">
                  <c:v>11.656531767666179</c:v>
                </c:pt>
                <c:pt idx="8759">
                  <c:v>11.655309780899467</c:v>
                </c:pt>
                <c:pt idx="8760">
                  <c:v>11.654088050314467</c:v>
                </c:pt>
                <c:pt idx="8761">
                  <c:v>11.652866575830627</c:v>
                </c:pt>
                <c:pt idx="8762">
                  <c:v>11.65164535736743</c:v>
                </c:pt>
                <c:pt idx="8763">
                  <c:v>11.650424394844389</c:v>
                </c:pt>
                <c:pt idx="8764">
                  <c:v>11.649203688181057</c:v>
                </c:pt>
                <c:pt idx="8765">
                  <c:v>11.647983237297016</c:v>
                </c:pt>
                <c:pt idx="8766">
                  <c:v>11.64676304211188</c:v>
                </c:pt>
                <c:pt idx="8767">
                  <c:v>11.645543102545304</c:v>
                </c:pt>
                <c:pt idx="8768">
                  <c:v>11.644323418516969</c:v>
                </c:pt>
                <c:pt idx="8769">
                  <c:v>11.643103989946592</c:v>
                </c:pt>
                <c:pt idx="8770">
                  <c:v>11.641884816753928</c:v>
                </c:pt>
                <c:pt idx="8771">
                  <c:v>11.64066589885876</c:v>
                </c:pt>
                <c:pt idx="8772">
                  <c:v>11.639447236180906</c:v>
                </c:pt>
                <c:pt idx="8773">
                  <c:v>11.638228828640219</c:v>
                </c:pt>
                <c:pt idx="8774">
                  <c:v>11.637010676156585</c:v>
                </c:pt>
                <c:pt idx="8775">
                  <c:v>11.635792778649924</c:v>
                </c:pt>
                <c:pt idx="8776">
                  <c:v>11.634575136040185</c:v>
                </c:pt>
                <c:pt idx="8777">
                  <c:v>11.633357748247359</c:v>
                </c:pt>
                <c:pt idx="8778">
                  <c:v>11.632140615191464</c:v>
                </c:pt>
                <c:pt idx="8779">
                  <c:v>11.630923736792553</c:v>
                </c:pt>
                <c:pt idx="8780">
                  <c:v>11.629707112970713</c:v>
                </c:pt>
                <c:pt idx="8781">
                  <c:v>11.628490743646063</c:v>
                </c:pt>
                <c:pt idx="8782">
                  <c:v>11.627274628738759</c:v>
                </c:pt>
                <c:pt idx="8783">
                  <c:v>11.626058768168987</c:v>
                </c:pt>
                <c:pt idx="8784">
                  <c:v>11.624843161856965</c:v>
                </c:pt>
                <c:pt idx="8785">
                  <c:v>11.623627809722949</c:v>
                </c:pt>
                <c:pt idx="8786">
                  <c:v>11.622412711687227</c:v>
                </c:pt>
                <c:pt idx="8787">
                  <c:v>11.621197867670118</c:v>
                </c:pt>
                <c:pt idx="8788">
                  <c:v>11.619983277591976</c:v>
                </c:pt>
                <c:pt idx="8789">
                  <c:v>11.618768941373185</c:v>
                </c:pt>
                <c:pt idx="8790">
                  <c:v>11.61755485893417</c:v>
                </c:pt>
                <c:pt idx="8791">
                  <c:v>11.616341030195384</c:v>
                </c:pt>
                <c:pt idx="8792">
                  <c:v>11.61512745507731</c:v>
                </c:pt>
                <c:pt idx="8793">
                  <c:v>11.613914133500472</c:v>
                </c:pt>
                <c:pt idx="8794">
                  <c:v>11.612701065385421</c:v>
                </c:pt>
                <c:pt idx="8795">
                  <c:v>11.611488250652743</c:v>
                </c:pt>
                <c:pt idx="8796">
                  <c:v>11.610275689223059</c:v>
                </c:pt>
                <c:pt idx="8797">
                  <c:v>11.609063381017021</c:v>
                </c:pt>
                <c:pt idx="8798">
                  <c:v>11.607851325955316</c:v>
                </c:pt>
                <c:pt idx="8799">
                  <c:v>11.606639523958661</c:v>
                </c:pt>
                <c:pt idx="8800">
                  <c:v>11.60542797494781</c:v>
                </c:pt>
                <c:pt idx="8801">
                  <c:v>11.604216678843546</c:v>
                </c:pt>
                <c:pt idx="8802">
                  <c:v>11.603005635566689</c:v>
                </c:pt>
                <c:pt idx="8803">
                  <c:v>11.601794845038089</c:v>
                </c:pt>
                <c:pt idx="8804">
                  <c:v>11.600584307178632</c:v>
                </c:pt>
                <c:pt idx="8805">
                  <c:v>11.599374021909235</c:v>
                </c:pt>
                <c:pt idx="8806">
                  <c:v>11.598163989150846</c:v>
                </c:pt>
                <c:pt idx="8807">
                  <c:v>11.596954208824451</c:v>
                </c:pt>
                <c:pt idx="8808">
                  <c:v>11.595744680851066</c:v>
                </c:pt>
                <c:pt idx="8809">
                  <c:v>11.594535405151738</c:v>
                </c:pt>
                <c:pt idx="8810">
                  <c:v>11.59332638164755</c:v>
                </c:pt>
                <c:pt idx="8811">
                  <c:v>11.592117610259621</c:v>
                </c:pt>
                <c:pt idx="8812">
                  <c:v>11.590909090909092</c:v>
                </c:pt>
                <c:pt idx="8813">
                  <c:v>11.58970082351715</c:v>
                </c:pt>
                <c:pt idx="8814">
                  <c:v>11.588492808005004</c:v>
                </c:pt>
                <c:pt idx="8815">
                  <c:v>11.587285044293905</c:v>
                </c:pt>
                <c:pt idx="8816">
                  <c:v>11.586077532305129</c:v>
                </c:pt>
                <c:pt idx="8817">
                  <c:v>11.584870271959989</c:v>
                </c:pt>
                <c:pt idx="8818">
                  <c:v>11.583663263179831</c:v>
                </c:pt>
                <c:pt idx="8819">
                  <c:v>11.58245650588603</c:v>
                </c:pt>
                <c:pt idx="8820">
                  <c:v>11.581250000000001</c:v>
                </c:pt>
                <c:pt idx="8821">
                  <c:v>11.580043745443184</c:v>
                </c:pt>
                <c:pt idx="8822">
                  <c:v>11.578837742137056</c:v>
                </c:pt>
                <c:pt idx="8823">
                  <c:v>11.577631990003125</c:v>
                </c:pt>
                <c:pt idx="8824">
                  <c:v>11.576426488962934</c:v>
                </c:pt>
                <c:pt idx="8825">
                  <c:v>11.575221238938054</c:v>
                </c:pt>
                <c:pt idx="8826">
                  <c:v>11.574016239850096</c:v>
                </c:pt>
                <c:pt idx="8827">
                  <c:v>11.572811491620694</c:v>
                </c:pt>
                <c:pt idx="8828">
                  <c:v>11.571606994171525</c:v>
                </c:pt>
                <c:pt idx="8829">
                  <c:v>11.570402747424291</c:v>
                </c:pt>
                <c:pt idx="8830">
                  <c:v>11.56919875130073</c:v>
                </c:pt>
                <c:pt idx="8831">
                  <c:v>11.567995005722612</c:v>
                </c:pt>
                <c:pt idx="8832">
                  <c:v>11.566791510611736</c:v>
                </c:pt>
                <c:pt idx="8833">
                  <c:v>11.565588265889943</c:v>
                </c:pt>
                <c:pt idx="8834">
                  <c:v>11.564385271479095</c:v>
                </c:pt>
                <c:pt idx="8835">
                  <c:v>11.563182527301093</c:v>
                </c:pt>
                <c:pt idx="8836">
                  <c:v>11.561980033277871</c:v>
                </c:pt>
                <c:pt idx="8837">
                  <c:v>11.560777789331393</c:v>
                </c:pt>
                <c:pt idx="8838">
                  <c:v>11.559575795383656</c:v>
                </c:pt>
                <c:pt idx="8839">
                  <c:v>11.558374051356692</c:v>
                </c:pt>
                <c:pt idx="8840">
                  <c:v>11.557172557172558</c:v>
                </c:pt>
                <c:pt idx="8841">
                  <c:v>11.555971312753353</c:v>
                </c:pt>
                <c:pt idx="8842">
                  <c:v>11.554770318021204</c:v>
                </c:pt>
                <c:pt idx="8843">
                  <c:v>11.553569572898265</c:v>
                </c:pt>
                <c:pt idx="8844">
                  <c:v>11.552369077306734</c:v>
                </c:pt>
                <c:pt idx="8845">
                  <c:v>11.551168831168832</c:v>
                </c:pt>
                <c:pt idx="8846">
                  <c:v>11.549968834406817</c:v>
                </c:pt>
                <c:pt idx="8847">
                  <c:v>11.548769086942974</c:v>
                </c:pt>
                <c:pt idx="8848">
                  <c:v>11.547569588699627</c:v>
                </c:pt>
                <c:pt idx="8849">
                  <c:v>11.546370339599129</c:v>
                </c:pt>
                <c:pt idx="8850">
                  <c:v>11.545171339563865</c:v>
                </c:pt>
                <c:pt idx="8851">
                  <c:v>11.543972588516251</c:v>
                </c:pt>
                <c:pt idx="8852">
                  <c:v>11.542774086378738</c:v>
                </c:pt>
                <c:pt idx="8853">
                  <c:v>11.541575833073811</c:v>
                </c:pt>
                <c:pt idx="8854">
                  <c:v>11.54037782852398</c:v>
                </c:pt>
                <c:pt idx="8855">
                  <c:v>11.539180072651792</c:v>
                </c:pt>
                <c:pt idx="8856">
                  <c:v>11.537982565379828</c:v>
                </c:pt>
                <c:pt idx="8857">
                  <c:v>11.536785306630696</c:v>
                </c:pt>
                <c:pt idx="8858">
                  <c:v>11.53558829632704</c:v>
                </c:pt>
                <c:pt idx="8859">
                  <c:v>11.534391534391537</c:v>
                </c:pt>
                <c:pt idx="8860">
                  <c:v>11.53319502074689</c:v>
                </c:pt>
                <c:pt idx="8861">
                  <c:v>11.53199875531584</c:v>
                </c:pt>
                <c:pt idx="8862">
                  <c:v>11.530802738021158</c:v>
                </c:pt>
                <c:pt idx="8863">
                  <c:v>11.529606968785648</c:v>
                </c:pt>
                <c:pt idx="8864">
                  <c:v>11.528411447532147</c:v>
                </c:pt>
                <c:pt idx="8865">
                  <c:v>11.527216174183517</c:v>
                </c:pt>
                <c:pt idx="8866">
                  <c:v>11.526021148662659</c:v>
                </c:pt>
                <c:pt idx="8867">
                  <c:v>11.524826370892507</c:v>
                </c:pt>
                <c:pt idx="8868">
                  <c:v>11.523631840796021</c:v>
                </c:pt>
                <c:pt idx="8869">
                  <c:v>11.522437558296199</c:v>
                </c:pt>
                <c:pt idx="8870">
                  <c:v>11.521243523316064</c:v>
                </c:pt>
                <c:pt idx="8871">
                  <c:v>11.520049735778677</c:v>
                </c:pt>
                <c:pt idx="8872">
                  <c:v>11.51885619560713</c:v>
                </c:pt>
                <c:pt idx="8873">
                  <c:v>11.517662902724544</c:v>
                </c:pt>
                <c:pt idx="8874">
                  <c:v>11.516469857054073</c:v>
                </c:pt>
                <c:pt idx="8875">
                  <c:v>11.515277058518903</c:v>
                </c:pt>
                <c:pt idx="8876">
                  <c:v>11.514084507042256</c:v>
                </c:pt>
                <c:pt idx="8877">
                  <c:v>11.512892202547377</c:v>
                </c:pt>
                <c:pt idx="8878">
                  <c:v>11.511700144957549</c:v>
                </c:pt>
                <c:pt idx="8879">
                  <c:v>11.510508334196087</c:v>
                </c:pt>
                <c:pt idx="8880">
                  <c:v>11.509316770186336</c:v>
                </c:pt>
                <c:pt idx="8881">
                  <c:v>11.508125452851672</c:v>
                </c:pt>
                <c:pt idx="8882">
                  <c:v>11.506934382115505</c:v>
                </c:pt>
                <c:pt idx="8883">
                  <c:v>11.505743557901274</c:v>
                </c:pt>
                <c:pt idx="8884">
                  <c:v>11.504552980132452</c:v>
                </c:pt>
                <c:pt idx="8885">
                  <c:v>11.503362648732542</c:v>
                </c:pt>
                <c:pt idx="8886">
                  <c:v>11.502172563625079</c:v>
                </c:pt>
                <c:pt idx="8887">
                  <c:v>11.500982724733632</c:v>
                </c:pt>
                <c:pt idx="8888">
                  <c:v>11.499793131981797</c:v>
                </c:pt>
                <c:pt idx="8889">
                  <c:v>11.498603785293207</c:v>
                </c:pt>
                <c:pt idx="8890">
                  <c:v>11.497414684591522</c:v>
                </c:pt>
                <c:pt idx="8891">
                  <c:v>11.496225829800435</c:v>
                </c:pt>
                <c:pt idx="8892">
                  <c:v>11.495037220843674</c:v>
                </c:pt>
                <c:pt idx="8893">
                  <c:v>11.493848857644993</c:v>
                </c:pt>
                <c:pt idx="8894">
                  <c:v>11.49266074012818</c:v>
                </c:pt>
                <c:pt idx="8895">
                  <c:v>11.491472868217055</c:v>
                </c:pt>
                <c:pt idx="8896">
                  <c:v>11.490285241835471</c:v>
                </c:pt>
                <c:pt idx="8897">
                  <c:v>11.489097860907307</c:v>
                </c:pt>
                <c:pt idx="8898">
                  <c:v>11.48791072535648</c:v>
                </c:pt>
                <c:pt idx="8899">
                  <c:v>11.486723835106934</c:v>
                </c:pt>
                <c:pt idx="8900">
                  <c:v>11.485537190082646</c:v>
                </c:pt>
                <c:pt idx="8901">
                  <c:v>11.484350790207625</c:v>
                </c:pt>
                <c:pt idx="8902">
                  <c:v>11.48316463540591</c:v>
                </c:pt>
                <c:pt idx="8903">
                  <c:v>11.481978725601572</c:v>
                </c:pt>
                <c:pt idx="8904">
                  <c:v>11.480793060718712</c:v>
                </c:pt>
                <c:pt idx="8905">
                  <c:v>11.479607640681468</c:v>
                </c:pt>
                <c:pt idx="8906">
                  <c:v>11.478422465414001</c:v>
                </c:pt>
                <c:pt idx="8907">
                  <c:v>11.47723753484051</c:v>
                </c:pt>
                <c:pt idx="8908">
                  <c:v>11.476052848885221</c:v>
                </c:pt>
                <c:pt idx="8909">
                  <c:v>11.474868407472393</c:v>
                </c:pt>
                <c:pt idx="8910">
                  <c:v>11.473684210526317</c:v>
                </c:pt>
                <c:pt idx="8911">
                  <c:v>11.472500257971316</c:v>
                </c:pt>
                <c:pt idx="8912">
                  <c:v>11.471316549731739</c:v>
                </c:pt>
                <c:pt idx="8913">
                  <c:v>11.470133085731973</c:v>
                </c:pt>
                <c:pt idx="8914">
                  <c:v>11.468949865896432</c:v>
                </c:pt>
                <c:pt idx="8915">
                  <c:v>11.467766890149564</c:v>
                </c:pt>
                <c:pt idx="8916">
                  <c:v>11.466584158415843</c:v>
                </c:pt>
                <c:pt idx="8917">
                  <c:v>11.46540167061978</c:v>
                </c:pt>
                <c:pt idx="8918">
                  <c:v>11.464219426685917</c:v>
                </c:pt>
                <c:pt idx="8919">
                  <c:v>11.46303742653882</c:v>
                </c:pt>
                <c:pt idx="8920">
                  <c:v>11.461855670103095</c:v>
                </c:pt>
                <c:pt idx="8921">
                  <c:v>11.460674157303373</c:v>
                </c:pt>
                <c:pt idx="8922">
                  <c:v>11.459492888064318</c:v>
                </c:pt>
                <c:pt idx="8923">
                  <c:v>11.458311862310627</c:v>
                </c:pt>
                <c:pt idx="8924">
                  <c:v>11.457131079967025</c:v>
                </c:pt>
                <c:pt idx="8925">
                  <c:v>11.45595054095827</c:v>
                </c:pt>
                <c:pt idx="8926">
                  <c:v>11.454770245209151</c:v>
                </c:pt>
                <c:pt idx="8927">
                  <c:v>11.453590192644485</c:v>
                </c:pt>
                <c:pt idx="8928">
                  <c:v>11.452410383189124</c:v>
                </c:pt>
                <c:pt idx="8929">
                  <c:v>11.451230816767948</c:v>
                </c:pt>
                <c:pt idx="8930">
                  <c:v>11.450051493305871</c:v>
                </c:pt>
                <c:pt idx="8931">
                  <c:v>11.448872412727836</c:v>
                </c:pt>
                <c:pt idx="8932">
                  <c:v>11.447693574958816</c:v>
                </c:pt>
                <c:pt idx="8933">
                  <c:v>11.446514979923816</c:v>
                </c:pt>
                <c:pt idx="8934">
                  <c:v>11.445336627547871</c:v>
                </c:pt>
                <c:pt idx="8935">
                  <c:v>11.444158517756049</c:v>
                </c:pt>
                <c:pt idx="8936">
                  <c:v>11.442980650473448</c:v>
                </c:pt>
                <c:pt idx="8937">
                  <c:v>11.441803025625195</c:v>
                </c:pt>
                <c:pt idx="8938">
                  <c:v>11.44062564313645</c:v>
                </c:pt>
                <c:pt idx="8939">
                  <c:v>11.439448502932402</c:v>
                </c:pt>
                <c:pt idx="8940">
                  <c:v>11.438271604938272</c:v>
                </c:pt>
                <c:pt idx="8941">
                  <c:v>11.437094949079315</c:v>
                </c:pt>
                <c:pt idx="8942">
                  <c:v>11.435918535280807</c:v>
                </c:pt>
                <c:pt idx="8943">
                  <c:v>11.434742363468066</c:v>
                </c:pt>
                <c:pt idx="8944">
                  <c:v>11.433566433566435</c:v>
                </c:pt>
                <c:pt idx="8945">
                  <c:v>11.432390745501287</c:v>
                </c:pt>
                <c:pt idx="8946">
                  <c:v>11.431215299198028</c:v>
                </c:pt>
                <c:pt idx="8947">
                  <c:v>11.430040094582093</c:v>
                </c:pt>
                <c:pt idx="8948">
                  <c:v>11.428865131578949</c:v>
                </c:pt>
                <c:pt idx="8949">
                  <c:v>11.427690410114094</c:v>
                </c:pt>
                <c:pt idx="8950">
                  <c:v>11.426515930113053</c:v>
                </c:pt>
                <c:pt idx="8951">
                  <c:v>11.425341691501389</c:v>
                </c:pt>
                <c:pt idx="8952">
                  <c:v>11.424167694204687</c:v>
                </c:pt>
                <c:pt idx="8953">
                  <c:v>11.422993938148569</c:v>
                </c:pt>
                <c:pt idx="8954">
                  <c:v>11.421820423258682</c:v>
                </c:pt>
                <c:pt idx="8955">
                  <c:v>11.420647149460711</c:v>
                </c:pt>
                <c:pt idx="8956">
                  <c:v>11.419474116680362</c:v>
                </c:pt>
                <c:pt idx="8957">
                  <c:v>11.418301324843382</c:v>
                </c:pt>
                <c:pt idx="8958">
                  <c:v>11.417128773875541</c:v>
                </c:pt>
                <c:pt idx="8959">
                  <c:v>11.41595646370264</c:v>
                </c:pt>
                <c:pt idx="8960">
                  <c:v>11.414784394250514</c:v>
                </c:pt>
                <c:pt idx="8961">
                  <c:v>11.413612565445028</c:v>
                </c:pt>
                <c:pt idx="8962">
                  <c:v>11.412440977212073</c:v>
                </c:pt>
                <c:pt idx="8963">
                  <c:v>11.411269629477575</c:v>
                </c:pt>
                <c:pt idx="8964">
                  <c:v>11.410098522167489</c:v>
                </c:pt>
                <c:pt idx="8965">
                  <c:v>11.408927655207801</c:v>
                </c:pt>
                <c:pt idx="8966">
                  <c:v>11.407757028524525</c:v>
                </c:pt>
                <c:pt idx="8967">
                  <c:v>11.406586642043708</c:v>
                </c:pt>
                <c:pt idx="8968">
                  <c:v>11.405416495691425</c:v>
                </c:pt>
                <c:pt idx="8969">
                  <c:v>11.404246589393786</c:v>
                </c:pt>
                <c:pt idx="8970">
                  <c:v>11.403076923076924</c:v>
                </c:pt>
                <c:pt idx="8971">
                  <c:v>11.401907496667009</c:v>
                </c:pt>
                <c:pt idx="8972">
                  <c:v>11.40073831009024</c:v>
                </c:pt>
                <c:pt idx="8973">
                  <c:v>11.399569363272841</c:v>
                </c:pt>
                <c:pt idx="8974">
                  <c:v>11.398400656141073</c:v>
                </c:pt>
                <c:pt idx="8975">
                  <c:v>11.397232188621221</c:v>
                </c:pt>
                <c:pt idx="8976">
                  <c:v>11.396063960639609</c:v>
                </c:pt>
                <c:pt idx="8977">
                  <c:v>11.39489597212258</c:v>
                </c:pt>
                <c:pt idx="8978">
                  <c:v>11.393728222996517</c:v>
                </c:pt>
                <c:pt idx="8979">
                  <c:v>11.392560713187828</c:v>
                </c:pt>
                <c:pt idx="8980">
                  <c:v>11.391393442622952</c:v>
                </c:pt>
                <c:pt idx="8981">
                  <c:v>11.39022641122836</c:v>
                </c:pt>
                <c:pt idx="8982">
                  <c:v>11.389059618930549</c:v>
                </c:pt>
                <c:pt idx="8983">
                  <c:v>11.38789306565605</c:v>
                </c:pt>
                <c:pt idx="8984">
                  <c:v>11.386726751331423</c:v>
                </c:pt>
                <c:pt idx="8985">
                  <c:v>11.385560675883259</c:v>
                </c:pt>
                <c:pt idx="8986">
                  <c:v>11.384394839238174</c:v>
                </c:pt>
                <c:pt idx="8987">
                  <c:v>11.383229241322823</c:v>
                </c:pt>
                <c:pt idx="8988">
                  <c:v>11.382063882063884</c:v>
                </c:pt>
                <c:pt idx="8989">
                  <c:v>11.380898761388066</c:v>
                </c:pt>
                <c:pt idx="8990">
                  <c:v>11.37973387922211</c:v>
                </c:pt>
                <c:pt idx="8991">
                  <c:v>11.378569235492787</c:v>
                </c:pt>
                <c:pt idx="8992">
                  <c:v>11.377404830126896</c:v>
                </c:pt>
                <c:pt idx="8993">
                  <c:v>11.376240663051265</c:v>
                </c:pt>
                <c:pt idx="8994">
                  <c:v>11.375076734192758</c:v>
                </c:pt>
                <c:pt idx="8995">
                  <c:v>11.373913043478263</c:v>
                </c:pt>
                <c:pt idx="8996">
                  <c:v>11.372749590834699</c:v>
                </c:pt>
                <c:pt idx="8997">
                  <c:v>11.371586376189017</c:v>
                </c:pt>
                <c:pt idx="8998">
                  <c:v>11.370423399468196</c:v>
                </c:pt>
                <c:pt idx="8999">
                  <c:v>11.369260660599245</c:v>
                </c:pt>
                <c:pt idx="9000">
                  <c:v>11.368098159509204</c:v>
                </c:pt>
                <c:pt idx="9001">
                  <c:v>11.366935896125142</c:v>
                </c:pt>
                <c:pt idx="9002">
                  <c:v>11.365773870374158</c:v>
                </c:pt>
                <c:pt idx="9003">
                  <c:v>11.364612082183381</c:v>
                </c:pt>
                <c:pt idx="9004">
                  <c:v>11.36345053147997</c:v>
                </c:pt>
                <c:pt idx="9005">
                  <c:v>11.36228921819111</c:v>
                </c:pt>
                <c:pt idx="9006">
                  <c:v>11.361128142244024</c:v>
                </c:pt>
                <c:pt idx="9007">
                  <c:v>11.359967303565956</c:v>
                </c:pt>
                <c:pt idx="9008">
                  <c:v>11.358806702084186</c:v>
                </c:pt>
                <c:pt idx="9009">
                  <c:v>11.35764633772602</c:v>
                </c:pt>
                <c:pt idx="9010">
                  <c:v>11.356486210418796</c:v>
                </c:pt>
                <c:pt idx="9011">
                  <c:v>11.35532632008988</c:v>
                </c:pt>
                <c:pt idx="9012">
                  <c:v>11.354166666666668</c:v>
                </c:pt>
                <c:pt idx="9013">
                  <c:v>11.353007250076587</c:v>
                </c:pt>
                <c:pt idx="9014">
                  <c:v>11.351848070247092</c:v>
                </c:pt>
                <c:pt idx="9015">
                  <c:v>11.350689127105667</c:v>
                </c:pt>
                <c:pt idx="9016">
                  <c:v>11.34953042057983</c:v>
                </c:pt>
                <c:pt idx="9017">
                  <c:v>11.348371950597123</c:v>
                </c:pt>
                <c:pt idx="9018">
                  <c:v>11.34721371708512</c:v>
                </c:pt>
                <c:pt idx="9019">
                  <c:v>11.346055719971426</c:v>
                </c:pt>
                <c:pt idx="9020">
                  <c:v>11.344897959183674</c:v>
                </c:pt>
                <c:pt idx="9021">
                  <c:v>11.343740434649527</c:v>
                </c:pt>
                <c:pt idx="9022">
                  <c:v>11.342583146296676</c:v>
                </c:pt>
                <c:pt idx="9023">
                  <c:v>11.341426094052842</c:v>
                </c:pt>
                <c:pt idx="9024">
                  <c:v>11.340269277845779</c:v>
                </c:pt>
                <c:pt idx="9025">
                  <c:v>11.339112697603266</c:v>
                </c:pt>
                <c:pt idx="9026">
                  <c:v>11.337956353253112</c:v>
                </c:pt>
                <c:pt idx="9027">
                  <c:v>11.336800244723159</c:v>
                </c:pt>
                <c:pt idx="9028">
                  <c:v>11.335644371941274</c:v>
                </c:pt>
                <c:pt idx="9029">
                  <c:v>11.334488734835357</c:v>
                </c:pt>
                <c:pt idx="9030">
                  <c:v>11.333333333333336</c:v>
                </c:pt>
                <c:pt idx="9031">
                  <c:v>11.332178167363166</c:v>
                </c:pt>
                <c:pt idx="9032">
                  <c:v>11.331023236852834</c:v>
                </c:pt>
                <c:pt idx="9033">
                  <c:v>11.32986854173036</c:v>
                </c:pt>
                <c:pt idx="9034">
                  <c:v>11.328714081923783</c:v>
                </c:pt>
                <c:pt idx="9035">
                  <c:v>11.327559857361184</c:v>
                </c:pt>
                <c:pt idx="9036">
                  <c:v>11.326405867970662</c:v>
                </c:pt>
                <c:pt idx="9037">
                  <c:v>11.325252113680351</c:v>
                </c:pt>
                <c:pt idx="9038">
                  <c:v>11.324098594418416</c:v>
                </c:pt>
                <c:pt idx="9039">
                  <c:v>11.322945310113047</c:v>
                </c:pt>
                <c:pt idx="9040">
                  <c:v>11.321792260692465</c:v>
                </c:pt>
                <c:pt idx="9041">
                  <c:v>11.320639446084922</c:v>
                </c:pt>
                <c:pt idx="9042">
                  <c:v>11.319486866218694</c:v>
                </c:pt>
                <c:pt idx="9043">
                  <c:v>11.318334521022093</c:v>
                </c:pt>
                <c:pt idx="9044">
                  <c:v>11.317182410423454</c:v>
                </c:pt>
                <c:pt idx="9045">
                  <c:v>11.316030534351146</c:v>
                </c:pt>
                <c:pt idx="9046">
                  <c:v>11.314878892733566</c:v>
                </c:pt>
                <c:pt idx="9047">
                  <c:v>11.313727485499136</c:v>
                </c:pt>
                <c:pt idx="9048">
                  <c:v>11.312576312576313</c:v>
                </c:pt>
                <c:pt idx="9049">
                  <c:v>11.311425373893581</c:v>
                </c:pt>
                <c:pt idx="9050">
                  <c:v>11.310274669379453</c:v>
                </c:pt>
                <c:pt idx="9051">
                  <c:v>11.309124198962467</c:v>
                </c:pt>
                <c:pt idx="9052">
                  <c:v>11.307973962571198</c:v>
                </c:pt>
                <c:pt idx="9053">
                  <c:v>11.306823960134244</c:v>
                </c:pt>
                <c:pt idx="9054">
                  <c:v>11.305674191580234</c:v>
                </c:pt>
                <c:pt idx="9055">
                  <c:v>11.304524656837826</c:v>
                </c:pt>
                <c:pt idx="9056">
                  <c:v>11.303375355835707</c:v>
                </c:pt>
                <c:pt idx="9057">
                  <c:v>11.302226288502593</c:v>
                </c:pt>
                <c:pt idx="9058">
                  <c:v>11.301077454767231</c:v>
                </c:pt>
                <c:pt idx="9059">
                  <c:v>11.299928854558392</c:v>
                </c:pt>
                <c:pt idx="9060">
                  <c:v>11.29878048780488</c:v>
                </c:pt>
                <c:pt idx="9061">
                  <c:v>11.297632354435526</c:v>
                </c:pt>
                <c:pt idx="9062">
                  <c:v>11.296484454379193</c:v>
                </c:pt>
                <c:pt idx="9063">
                  <c:v>11.295336787564768</c:v>
                </c:pt>
                <c:pt idx="9064">
                  <c:v>11.294189353921171</c:v>
                </c:pt>
                <c:pt idx="9065">
                  <c:v>11.29304215337735</c:v>
                </c:pt>
                <c:pt idx="9066">
                  <c:v>11.29189518586228</c:v>
                </c:pt>
                <c:pt idx="9067">
                  <c:v>11.290748451304967</c:v>
                </c:pt>
                <c:pt idx="9068">
                  <c:v>11.289601949634445</c:v>
                </c:pt>
                <c:pt idx="9069">
                  <c:v>11.288455680779776</c:v>
                </c:pt>
                <c:pt idx="9070">
                  <c:v>11.287309644670053</c:v>
                </c:pt>
                <c:pt idx="9071">
                  <c:v>11.286163841234394</c:v>
                </c:pt>
                <c:pt idx="9072">
                  <c:v>11.285018270401951</c:v>
                </c:pt>
                <c:pt idx="9073">
                  <c:v>11.2838729321019</c:v>
                </c:pt>
                <c:pt idx="9074">
                  <c:v>11.282727826263448</c:v>
                </c:pt>
                <c:pt idx="9075">
                  <c:v>11.281582952815832</c:v>
                </c:pt>
                <c:pt idx="9076">
                  <c:v>11.280438311688313</c:v>
                </c:pt>
                <c:pt idx="9077">
                  <c:v>11.279293902810187</c:v>
                </c:pt>
                <c:pt idx="9078">
                  <c:v>11.278149726110774</c:v>
                </c:pt>
                <c:pt idx="9079">
                  <c:v>11.277005781519426</c:v>
                </c:pt>
                <c:pt idx="9080">
                  <c:v>11.27586206896552</c:v>
                </c:pt>
                <c:pt idx="9081">
                  <c:v>11.274718588378462</c:v>
                </c:pt>
                <c:pt idx="9082">
                  <c:v>11.273575339687692</c:v>
                </c:pt>
                <c:pt idx="9083">
                  <c:v>11.272432322822672</c:v>
                </c:pt>
                <c:pt idx="9084">
                  <c:v>11.271289537712898</c:v>
                </c:pt>
                <c:pt idx="9085">
                  <c:v>11.270146984287887</c:v>
                </c:pt>
                <c:pt idx="9086">
                  <c:v>11.269004662477196</c:v>
                </c:pt>
                <c:pt idx="9087">
                  <c:v>11.267862572210399</c:v>
                </c:pt>
                <c:pt idx="9088">
                  <c:v>11.266720713417108</c:v>
                </c:pt>
                <c:pt idx="9089">
                  <c:v>11.265579086026955</c:v>
                </c:pt>
                <c:pt idx="9090">
                  <c:v>11.264437689969606</c:v>
                </c:pt>
                <c:pt idx="9091">
                  <c:v>11.263296525174756</c:v>
                </c:pt>
                <c:pt idx="9092">
                  <c:v>11.262155591572125</c:v>
                </c:pt>
                <c:pt idx="9093">
                  <c:v>11.261014889091463</c:v>
                </c:pt>
                <c:pt idx="9094">
                  <c:v>11.25987441766255</c:v>
                </c:pt>
                <c:pt idx="9095">
                  <c:v>11.258734177215191</c:v>
                </c:pt>
                <c:pt idx="9096">
                  <c:v>11.257594167679224</c:v>
                </c:pt>
                <c:pt idx="9097">
                  <c:v>11.25645438898451</c:v>
                </c:pt>
                <c:pt idx="9098">
                  <c:v>11.255314841060946</c:v>
                </c:pt>
                <c:pt idx="9099">
                  <c:v>11.254175523838446</c:v>
                </c:pt>
                <c:pt idx="9100">
                  <c:v>11.253036437246966</c:v>
                </c:pt>
                <c:pt idx="9101">
                  <c:v>11.251897581216477</c:v>
                </c:pt>
                <c:pt idx="9102">
                  <c:v>11.250758955676989</c:v>
                </c:pt>
                <c:pt idx="9103">
                  <c:v>11.249620560558537</c:v>
                </c:pt>
                <c:pt idx="9104">
                  <c:v>11.248482395791179</c:v>
                </c:pt>
                <c:pt idx="9105">
                  <c:v>11.247344461305008</c:v>
                </c:pt>
                <c:pt idx="9106">
                  <c:v>11.246206757030144</c:v>
                </c:pt>
                <c:pt idx="9107">
                  <c:v>11.245069282896734</c:v>
                </c:pt>
                <c:pt idx="9108">
                  <c:v>11.243932038834952</c:v>
                </c:pt>
                <c:pt idx="9109">
                  <c:v>11.242795024775004</c:v>
                </c:pt>
                <c:pt idx="9110">
                  <c:v>11.241658240647119</c:v>
                </c:pt>
                <c:pt idx="9111">
                  <c:v>11.240521686381561</c:v>
                </c:pt>
                <c:pt idx="9112">
                  <c:v>11.239385361908614</c:v>
                </c:pt>
                <c:pt idx="9113">
                  <c:v>11.238249267158599</c:v>
                </c:pt>
                <c:pt idx="9114">
                  <c:v>11.237113402061857</c:v>
                </c:pt>
                <c:pt idx="9115">
                  <c:v>11.235977766548764</c:v>
                </c:pt>
                <c:pt idx="9116">
                  <c:v>11.234842360549719</c:v>
                </c:pt>
                <c:pt idx="9117">
                  <c:v>11.233707183995152</c:v>
                </c:pt>
                <c:pt idx="9118">
                  <c:v>11.232572236815519</c:v>
                </c:pt>
                <c:pt idx="9119">
                  <c:v>11.231437518941309</c:v>
                </c:pt>
                <c:pt idx="9120">
                  <c:v>11.230303030303032</c:v>
                </c:pt>
                <c:pt idx="9121">
                  <c:v>11.229168770831231</c:v>
                </c:pt>
                <c:pt idx="9122">
                  <c:v>11.228034740456476</c:v>
                </c:pt>
                <c:pt idx="9123">
                  <c:v>11.226900939109361</c:v>
                </c:pt>
                <c:pt idx="9124">
                  <c:v>11.225767366720518</c:v>
                </c:pt>
                <c:pt idx="9125">
                  <c:v>11.224634023220597</c:v>
                </c:pt>
                <c:pt idx="9126">
                  <c:v>11.223500908540281</c:v>
                </c:pt>
                <c:pt idx="9127">
                  <c:v>11.222368022610278</c:v>
                </c:pt>
                <c:pt idx="9128">
                  <c:v>11.221235365361325</c:v>
                </c:pt>
                <c:pt idx="9129">
                  <c:v>11.220102936724192</c:v>
                </c:pt>
                <c:pt idx="9130">
                  <c:v>11.218970736629668</c:v>
                </c:pt>
                <c:pt idx="9131">
                  <c:v>11.217838765008578</c:v>
                </c:pt>
                <c:pt idx="9132">
                  <c:v>11.21670702179177</c:v>
                </c:pt>
                <c:pt idx="9133">
                  <c:v>11.215575506910119</c:v>
                </c:pt>
                <c:pt idx="9134">
                  <c:v>11.214444220294535</c:v>
                </c:pt>
                <c:pt idx="9135">
                  <c:v>11.213313161875947</c:v>
                </c:pt>
                <c:pt idx="9136">
                  <c:v>11.212182331585318</c:v>
                </c:pt>
                <c:pt idx="9137">
                  <c:v>11.211051729353636</c:v>
                </c:pt>
                <c:pt idx="9138">
                  <c:v>11.20992135511192</c:v>
                </c:pt>
                <c:pt idx="9139">
                  <c:v>11.20879120879121</c:v>
                </c:pt>
                <c:pt idx="9140">
                  <c:v>11.207661290322582</c:v>
                </c:pt>
                <c:pt idx="9141">
                  <c:v>11.206531599637135</c:v>
                </c:pt>
                <c:pt idx="9142">
                  <c:v>11.205402136665997</c:v>
                </c:pt>
                <c:pt idx="9143">
                  <c:v>11.204272901340321</c:v>
                </c:pt>
                <c:pt idx="9144">
                  <c:v>11.203143893591296</c:v>
                </c:pt>
                <c:pt idx="9145">
                  <c:v>11.202015113350127</c:v>
                </c:pt>
                <c:pt idx="9146">
                  <c:v>11.200886560548057</c:v>
                </c:pt>
                <c:pt idx="9147">
                  <c:v>11.19975823511635</c:v>
                </c:pt>
                <c:pt idx="9148">
                  <c:v>11.198630136986303</c:v>
                </c:pt>
                <c:pt idx="9149">
                  <c:v>11.197502266089234</c:v>
                </c:pt>
                <c:pt idx="9150">
                  <c:v>11.196374622356497</c:v>
                </c:pt>
                <c:pt idx="9151">
                  <c:v>11.195247205719467</c:v>
                </c:pt>
                <c:pt idx="9152">
                  <c:v>11.194120016109546</c:v>
                </c:pt>
                <c:pt idx="9153">
                  <c:v>11.192993053458171</c:v>
                </c:pt>
                <c:pt idx="9154">
                  <c:v>11.1918663176968</c:v>
                </c:pt>
                <c:pt idx="9155">
                  <c:v>11.190739808756922</c:v>
                </c:pt>
                <c:pt idx="9156">
                  <c:v>11.189613526570049</c:v>
                </c:pt>
                <c:pt idx="9157">
                  <c:v>11.188487471067727</c:v>
                </c:pt>
                <c:pt idx="9158">
                  <c:v>11.187361642181527</c:v>
                </c:pt>
                <c:pt idx="9159">
                  <c:v>11.186236039843044</c:v>
                </c:pt>
                <c:pt idx="9160">
                  <c:v>11.185110663983904</c:v>
                </c:pt>
                <c:pt idx="9161">
                  <c:v>11.183985514535763</c:v>
                </c:pt>
                <c:pt idx="9162">
                  <c:v>11.182860591430297</c:v>
                </c:pt>
                <c:pt idx="9163">
                  <c:v>11.181735894599218</c:v>
                </c:pt>
                <c:pt idx="9164">
                  <c:v>11.180611423974257</c:v>
                </c:pt>
                <c:pt idx="9165">
                  <c:v>11.179487179487181</c:v>
                </c:pt>
                <c:pt idx="9166">
                  <c:v>11.178363161069779</c:v>
                </c:pt>
                <c:pt idx="9167">
                  <c:v>11.177239368653867</c:v>
                </c:pt>
                <c:pt idx="9168">
                  <c:v>11.176115802171292</c:v>
                </c:pt>
                <c:pt idx="9169">
                  <c:v>11.174992461553927</c:v>
                </c:pt>
                <c:pt idx="9170">
                  <c:v>11.173869346733669</c:v>
                </c:pt>
                <c:pt idx="9171">
                  <c:v>11.17274645764245</c:v>
                </c:pt>
                <c:pt idx="9172">
                  <c:v>11.17162379421222</c:v>
                </c:pt>
                <c:pt idx="9173">
                  <c:v>11.170501356374963</c:v>
                </c:pt>
                <c:pt idx="9174">
                  <c:v>11.16937914406269</c:v>
                </c:pt>
                <c:pt idx="9175">
                  <c:v>11.168257157207435</c:v>
                </c:pt>
                <c:pt idx="9176">
                  <c:v>11.167135395741264</c:v>
                </c:pt>
                <c:pt idx="9177">
                  <c:v>11.166013859596266</c:v>
                </c:pt>
                <c:pt idx="9178">
                  <c:v>11.164892548704561</c:v>
                </c:pt>
                <c:pt idx="9179">
                  <c:v>11.163771462998294</c:v>
                </c:pt>
                <c:pt idx="9180">
                  <c:v>11.16265060240964</c:v>
                </c:pt>
                <c:pt idx="9181">
                  <c:v>11.161529966870798</c:v>
                </c:pt>
                <c:pt idx="9182">
                  <c:v>11.160409556313995</c:v>
                </c:pt>
                <c:pt idx="9183">
                  <c:v>11.159289370671486</c:v>
                </c:pt>
                <c:pt idx="9184">
                  <c:v>11.158169409875553</c:v>
                </c:pt>
                <c:pt idx="9185">
                  <c:v>11.157049673858506</c:v>
                </c:pt>
                <c:pt idx="9186">
                  <c:v>11.15593016255268</c:v>
                </c:pt>
                <c:pt idx="9187">
                  <c:v>11.154810875890441</c:v>
                </c:pt>
                <c:pt idx="9188">
                  <c:v>11.153691813804175</c:v>
                </c:pt>
                <c:pt idx="9189">
                  <c:v>11.152572976226303</c:v>
                </c:pt>
                <c:pt idx="9190">
                  <c:v>11.15145436308927</c:v>
                </c:pt>
                <c:pt idx="9191">
                  <c:v>11.150335974325545</c:v>
                </c:pt>
                <c:pt idx="9192">
                  <c:v>11.149217809867631</c:v>
                </c:pt>
                <c:pt idx="9193">
                  <c:v>11.148099869648052</c:v>
                </c:pt>
                <c:pt idx="9194">
                  <c:v>11.14698215359936</c:v>
                </c:pt>
                <c:pt idx="9195">
                  <c:v>11.145864661654137</c:v>
                </c:pt>
                <c:pt idx="9196">
                  <c:v>11.144747393744989</c:v>
                </c:pt>
                <c:pt idx="9197">
                  <c:v>11.143630349804551</c:v>
                </c:pt>
                <c:pt idx="9198">
                  <c:v>11.142513529765486</c:v>
                </c:pt>
                <c:pt idx="9199">
                  <c:v>11.141396933560479</c:v>
                </c:pt>
                <c:pt idx="9200">
                  <c:v>11.140280561122246</c:v>
                </c:pt>
                <c:pt idx="9201">
                  <c:v>11.139164412383531</c:v>
                </c:pt>
                <c:pt idx="9202">
                  <c:v>11.1380484872771</c:v>
                </c:pt>
                <c:pt idx="9203">
                  <c:v>11.136932785735752</c:v>
                </c:pt>
                <c:pt idx="9204">
                  <c:v>11.135817307692308</c:v>
                </c:pt>
                <c:pt idx="9205">
                  <c:v>11.134702053079621</c:v>
                </c:pt>
                <c:pt idx="9206">
                  <c:v>11.133587021830564</c:v>
                </c:pt>
                <c:pt idx="9207">
                  <c:v>11.132472213878042</c:v>
                </c:pt>
                <c:pt idx="9208">
                  <c:v>11.131357629154987</c:v>
                </c:pt>
                <c:pt idx="9209">
                  <c:v>11.130243267594356</c:v>
                </c:pt>
                <c:pt idx="9210">
                  <c:v>11.129129129129131</c:v>
                </c:pt>
                <c:pt idx="9211">
                  <c:v>11.128015213692324</c:v>
                </c:pt>
                <c:pt idx="9212">
                  <c:v>11.126901521216976</c:v>
                </c:pt>
                <c:pt idx="9213">
                  <c:v>11.125788051636146</c:v>
                </c:pt>
                <c:pt idx="9214">
                  <c:v>11.124674804882931</c:v>
                </c:pt>
                <c:pt idx="9215">
                  <c:v>11.123561780890446</c:v>
                </c:pt>
                <c:pt idx="9216">
                  <c:v>11.122448979591837</c:v>
                </c:pt>
                <c:pt idx="9217">
                  <c:v>11.121336400920278</c:v>
                </c:pt>
                <c:pt idx="9218">
                  <c:v>11.120224044808964</c:v>
                </c:pt>
                <c:pt idx="9219">
                  <c:v>11.119111911191121</c:v>
                </c:pt>
                <c:pt idx="9220">
                  <c:v>11.118000000000002</c:v>
                </c:pt>
                <c:pt idx="9221">
                  <c:v>11.116888311168884</c:v>
                </c:pt>
                <c:pt idx="9222">
                  <c:v>11.115776844631075</c:v>
                </c:pt>
                <c:pt idx="9223">
                  <c:v>11.114665600319906</c:v>
                </c:pt>
                <c:pt idx="9224">
                  <c:v>11.113554578168735</c:v>
                </c:pt>
                <c:pt idx="9225">
                  <c:v>11.112443778110945</c:v>
                </c:pt>
                <c:pt idx="9226">
                  <c:v>11.111333200079953</c:v>
                </c:pt>
                <c:pt idx="9227">
                  <c:v>11.110222844009195</c:v>
                </c:pt>
                <c:pt idx="9228">
                  <c:v>11.109112709832136</c:v>
                </c:pt>
                <c:pt idx="9229">
                  <c:v>11.108002797482268</c:v>
                </c:pt>
                <c:pt idx="9230">
                  <c:v>11.106893106893109</c:v>
                </c:pt>
                <c:pt idx="9231">
                  <c:v>11.105783637998204</c:v>
                </c:pt>
                <c:pt idx="9232">
                  <c:v>11.104674390731125</c:v>
                </c:pt>
                <c:pt idx="9233">
                  <c:v>11.103565365025469</c:v>
                </c:pt>
                <c:pt idx="9234">
                  <c:v>11.102456560814861</c:v>
                </c:pt>
                <c:pt idx="9235">
                  <c:v>11.101347978032951</c:v>
                </c:pt>
                <c:pt idx="9236">
                  <c:v>11.10023961661342</c:v>
                </c:pt>
                <c:pt idx="9237">
                  <c:v>11.099131476489969</c:v>
                </c:pt>
                <c:pt idx="9238">
                  <c:v>11.098023557596328</c:v>
                </c:pt>
                <c:pt idx="9239">
                  <c:v>11.096915859866256</c:v>
                </c:pt>
                <c:pt idx="9240">
                  <c:v>11.095808383233534</c:v>
                </c:pt>
                <c:pt idx="9241">
                  <c:v>11.094701127631975</c:v>
                </c:pt>
                <c:pt idx="9242">
                  <c:v>11.093594092995412</c:v>
                </c:pt>
                <c:pt idx="9243">
                  <c:v>11.092487279257709</c:v>
                </c:pt>
                <c:pt idx="9244">
                  <c:v>11.091380686352755</c:v>
                </c:pt>
                <c:pt idx="9245">
                  <c:v>11.090274314214465</c:v>
                </c:pt>
                <c:pt idx="9246">
                  <c:v>11.089168162776781</c:v>
                </c:pt>
                <c:pt idx="9247">
                  <c:v>11.088062231973673</c:v>
                </c:pt>
                <c:pt idx="9248">
                  <c:v>11.086956521739133</c:v>
                </c:pt>
                <c:pt idx="9249">
                  <c:v>11.085851032007181</c:v>
                </c:pt>
                <c:pt idx="9250">
                  <c:v>11.084745762711865</c:v>
                </c:pt>
                <c:pt idx="9251">
                  <c:v>11.083640713787261</c:v>
                </c:pt>
                <c:pt idx="9252">
                  <c:v>11.082535885167465</c:v>
                </c:pt>
                <c:pt idx="9253">
                  <c:v>11.081431276786606</c:v>
                </c:pt>
                <c:pt idx="9254">
                  <c:v>11.080326888578833</c:v>
                </c:pt>
                <c:pt idx="9255">
                  <c:v>11.079222720478327</c:v>
                </c:pt>
                <c:pt idx="9256">
                  <c:v>11.078118772419293</c:v>
                </c:pt>
                <c:pt idx="9257">
                  <c:v>11.077015044335958</c:v>
                </c:pt>
                <c:pt idx="9258">
                  <c:v>11.075911536162584</c:v>
                </c:pt>
                <c:pt idx="9259">
                  <c:v>11.074808247833451</c:v>
                </c:pt>
                <c:pt idx="9260">
                  <c:v>11.07370517928287</c:v>
                </c:pt>
                <c:pt idx="9261">
                  <c:v>11.072602330445177</c:v>
                </c:pt>
                <c:pt idx="9262">
                  <c:v>11.071499701254732</c:v>
                </c:pt>
                <c:pt idx="9263">
                  <c:v>11.070397291645923</c:v>
                </c:pt>
                <c:pt idx="9264">
                  <c:v>11.069295101553168</c:v>
                </c:pt>
                <c:pt idx="9265">
                  <c:v>11.068193130910903</c:v>
                </c:pt>
                <c:pt idx="9266">
                  <c:v>11.067091379653595</c:v>
                </c:pt>
                <c:pt idx="9267">
                  <c:v>11.065989847715738</c:v>
                </c:pt>
                <c:pt idx="9268">
                  <c:v>11.064888535031848</c:v>
                </c:pt>
                <c:pt idx="9269">
                  <c:v>11.063787441536473</c:v>
                </c:pt>
                <c:pt idx="9270">
                  <c:v>11.06268656716418</c:v>
                </c:pt>
                <c:pt idx="9271">
                  <c:v>11.061585911849569</c:v>
                </c:pt>
                <c:pt idx="9272">
                  <c:v>11.06048547552726</c:v>
                </c:pt>
                <c:pt idx="9273">
                  <c:v>11.059385258131902</c:v>
                </c:pt>
                <c:pt idx="9274">
                  <c:v>11.058285259598172</c:v>
                </c:pt>
                <c:pt idx="9275">
                  <c:v>11.057185479860767</c:v>
                </c:pt>
                <c:pt idx="9276">
                  <c:v>11.056085918854416</c:v>
                </c:pt>
                <c:pt idx="9277">
                  <c:v>11.054986576513873</c:v>
                </c:pt>
                <c:pt idx="9278">
                  <c:v>11.053887452773912</c:v>
                </c:pt>
                <c:pt idx="9279">
                  <c:v>11.052788547569342</c:v>
                </c:pt>
                <c:pt idx="9280">
                  <c:v>11.051689860834992</c:v>
                </c:pt>
                <c:pt idx="9281">
                  <c:v>11.050591392505716</c:v>
                </c:pt>
                <c:pt idx="9282">
                  <c:v>11.0494931425164</c:v>
                </c:pt>
                <c:pt idx="9283">
                  <c:v>11.04839511080195</c:v>
                </c:pt>
                <c:pt idx="9284">
                  <c:v>11.047297297297298</c:v>
                </c:pt>
                <c:pt idx="9285">
                  <c:v>11.046199701937409</c:v>
                </c:pt>
                <c:pt idx="9286">
                  <c:v>11.045102324657263</c:v>
                </c:pt>
                <c:pt idx="9287">
                  <c:v>11.044005165391876</c:v>
                </c:pt>
                <c:pt idx="9288">
                  <c:v>11.042908224076283</c:v>
                </c:pt>
                <c:pt idx="9289">
                  <c:v>11.041811500645547</c:v>
                </c:pt>
                <c:pt idx="9290">
                  <c:v>11.040714995034758</c:v>
                </c:pt>
                <c:pt idx="9291">
                  <c:v>11.039618707179031</c:v>
                </c:pt>
                <c:pt idx="9292">
                  <c:v>11.038522637013504</c:v>
                </c:pt>
                <c:pt idx="9293">
                  <c:v>11.037426784473347</c:v>
                </c:pt>
                <c:pt idx="9294">
                  <c:v>11.036331149493748</c:v>
                </c:pt>
                <c:pt idx="9295">
                  <c:v>11.035235732009927</c:v>
                </c:pt>
                <c:pt idx="9296">
                  <c:v>11.034140531957128</c:v>
                </c:pt>
                <c:pt idx="9297">
                  <c:v>11.033045549270618</c:v>
                </c:pt>
                <c:pt idx="9298">
                  <c:v>11.031950783885693</c:v>
                </c:pt>
                <c:pt idx="9299">
                  <c:v>11.030856235737675</c:v>
                </c:pt>
                <c:pt idx="9300">
                  <c:v>11.029761904761907</c:v>
                </c:pt>
                <c:pt idx="9301">
                  <c:v>11.028667790893762</c:v>
                </c:pt>
                <c:pt idx="9302">
                  <c:v>11.027573894068638</c:v>
                </c:pt>
                <c:pt idx="9303">
                  <c:v>11.026480214221959</c:v>
                </c:pt>
                <c:pt idx="9304">
                  <c:v>11.025386751289172</c:v>
                </c:pt>
                <c:pt idx="9305">
                  <c:v>11.024293505205753</c:v>
                </c:pt>
                <c:pt idx="9306">
                  <c:v>11.023200475907199</c:v>
                </c:pt>
                <c:pt idx="9307">
                  <c:v>11.022107663329038</c:v>
                </c:pt>
                <c:pt idx="9308">
                  <c:v>11.021015067406822</c:v>
                </c:pt>
                <c:pt idx="9309">
                  <c:v>11.019922688076123</c:v>
                </c:pt>
                <c:pt idx="9310">
                  <c:v>11.018830525272548</c:v>
                </c:pt>
                <c:pt idx="9311">
                  <c:v>11.017738578931723</c:v>
                </c:pt>
                <c:pt idx="9312">
                  <c:v>11.0166468489893</c:v>
                </c:pt>
                <c:pt idx="9313">
                  <c:v>11.015555335380958</c:v>
                </c:pt>
                <c:pt idx="9314">
                  <c:v>11.014464038042403</c:v>
                </c:pt>
                <c:pt idx="9315">
                  <c:v>11.013372956909363</c:v>
                </c:pt>
                <c:pt idx="9316">
                  <c:v>11.012282091917593</c:v>
                </c:pt>
                <c:pt idx="9317">
                  <c:v>11.011191443002874</c:v>
                </c:pt>
                <c:pt idx="9318">
                  <c:v>11.010101010101012</c:v>
                </c:pt>
                <c:pt idx="9319">
                  <c:v>11.009010793147837</c:v>
                </c:pt>
                <c:pt idx="9320">
                  <c:v>11.00792079207921</c:v>
                </c:pt>
                <c:pt idx="9321">
                  <c:v>11.006831006831009</c:v>
                </c:pt>
                <c:pt idx="9322">
                  <c:v>11.005741437339141</c:v>
                </c:pt>
                <c:pt idx="9323">
                  <c:v>11.004652083539543</c:v>
                </c:pt>
                <c:pt idx="9324">
                  <c:v>11.003562945368172</c:v>
                </c:pt>
                <c:pt idx="9325">
                  <c:v>11.00247402276101</c:v>
                </c:pt>
                <c:pt idx="9326">
                  <c:v>11.001385315654069</c:v>
                </c:pt>
                <c:pt idx="9327">
                  <c:v>11.00029682398338</c:v>
                </c:pt>
                <c:pt idx="9328">
                  <c:v>10.999208547685003</c:v>
                </c:pt>
                <c:pt idx="9329">
                  <c:v>10.998120486695026</c:v>
                </c:pt>
                <c:pt idx="9330">
                  <c:v>10.997032640949556</c:v>
                </c:pt>
                <c:pt idx="9331">
                  <c:v>10.99594501038473</c:v>
                </c:pt>
                <c:pt idx="9332">
                  <c:v>10.994857594936711</c:v>
                </c:pt>
                <c:pt idx="9333">
                  <c:v>10.993770394541681</c:v>
                </c:pt>
                <c:pt idx="9334">
                  <c:v>10.992683409135852</c:v>
                </c:pt>
                <c:pt idx="9335">
                  <c:v>10.991596638655464</c:v>
                </c:pt>
                <c:pt idx="9336">
                  <c:v>10.990510083036774</c:v>
                </c:pt>
                <c:pt idx="9337">
                  <c:v>10.989423742216074</c:v>
                </c:pt>
                <c:pt idx="9338">
                  <c:v>10.988337616129671</c:v>
                </c:pt>
                <c:pt idx="9339">
                  <c:v>10.987251704713906</c:v>
                </c:pt>
                <c:pt idx="9340">
                  <c:v>10.98616600790514</c:v>
                </c:pt>
                <c:pt idx="9341">
                  <c:v>10.985080525639761</c:v>
                </c:pt>
                <c:pt idx="9342">
                  <c:v>10.983995257854181</c:v>
                </c:pt>
                <c:pt idx="9343">
                  <c:v>10.982910204484838</c:v>
                </c:pt>
                <c:pt idx="9344">
                  <c:v>10.981825365468195</c:v>
                </c:pt>
                <c:pt idx="9345">
                  <c:v>10.980740740740742</c:v>
                </c:pt>
                <c:pt idx="9346">
                  <c:v>10.97965633023899</c:v>
                </c:pt>
                <c:pt idx="9347">
                  <c:v>10.978572133899478</c:v>
                </c:pt>
                <c:pt idx="9348">
                  <c:v>10.977488151658768</c:v>
                </c:pt>
                <c:pt idx="9349">
                  <c:v>10.976404383453453</c:v>
                </c:pt>
                <c:pt idx="9350">
                  <c:v>10.97532082922014</c:v>
                </c:pt>
                <c:pt idx="9351">
                  <c:v>10.97423748889547</c:v>
                </c:pt>
                <c:pt idx="9352">
                  <c:v>10.973154362416109</c:v>
                </c:pt>
                <c:pt idx="9353">
                  <c:v>10.972071449718742</c:v>
                </c:pt>
                <c:pt idx="9354">
                  <c:v>10.970988750740084</c:v>
                </c:pt>
                <c:pt idx="9355">
                  <c:v>10.969906265416874</c:v>
                </c:pt>
                <c:pt idx="9356">
                  <c:v>10.968823993685874</c:v>
                </c:pt>
                <c:pt idx="9357">
                  <c:v>10.967741935483872</c:v>
                </c:pt>
                <c:pt idx="9358">
                  <c:v>10.966660090747684</c:v>
                </c:pt>
                <c:pt idx="9359">
                  <c:v>10.965578459414145</c:v>
                </c:pt>
                <c:pt idx="9360">
                  <c:v>10.96449704142012</c:v>
                </c:pt>
                <c:pt idx="9361">
                  <c:v>10.963415836702497</c:v>
                </c:pt>
                <c:pt idx="9362">
                  <c:v>10.962334845198187</c:v>
                </c:pt>
                <c:pt idx="9363">
                  <c:v>10.961254066844131</c:v>
                </c:pt>
                <c:pt idx="9364">
                  <c:v>10.960173501577289</c:v>
                </c:pt>
                <c:pt idx="9365">
                  <c:v>10.959093149334649</c:v>
                </c:pt>
                <c:pt idx="9366">
                  <c:v>10.958013010053225</c:v>
                </c:pt>
                <c:pt idx="9367">
                  <c:v>10.956933083670052</c:v>
                </c:pt>
                <c:pt idx="9368">
                  <c:v>10.955853370122194</c:v>
                </c:pt>
                <c:pt idx="9369">
                  <c:v>10.954773869346734</c:v>
                </c:pt>
                <c:pt idx="9370">
                  <c:v>10.953694581280789</c:v>
                </c:pt>
                <c:pt idx="9371">
                  <c:v>10.952615505861493</c:v>
                </c:pt>
                <c:pt idx="9372">
                  <c:v>10.951536643026007</c:v>
                </c:pt>
                <c:pt idx="9373">
                  <c:v>10.950457992711515</c:v>
                </c:pt>
                <c:pt idx="9374">
                  <c:v>10.949379554855231</c:v>
                </c:pt>
                <c:pt idx="9375">
                  <c:v>10.948301329394388</c:v>
                </c:pt>
                <c:pt idx="9376">
                  <c:v>10.947223316266248</c:v>
                </c:pt>
                <c:pt idx="9377">
                  <c:v>10.946145515408094</c:v>
                </c:pt>
                <c:pt idx="9378">
                  <c:v>10.945067926757238</c:v>
                </c:pt>
                <c:pt idx="9379">
                  <c:v>10.94399055025101</c:v>
                </c:pt>
                <c:pt idx="9380">
                  <c:v>10.942913385826772</c:v>
                </c:pt>
                <c:pt idx="9381">
                  <c:v>10.941836433421908</c:v>
                </c:pt>
                <c:pt idx="9382">
                  <c:v>10.940759692973826</c:v>
                </c:pt>
                <c:pt idx="9383">
                  <c:v>10.939683164419955</c:v>
                </c:pt>
                <c:pt idx="9384">
                  <c:v>10.938606847697757</c:v>
                </c:pt>
                <c:pt idx="9385">
                  <c:v>10.937530742744714</c:v>
                </c:pt>
                <c:pt idx="9386">
                  <c:v>10.936454849498329</c:v>
                </c:pt>
                <c:pt idx="9387">
                  <c:v>10.935379167896135</c:v>
                </c:pt>
                <c:pt idx="9388">
                  <c:v>10.93430369787569</c:v>
                </c:pt>
                <c:pt idx="9389">
                  <c:v>10.933228439374572</c:v>
                </c:pt>
                <c:pt idx="9390">
                  <c:v>10.932153392330385</c:v>
                </c:pt>
                <c:pt idx="9391">
                  <c:v>10.931078556680761</c:v>
                </c:pt>
                <c:pt idx="9392">
                  <c:v>10.930003932363352</c:v>
                </c:pt>
                <c:pt idx="9393">
                  <c:v>10.928929519315837</c:v>
                </c:pt>
                <c:pt idx="9394">
                  <c:v>10.92785531747592</c:v>
                </c:pt>
                <c:pt idx="9395">
                  <c:v>10.926781326781327</c:v>
                </c:pt>
                <c:pt idx="9396">
                  <c:v>10.925707547169813</c:v>
                </c:pt>
                <c:pt idx="9397">
                  <c:v>10.92463397857915</c:v>
                </c:pt>
                <c:pt idx="9398">
                  <c:v>10.923560620947143</c:v>
                </c:pt>
                <c:pt idx="9399">
                  <c:v>10.922487474211614</c:v>
                </c:pt>
                <c:pt idx="9400">
                  <c:v>10.921414538310414</c:v>
                </c:pt>
                <c:pt idx="9401">
                  <c:v>10.920341813181418</c:v>
                </c:pt>
                <c:pt idx="9402">
                  <c:v>10.919269298762524</c:v>
                </c:pt>
                <c:pt idx="9403">
                  <c:v>10.918196994991654</c:v>
                </c:pt>
                <c:pt idx="9404">
                  <c:v>10.917124901806757</c:v>
                </c:pt>
                <c:pt idx="9405">
                  <c:v>10.916053019145805</c:v>
                </c:pt>
                <c:pt idx="9406">
                  <c:v>10.91498134694679</c:v>
                </c:pt>
                <c:pt idx="9407">
                  <c:v>10.913909885147739</c:v>
                </c:pt>
                <c:pt idx="9408">
                  <c:v>10.912838633686691</c:v>
                </c:pt>
                <c:pt idx="9409">
                  <c:v>10.911767592501718</c:v>
                </c:pt>
                <c:pt idx="9410">
                  <c:v>10.910696761530915</c:v>
                </c:pt>
                <c:pt idx="9411">
                  <c:v>10.909626140712394</c:v>
                </c:pt>
                <c:pt idx="9412">
                  <c:v>10.908555729984302</c:v>
                </c:pt>
                <c:pt idx="9413">
                  <c:v>10.907485529284804</c:v>
                </c:pt>
                <c:pt idx="9414">
                  <c:v>10.906415538552091</c:v>
                </c:pt>
                <c:pt idx="9415">
                  <c:v>10.905345757724376</c:v>
                </c:pt>
                <c:pt idx="9416">
                  <c:v>10.904276186739899</c:v>
                </c:pt>
                <c:pt idx="9417">
                  <c:v>10.903206825536923</c:v>
                </c:pt>
                <c:pt idx="9418">
                  <c:v>10.902137674053737</c:v>
                </c:pt>
                <c:pt idx="9419">
                  <c:v>10.901068732228651</c:v>
                </c:pt>
                <c:pt idx="9420">
                  <c:v>10.900000000000002</c:v>
                </c:pt>
                <c:pt idx="9421">
                  <c:v>10.898931477306148</c:v>
                </c:pt>
                <c:pt idx="9422">
                  <c:v>10.897863164085475</c:v>
                </c:pt>
                <c:pt idx="9423">
                  <c:v>10.896795060276391</c:v>
                </c:pt>
                <c:pt idx="9424">
                  <c:v>10.895727165817329</c:v>
                </c:pt>
                <c:pt idx="9425">
                  <c:v>10.894659480646743</c:v>
                </c:pt>
                <c:pt idx="9426">
                  <c:v>10.893592004703118</c:v>
                </c:pt>
                <c:pt idx="9427">
                  <c:v>10.892524737924955</c:v>
                </c:pt>
                <c:pt idx="9428">
                  <c:v>10.891457680250785</c:v>
                </c:pt>
                <c:pt idx="9429">
                  <c:v>10.890390831619161</c:v>
                </c:pt>
                <c:pt idx="9430">
                  <c:v>10.88932419196866</c:v>
                </c:pt>
                <c:pt idx="9431">
                  <c:v>10.888257761237883</c:v>
                </c:pt>
                <c:pt idx="9432">
                  <c:v>10.887191539365453</c:v>
                </c:pt>
                <c:pt idx="9433">
                  <c:v>10.886125526290025</c:v>
                </c:pt>
                <c:pt idx="9434">
                  <c:v>10.885059721950265</c:v>
                </c:pt>
                <c:pt idx="9435">
                  <c:v>10.883994126284877</c:v>
                </c:pt>
                <c:pt idx="9436">
                  <c:v>10.882928739232577</c:v>
                </c:pt>
                <c:pt idx="9437">
                  <c:v>10.881863560732114</c:v>
                </c:pt>
                <c:pt idx="9438">
                  <c:v>10.880798590722256</c:v>
                </c:pt>
                <c:pt idx="9439">
                  <c:v>10.879733829141797</c:v>
                </c:pt>
                <c:pt idx="9440">
                  <c:v>10.878669275929552</c:v>
                </c:pt>
                <c:pt idx="9441">
                  <c:v>10.877604931024363</c:v>
                </c:pt>
                <c:pt idx="9442">
                  <c:v>10.876540794365097</c:v>
                </c:pt>
                <c:pt idx="9443">
                  <c:v>10.87547686589064</c:v>
                </c:pt>
                <c:pt idx="9444">
                  <c:v>10.874413145539908</c:v>
                </c:pt>
                <c:pt idx="9445">
                  <c:v>10.873349633251836</c:v>
                </c:pt>
                <c:pt idx="9446">
                  <c:v>10.872286328965384</c:v>
                </c:pt>
                <c:pt idx="9447">
                  <c:v>10.871223232619538</c:v>
                </c:pt>
                <c:pt idx="9448">
                  <c:v>10.870160344153305</c:v>
                </c:pt>
                <c:pt idx="9449">
                  <c:v>10.86909766350572</c:v>
                </c:pt>
                <c:pt idx="9450">
                  <c:v>10.868035190615837</c:v>
                </c:pt>
                <c:pt idx="9451">
                  <c:v>10.866972925422736</c:v>
                </c:pt>
                <c:pt idx="9452">
                  <c:v>10.865910867865521</c:v>
                </c:pt>
                <c:pt idx="9453">
                  <c:v>10.864849017883319</c:v>
                </c:pt>
                <c:pt idx="9454">
                  <c:v>10.863787375415283</c:v>
                </c:pt>
                <c:pt idx="9455">
                  <c:v>10.862725940400587</c:v>
                </c:pt>
                <c:pt idx="9456">
                  <c:v>10.861664712778431</c:v>
                </c:pt>
                <c:pt idx="9457">
                  <c:v>10.860603692488034</c:v>
                </c:pt>
                <c:pt idx="9458">
                  <c:v>10.859542879468648</c:v>
                </c:pt>
                <c:pt idx="9459">
                  <c:v>10.858482273659538</c:v>
                </c:pt>
                <c:pt idx="9460">
                  <c:v>10.857421875000002</c:v>
                </c:pt>
                <c:pt idx="9461">
                  <c:v>10.856361683429354</c:v>
                </c:pt>
                <c:pt idx="9462">
                  <c:v>10.855301698886938</c:v>
                </c:pt>
                <c:pt idx="9463">
                  <c:v>10.854241921312116</c:v>
                </c:pt>
                <c:pt idx="9464">
                  <c:v>10.85318235064428</c:v>
                </c:pt>
                <c:pt idx="9465">
                  <c:v>10.852122986822842</c:v>
                </c:pt>
                <c:pt idx="9466">
                  <c:v>10.851063829787236</c:v>
                </c:pt>
                <c:pt idx="9467">
                  <c:v>10.850004879476922</c:v>
                </c:pt>
                <c:pt idx="9468">
                  <c:v>10.848946135831383</c:v>
                </c:pt>
                <c:pt idx="9469">
                  <c:v>10.847887598790127</c:v>
                </c:pt>
                <c:pt idx="9470">
                  <c:v>10.846829268292684</c:v>
                </c:pt>
                <c:pt idx="9471">
                  <c:v>10.845771144278608</c:v>
                </c:pt>
                <c:pt idx="9472">
                  <c:v>10.844713226687476</c:v>
                </c:pt>
                <c:pt idx="9473">
                  <c:v>10.843655515458892</c:v>
                </c:pt>
                <c:pt idx="9474">
                  <c:v>10.842598010532477</c:v>
                </c:pt>
                <c:pt idx="9475">
                  <c:v>10.84154071184788</c:v>
                </c:pt>
                <c:pt idx="9476">
                  <c:v>10.840483619344775</c:v>
                </c:pt>
                <c:pt idx="9477">
                  <c:v>10.839426732962856</c:v>
                </c:pt>
                <c:pt idx="9478">
                  <c:v>10.838370052641842</c:v>
                </c:pt>
                <c:pt idx="9479">
                  <c:v>10.837313578321476</c:v>
                </c:pt>
                <c:pt idx="9480">
                  <c:v>10.836257309941521</c:v>
                </c:pt>
                <c:pt idx="9481">
                  <c:v>10.835201247441772</c:v>
                </c:pt>
                <c:pt idx="9482">
                  <c:v>10.834145390762036</c:v>
                </c:pt>
                <c:pt idx="9483">
                  <c:v>10.833089739842153</c:v>
                </c:pt>
                <c:pt idx="9484">
                  <c:v>10.83203429462198</c:v>
                </c:pt>
                <c:pt idx="9485">
                  <c:v>10.830979055041404</c:v>
                </c:pt>
                <c:pt idx="9486">
                  <c:v>10.829924021040329</c:v>
                </c:pt>
                <c:pt idx="9487">
                  <c:v>10.828869192558685</c:v>
                </c:pt>
                <c:pt idx="9488">
                  <c:v>10.827814569536425</c:v>
                </c:pt>
                <c:pt idx="9489">
                  <c:v>10.826760151913527</c:v>
                </c:pt>
                <c:pt idx="9490">
                  <c:v>10.825705939629991</c:v>
                </c:pt>
                <c:pt idx="9491">
                  <c:v>10.824651932625841</c:v>
                </c:pt>
                <c:pt idx="9492">
                  <c:v>10.823598130841123</c:v>
                </c:pt>
                <c:pt idx="9493">
                  <c:v>10.822544534215908</c:v>
                </c:pt>
                <c:pt idx="9494">
                  <c:v>10.821491142690288</c:v>
                </c:pt>
                <c:pt idx="9495">
                  <c:v>10.820437956204382</c:v>
                </c:pt>
                <c:pt idx="9496">
                  <c:v>10.819384974698327</c:v>
                </c:pt>
                <c:pt idx="9497">
                  <c:v>10.818332198112291</c:v>
                </c:pt>
                <c:pt idx="9498">
                  <c:v>10.817279626386458</c:v>
                </c:pt>
                <c:pt idx="9499">
                  <c:v>10.816227259461039</c:v>
                </c:pt>
                <c:pt idx="9500">
                  <c:v>10.815175097276265</c:v>
                </c:pt>
                <c:pt idx="9501">
                  <c:v>10.814123139772397</c:v>
                </c:pt>
                <c:pt idx="9502">
                  <c:v>10.813071386889712</c:v>
                </c:pt>
                <c:pt idx="9503">
                  <c:v>10.812019838568512</c:v>
                </c:pt>
                <c:pt idx="9504">
                  <c:v>10.810968494749126</c:v>
                </c:pt>
                <c:pt idx="9505">
                  <c:v>10.809917355371903</c:v>
                </c:pt>
                <c:pt idx="9506">
                  <c:v>10.808866420377214</c:v>
                </c:pt>
                <c:pt idx="9507">
                  <c:v>10.807815689705455</c:v>
                </c:pt>
                <c:pt idx="9508">
                  <c:v>10.806765163297047</c:v>
                </c:pt>
                <c:pt idx="9509">
                  <c:v>10.80571484109243</c:v>
                </c:pt>
                <c:pt idx="9510">
                  <c:v>10.804664723032072</c:v>
                </c:pt>
                <c:pt idx="9511">
                  <c:v>10.803614809056459</c:v>
                </c:pt>
                <c:pt idx="9512">
                  <c:v>10.802565099106102</c:v>
                </c:pt>
                <c:pt idx="9513">
                  <c:v>10.80151559312154</c:v>
                </c:pt>
                <c:pt idx="9514">
                  <c:v>10.800466291043328</c:v>
                </c:pt>
                <c:pt idx="9515">
                  <c:v>10.799417192812045</c:v>
                </c:pt>
                <c:pt idx="9516">
                  <c:v>10.798368298368299</c:v>
                </c:pt>
                <c:pt idx="9517">
                  <c:v>10.797319607652716</c:v>
                </c:pt>
                <c:pt idx="9518">
                  <c:v>10.796271120605944</c:v>
                </c:pt>
                <c:pt idx="9519">
                  <c:v>10.795222837168659</c:v>
                </c:pt>
                <c:pt idx="9520">
                  <c:v>10.794174757281555</c:v>
                </c:pt>
                <c:pt idx="9521">
                  <c:v>10.793126880885353</c:v>
                </c:pt>
                <c:pt idx="9522">
                  <c:v>10.792079207920793</c:v>
                </c:pt>
                <c:pt idx="9523">
                  <c:v>10.791031738328643</c:v>
                </c:pt>
                <c:pt idx="9524">
                  <c:v>10.78998447204969</c:v>
                </c:pt>
                <c:pt idx="9525">
                  <c:v>10.788937409024747</c:v>
                </c:pt>
                <c:pt idx="9526">
                  <c:v>10.787890549194646</c:v>
                </c:pt>
                <c:pt idx="9527">
                  <c:v>10.786843892500244</c:v>
                </c:pt>
                <c:pt idx="9528">
                  <c:v>10.785797438882422</c:v>
                </c:pt>
                <c:pt idx="9529">
                  <c:v>10.784751188282085</c:v>
                </c:pt>
                <c:pt idx="9530">
                  <c:v>10.783705140640157</c:v>
                </c:pt>
                <c:pt idx="9531">
                  <c:v>10.782659295897586</c:v>
                </c:pt>
                <c:pt idx="9532">
                  <c:v>10.781613653995347</c:v>
                </c:pt>
                <c:pt idx="9533">
                  <c:v>10.780568214874432</c:v>
                </c:pt>
                <c:pt idx="9534">
                  <c:v>10.779522978475859</c:v>
                </c:pt>
                <c:pt idx="9535">
                  <c:v>10.77847794474067</c:v>
                </c:pt>
                <c:pt idx="9536">
                  <c:v>10.777433113609927</c:v>
                </c:pt>
                <c:pt idx="9537">
                  <c:v>10.776388485024718</c:v>
                </c:pt>
                <c:pt idx="9538">
                  <c:v>10.77534405892615</c:v>
                </c:pt>
                <c:pt idx="9539">
                  <c:v>10.774299835255356</c:v>
                </c:pt>
                <c:pt idx="9540">
                  <c:v>10.77325581395349</c:v>
                </c:pt>
                <c:pt idx="9541">
                  <c:v>10.772211994961729</c:v>
                </c:pt>
                <c:pt idx="9542">
                  <c:v>10.771168378221276</c:v>
                </c:pt>
                <c:pt idx="9543">
                  <c:v>10.770124963673352</c:v>
                </c:pt>
                <c:pt idx="9544">
                  <c:v>10.769081751259204</c:v>
                </c:pt>
                <c:pt idx="9545">
                  <c:v>10.768038740920097</c:v>
                </c:pt>
                <c:pt idx="9546">
                  <c:v>10.766995932597329</c:v>
                </c:pt>
                <c:pt idx="9547">
                  <c:v>10.765953326232209</c:v>
                </c:pt>
                <c:pt idx="9548">
                  <c:v>10.764910921766074</c:v>
                </c:pt>
                <c:pt idx="9549">
                  <c:v>10.763868719140286</c:v>
                </c:pt>
                <c:pt idx="9550">
                  <c:v>10.762826718296227</c:v>
                </c:pt>
                <c:pt idx="9551">
                  <c:v>10.7617849191753</c:v>
                </c:pt>
                <c:pt idx="9552">
                  <c:v>10.760743321718932</c:v>
                </c:pt>
                <c:pt idx="9553">
                  <c:v>10.759701925868578</c:v>
                </c:pt>
                <c:pt idx="9554">
                  <c:v>10.758660731565707</c:v>
                </c:pt>
                <c:pt idx="9555">
                  <c:v>10.757619738751815</c:v>
                </c:pt>
                <c:pt idx="9556">
                  <c:v>10.756578947368423</c:v>
                </c:pt>
                <c:pt idx="9557">
                  <c:v>10.755538357357068</c:v>
                </c:pt>
                <c:pt idx="9558">
                  <c:v>10.754497968659317</c:v>
                </c:pt>
                <c:pt idx="9559">
                  <c:v>10.753457781216753</c:v>
                </c:pt>
                <c:pt idx="9560">
                  <c:v>10.752417794970988</c:v>
                </c:pt>
                <c:pt idx="9561">
                  <c:v>10.75137800986365</c:v>
                </c:pt>
                <c:pt idx="9562">
                  <c:v>10.750338425836397</c:v>
                </c:pt>
                <c:pt idx="9563">
                  <c:v>10.749299042830902</c:v>
                </c:pt>
                <c:pt idx="9564">
                  <c:v>10.748259860788865</c:v>
                </c:pt>
                <c:pt idx="9565">
                  <c:v>10.747220879652007</c:v>
                </c:pt>
                <c:pt idx="9566">
                  <c:v>10.746182099362073</c:v>
                </c:pt>
                <c:pt idx="9567">
                  <c:v>10.74514351986083</c:v>
                </c:pt>
                <c:pt idx="9568">
                  <c:v>10.744105141090067</c:v>
                </c:pt>
                <c:pt idx="9569">
                  <c:v>10.743066962991595</c:v>
                </c:pt>
                <c:pt idx="9570">
                  <c:v>10.742028985507249</c:v>
                </c:pt>
                <c:pt idx="9571">
                  <c:v>10.740991208578883</c:v>
                </c:pt>
                <c:pt idx="9572">
                  <c:v>10.739953632148378</c:v>
                </c:pt>
                <c:pt idx="9573">
                  <c:v>10.738916256157637</c:v>
                </c:pt>
                <c:pt idx="9574">
                  <c:v>10.737879080548582</c:v>
                </c:pt>
                <c:pt idx="9575">
                  <c:v>10.736842105263159</c:v>
                </c:pt>
                <c:pt idx="9576">
                  <c:v>10.735805330243339</c:v>
                </c:pt>
                <c:pt idx="9577">
                  <c:v>10.73476875543111</c:v>
                </c:pt>
                <c:pt idx="9578">
                  <c:v>10.73373238076849</c:v>
                </c:pt>
                <c:pt idx="9579">
                  <c:v>10.732696206197511</c:v>
                </c:pt>
                <c:pt idx="9580">
                  <c:v>10.731660231660234</c:v>
                </c:pt>
                <c:pt idx="9581">
                  <c:v>10.730624457098736</c:v>
                </c:pt>
                <c:pt idx="9582">
                  <c:v>10.729588882455126</c:v>
                </c:pt>
                <c:pt idx="9583">
                  <c:v>10.728553507671526</c:v>
                </c:pt>
                <c:pt idx="9584">
                  <c:v>10.727518332690082</c:v>
                </c:pt>
                <c:pt idx="9585">
                  <c:v>10.726483357452969</c:v>
                </c:pt>
                <c:pt idx="9586">
                  <c:v>10.725448581902375</c:v>
                </c:pt>
                <c:pt idx="9587">
                  <c:v>10.724414005980517</c:v>
                </c:pt>
                <c:pt idx="9588">
                  <c:v>10.723379629629632</c:v>
                </c:pt>
                <c:pt idx="9589">
                  <c:v>10.722345452791977</c:v>
                </c:pt>
                <c:pt idx="9590">
                  <c:v>10.721311475409838</c:v>
                </c:pt>
                <c:pt idx="9591">
                  <c:v>10.720277697425514</c:v>
                </c:pt>
                <c:pt idx="9592">
                  <c:v>10.719244118781337</c:v>
                </c:pt>
                <c:pt idx="9593">
                  <c:v>10.718210739419648</c:v>
                </c:pt>
                <c:pt idx="9594">
                  <c:v>10.717177559282824</c:v>
                </c:pt>
                <c:pt idx="9595">
                  <c:v>10.716144578313255</c:v>
                </c:pt>
                <c:pt idx="9596">
                  <c:v>10.715111796453355</c:v>
                </c:pt>
                <c:pt idx="9597">
                  <c:v>10.714079213645563</c:v>
                </c:pt>
                <c:pt idx="9598">
                  <c:v>10.713046829832338</c:v>
                </c:pt>
                <c:pt idx="9599">
                  <c:v>10.712014644956163</c:v>
                </c:pt>
                <c:pt idx="9600">
                  <c:v>10.710982658959539</c:v>
                </c:pt>
                <c:pt idx="9601">
                  <c:v>10.709950871784994</c:v>
                </c:pt>
                <c:pt idx="9602">
                  <c:v>10.708919283375074</c:v>
                </c:pt>
                <c:pt idx="9603">
                  <c:v>10.70788789367235</c:v>
                </c:pt>
                <c:pt idx="9604">
                  <c:v>10.706856702619415</c:v>
                </c:pt>
                <c:pt idx="9605">
                  <c:v>10.705825710158884</c:v>
                </c:pt>
                <c:pt idx="9606">
                  <c:v>10.704794916233393</c:v>
                </c:pt>
                <c:pt idx="9607">
                  <c:v>10.703764320785599</c:v>
                </c:pt>
                <c:pt idx="9608">
                  <c:v>10.702733923758183</c:v>
                </c:pt>
                <c:pt idx="9609">
                  <c:v>10.70170372509385</c:v>
                </c:pt>
                <c:pt idx="9610">
                  <c:v>10.700673724735324</c:v>
                </c:pt>
                <c:pt idx="9611">
                  <c:v>10.69964392262535</c:v>
                </c:pt>
                <c:pt idx="9612">
                  <c:v>10.698614318706699</c:v>
                </c:pt>
                <c:pt idx="9613">
                  <c:v>10.69758491292216</c:v>
                </c:pt>
                <c:pt idx="9614">
                  <c:v>10.696555705214548</c:v>
                </c:pt>
                <c:pt idx="9615">
                  <c:v>10.695526695526697</c:v>
                </c:pt>
                <c:pt idx="9616">
                  <c:v>10.694497883801464</c:v>
                </c:pt>
                <c:pt idx="9617">
                  <c:v>10.693469269981726</c:v>
                </c:pt>
                <c:pt idx="9618">
                  <c:v>10.692440854010387</c:v>
                </c:pt>
                <c:pt idx="9619">
                  <c:v>10.691412635830369</c:v>
                </c:pt>
                <c:pt idx="9620">
                  <c:v>10.690384615384616</c:v>
                </c:pt>
                <c:pt idx="9621">
                  <c:v>10.689356792616096</c:v>
                </c:pt>
                <c:pt idx="9622">
                  <c:v>10.688329167467796</c:v>
                </c:pt>
                <c:pt idx="9623">
                  <c:v>10.687301739882727</c:v>
                </c:pt>
                <c:pt idx="9624">
                  <c:v>10.686274509803923</c:v>
                </c:pt>
                <c:pt idx="9625">
                  <c:v>10.685247477174437</c:v>
                </c:pt>
                <c:pt idx="9626">
                  <c:v>10.684220641937346</c:v>
                </c:pt>
                <c:pt idx="9627">
                  <c:v>10.683194004035746</c:v>
                </c:pt>
                <c:pt idx="9628">
                  <c:v>10.682167563412762</c:v>
                </c:pt>
                <c:pt idx="9629">
                  <c:v>10.68114132001153</c:v>
                </c:pt>
                <c:pt idx="9630">
                  <c:v>10.680115273775218</c:v>
                </c:pt>
                <c:pt idx="9631">
                  <c:v>10.679089424647008</c:v>
                </c:pt>
                <c:pt idx="9632">
                  <c:v>10.678063772570113</c:v>
                </c:pt>
                <c:pt idx="9633">
                  <c:v>10.677038317487757</c:v>
                </c:pt>
                <c:pt idx="9634">
                  <c:v>10.676013059343193</c:v>
                </c:pt>
                <c:pt idx="9635">
                  <c:v>10.674987998079693</c:v>
                </c:pt>
                <c:pt idx="9636">
                  <c:v>10.673963133640555</c:v>
                </c:pt>
                <c:pt idx="9637">
                  <c:v>10.672938465969091</c:v>
                </c:pt>
                <c:pt idx="9638">
                  <c:v>10.671913995008641</c:v>
                </c:pt>
                <c:pt idx="9639">
                  <c:v>10.670889720702563</c:v>
                </c:pt>
                <c:pt idx="9640">
                  <c:v>10.669865642994242</c:v>
                </c:pt>
                <c:pt idx="9641">
                  <c:v>10.668841761827082</c:v>
                </c:pt>
                <c:pt idx="9642">
                  <c:v>10.667818077144503</c:v>
                </c:pt>
                <c:pt idx="9643">
                  <c:v>10.666794588889957</c:v>
                </c:pt>
                <c:pt idx="9644">
                  <c:v>10.665771297006909</c:v>
                </c:pt>
                <c:pt idx="9645">
                  <c:v>10.664748201438851</c:v>
                </c:pt>
                <c:pt idx="9646">
                  <c:v>10.663725302129293</c:v>
                </c:pt>
                <c:pt idx="9647">
                  <c:v>10.662702599021772</c:v>
                </c:pt>
                <c:pt idx="9648">
                  <c:v>10.661680092059841</c:v>
                </c:pt>
                <c:pt idx="9649">
                  <c:v>10.660657781187076</c:v>
                </c:pt>
                <c:pt idx="9650">
                  <c:v>10.659635666347077</c:v>
                </c:pt>
                <c:pt idx="9651">
                  <c:v>10.658613747483464</c:v>
                </c:pt>
                <c:pt idx="9652">
                  <c:v>10.657592024539879</c:v>
                </c:pt>
                <c:pt idx="9653">
                  <c:v>10.656570497459985</c:v>
                </c:pt>
                <c:pt idx="9654">
                  <c:v>10.655549166187466</c:v>
                </c:pt>
                <c:pt idx="9655">
                  <c:v>10.654528030666029</c:v>
                </c:pt>
                <c:pt idx="9656">
                  <c:v>10.653507090839403</c:v>
                </c:pt>
                <c:pt idx="9657">
                  <c:v>10.652486346651338</c:v>
                </c:pt>
                <c:pt idx="9658">
                  <c:v>10.651465798045605</c:v>
                </c:pt>
                <c:pt idx="9659">
                  <c:v>10.650445444965994</c:v>
                </c:pt>
                <c:pt idx="9660">
                  <c:v>10.649425287356323</c:v>
                </c:pt>
                <c:pt idx="9661">
                  <c:v>10.648405325160427</c:v>
                </c:pt>
                <c:pt idx="9662">
                  <c:v>10.647385558322162</c:v>
                </c:pt>
                <c:pt idx="9663">
                  <c:v>10.646365986785408</c:v>
                </c:pt>
                <c:pt idx="9664">
                  <c:v>10.645346610494064</c:v>
                </c:pt>
                <c:pt idx="9665">
                  <c:v>10.644327429392055</c:v>
                </c:pt>
                <c:pt idx="9666">
                  <c:v>10.64330844342332</c:v>
                </c:pt>
                <c:pt idx="9667">
                  <c:v>10.642289652531829</c:v>
                </c:pt>
                <c:pt idx="9668">
                  <c:v>10.641271056661564</c:v>
                </c:pt>
                <c:pt idx="9669">
                  <c:v>10.640252655756534</c:v>
                </c:pt>
                <c:pt idx="9670">
                  <c:v>10.639234449760767</c:v>
                </c:pt>
                <c:pt idx="9671">
                  <c:v>10.638216438618315</c:v>
                </c:pt>
                <c:pt idx="9672">
                  <c:v>10.637198622273251</c:v>
                </c:pt>
                <c:pt idx="9673">
                  <c:v>10.636181000669666</c:v>
                </c:pt>
                <c:pt idx="9674">
                  <c:v>10.635163573751676</c:v>
                </c:pt>
                <c:pt idx="9675">
                  <c:v>10.634146341463415</c:v>
                </c:pt>
                <c:pt idx="9676">
                  <c:v>10.633129303749046</c:v>
                </c:pt>
                <c:pt idx="9677">
                  <c:v>10.632112460552742</c:v>
                </c:pt>
                <c:pt idx="9678">
                  <c:v>10.631095811818705</c:v>
                </c:pt>
                <c:pt idx="9679">
                  <c:v>10.630079357491157</c:v>
                </c:pt>
                <c:pt idx="9680">
                  <c:v>10.629063097514342</c:v>
                </c:pt>
                <c:pt idx="9681">
                  <c:v>10.628047031832523</c:v>
                </c:pt>
                <c:pt idx="9682">
                  <c:v>10.627031160389985</c:v>
                </c:pt>
                <c:pt idx="9683">
                  <c:v>10.626015483131035</c:v>
                </c:pt>
                <c:pt idx="9684">
                  <c:v>10.625000000000002</c:v>
                </c:pt>
                <c:pt idx="9685">
                  <c:v>10.623984710941235</c:v>
                </c:pt>
                <c:pt idx="9686">
                  <c:v>10.622969615899104</c:v>
                </c:pt>
                <c:pt idx="9687">
                  <c:v>10.621954714818001</c:v>
                </c:pt>
                <c:pt idx="9688">
                  <c:v>10.620940007642339</c:v>
                </c:pt>
                <c:pt idx="9689">
                  <c:v>10.619925494316554</c:v>
                </c:pt>
                <c:pt idx="9690">
                  <c:v>10.618911174785101</c:v>
                </c:pt>
                <c:pt idx="9691">
                  <c:v>10.617897048992457</c:v>
                </c:pt>
                <c:pt idx="9692">
                  <c:v>10.616883116883118</c:v>
                </c:pt>
                <c:pt idx="9693">
                  <c:v>10.615869378401605</c:v>
                </c:pt>
                <c:pt idx="9694">
                  <c:v>10.614855833492459</c:v>
                </c:pt>
                <c:pt idx="9695">
                  <c:v>10.613842482100241</c:v>
                </c:pt>
                <c:pt idx="9696">
                  <c:v>10.612829324169532</c:v>
                </c:pt>
                <c:pt idx="9697">
                  <c:v>10.611816359644937</c:v>
                </c:pt>
                <c:pt idx="9698">
                  <c:v>10.610803588471084</c:v>
                </c:pt>
                <c:pt idx="9699">
                  <c:v>10.609791010592614</c:v>
                </c:pt>
                <c:pt idx="9700">
                  <c:v>10.6087786259542</c:v>
                </c:pt>
                <c:pt idx="9701">
                  <c:v>10.607766434500526</c:v>
                </c:pt>
                <c:pt idx="9702">
                  <c:v>10.606754436176304</c:v>
                </c:pt>
                <c:pt idx="9703">
                  <c:v>10.605742630926263</c:v>
                </c:pt>
                <c:pt idx="9704">
                  <c:v>10.604731018695157</c:v>
                </c:pt>
                <c:pt idx="9705">
                  <c:v>10.603719599427755</c:v>
                </c:pt>
                <c:pt idx="9706">
                  <c:v>10.602708373068856</c:v>
                </c:pt>
                <c:pt idx="9707">
                  <c:v>10.60169733956327</c:v>
                </c:pt>
                <c:pt idx="9708">
                  <c:v>10.600686498855836</c:v>
                </c:pt>
                <c:pt idx="9709">
                  <c:v>10.599675850891412</c:v>
                </c:pt>
                <c:pt idx="9710">
                  <c:v>10.598665395614873</c:v>
                </c:pt>
                <c:pt idx="9711">
                  <c:v>10.59765513297112</c:v>
                </c:pt>
                <c:pt idx="9712">
                  <c:v>10.596645062905072</c:v>
                </c:pt>
                <c:pt idx="9713">
                  <c:v>10.595635185361671</c:v>
                </c:pt>
                <c:pt idx="9714">
                  <c:v>10.594625500285879</c:v>
                </c:pt>
                <c:pt idx="9715">
                  <c:v>10.593616007622678</c:v>
                </c:pt>
                <c:pt idx="9716">
                  <c:v>10.592606707317074</c:v>
                </c:pt>
                <c:pt idx="9717">
                  <c:v>10.591597599314092</c:v>
                </c:pt>
                <c:pt idx="9718">
                  <c:v>10.590588683558774</c:v>
                </c:pt>
                <c:pt idx="9719">
                  <c:v>10.589579959996192</c:v>
                </c:pt>
                <c:pt idx="9720">
                  <c:v>10.588571428571431</c:v>
                </c:pt>
                <c:pt idx="9721">
                  <c:v>10.587563089229599</c:v>
                </c:pt>
                <c:pt idx="9722">
                  <c:v>10.586554941915827</c:v>
                </c:pt>
                <c:pt idx="9723">
                  <c:v>10.585546986575265</c:v>
                </c:pt>
                <c:pt idx="9724">
                  <c:v>10.584539223153087</c:v>
                </c:pt>
                <c:pt idx="9725">
                  <c:v>10.58353165159448</c:v>
                </c:pt>
                <c:pt idx="9726">
                  <c:v>10.582524271844662</c:v>
                </c:pt>
                <c:pt idx="9727">
                  <c:v>10.581517083848864</c:v>
                </c:pt>
                <c:pt idx="9728">
                  <c:v>10.580510087552343</c:v>
                </c:pt>
                <c:pt idx="9729">
                  <c:v>10.579503282900372</c:v>
                </c:pt>
                <c:pt idx="9730">
                  <c:v>10.57849666983825</c:v>
                </c:pt>
                <c:pt idx="9731">
                  <c:v>10.577490248311294</c:v>
                </c:pt>
                <c:pt idx="9732">
                  <c:v>10.576484018264841</c:v>
                </c:pt>
                <c:pt idx="9733">
                  <c:v>10.575477979644251</c:v>
                </c:pt>
                <c:pt idx="9734">
                  <c:v>10.574472132394904</c:v>
                </c:pt>
                <c:pt idx="9735">
                  <c:v>10.573466476462198</c:v>
                </c:pt>
                <c:pt idx="9736">
                  <c:v>10.572461011791557</c:v>
                </c:pt>
                <c:pt idx="9737">
                  <c:v>10.571455738328423</c:v>
                </c:pt>
                <c:pt idx="9738">
                  <c:v>10.570450656018256</c:v>
                </c:pt>
                <c:pt idx="9739">
                  <c:v>10.569445764806542</c:v>
                </c:pt>
                <c:pt idx="9740">
                  <c:v>10.568441064638785</c:v>
                </c:pt>
                <c:pt idx="9741">
                  <c:v>10.567436555460509</c:v>
                </c:pt>
                <c:pt idx="9742">
                  <c:v>10.56643223721726</c:v>
                </c:pt>
                <c:pt idx="9743">
                  <c:v>10.565428109854606</c:v>
                </c:pt>
                <c:pt idx="9744">
                  <c:v>10.564424173318132</c:v>
                </c:pt>
                <c:pt idx="9745">
                  <c:v>10.563420427553446</c:v>
                </c:pt>
                <c:pt idx="9746">
                  <c:v>10.562416872506176</c:v>
                </c:pt>
                <c:pt idx="9747">
                  <c:v>10.561413508121973</c:v>
                </c:pt>
                <c:pt idx="9748">
                  <c:v>10.560410334346505</c:v>
                </c:pt>
                <c:pt idx="9749">
                  <c:v>10.559407351125465</c:v>
                </c:pt>
                <c:pt idx="9750">
                  <c:v>10.558404558404559</c:v>
                </c:pt>
                <c:pt idx="9751">
                  <c:v>10.557401956129524</c:v>
                </c:pt>
                <c:pt idx="9752">
                  <c:v>10.556399544246108</c:v>
                </c:pt>
                <c:pt idx="9753">
                  <c:v>10.555397322700086</c:v>
                </c:pt>
                <c:pt idx="9754">
                  <c:v>10.554395291437253</c:v>
                </c:pt>
                <c:pt idx="9755">
                  <c:v>10.553393450403419</c:v>
                </c:pt>
                <c:pt idx="9756">
                  <c:v>10.55239179954442</c:v>
                </c:pt>
                <c:pt idx="9757">
                  <c:v>10.551390338806113</c:v>
                </c:pt>
                <c:pt idx="9758">
                  <c:v>10.550389068134372</c:v>
                </c:pt>
                <c:pt idx="9759">
                  <c:v>10.549387987475093</c:v>
                </c:pt>
                <c:pt idx="9760">
                  <c:v>10.548387096774196</c:v>
                </c:pt>
                <c:pt idx="9761">
                  <c:v>10.547386395977613</c:v>
                </c:pt>
                <c:pt idx="9762">
                  <c:v>10.546385885031304</c:v>
                </c:pt>
                <c:pt idx="9763">
                  <c:v>10.545385563881249</c:v>
                </c:pt>
                <c:pt idx="9764">
                  <c:v>10.544385432473446</c:v>
                </c:pt>
                <c:pt idx="9765">
                  <c:v>10.543385490753913</c:v>
                </c:pt>
                <c:pt idx="9766">
                  <c:v>10.54238573866869</c:v>
                </c:pt>
                <c:pt idx="9767">
                  <c:v>10.54138617616384</c:v>
                </c:pt>
                <c:pt idx="9768">
                  <c:v>10.54038680318544</c:v>
                </c:pt>
                <c:pt idx="9769">
                  <c:v>10.539387619679593</c:v>
                </c:pt>
                <c:pt idx="9770">
                  <c:v>10.538388625592418</c:v>
                </c:pt>
                <c:pt idx="9771">
                  <c:v>10.537389820870061</c:v>
                </c:pt>
                <c:pt idx="9772">
                  <c:v>10.536391205458683</c:v>
                </c:pt>
                <c:pt idx="9773">
                  <c:v>10.535392779304464</c:v>
                </c:pt>
                <c:pt idx="9774">
                  <c:v>10.534394542353612</c:v>
                </c:pt>
                <c:pt idx="9775">
                  <c:v>10.533396494552346</c:v>
                </c:pt>
                <c:pt idx="9776">
                  <c:v>10.532398635846913</c:v>
                </c:pt>
                <c:pt idx="9777">
                  <c:v>10.531400966183575</c:v>
                </c:pt>
                <c:pt idx="9778">
                  <c:v>10.53040348550862</c:v>
                </c:pt>
                <c:pt idx="9779">
                  <c:v>10.529406193768351</c:v>
                </c:pt>
                <c:pt idx="9780">
                  <c:v>10.528409090909092</c:v>
                </c:pt>
                <c:pt idx="9781">
                  <c:v>10.52741217687719</c:v>
                </c:pt>
                <c:pt idx="9782">
                  <c:v>10.526415451619012</c:v>
                </c:pt>
                <c:pt idx="9783">
                  <c:v>10.525418915080945</c:v>
                </c:pt>
                <c:pt idx="9784">
                  <c:v>10.524422567209392</c:v>
                </c:pt>
                <c:pt idx="9785">
                  <c:v>10.523426407950783</c:v>
                </c:pt>
                <c:pt idx="9786">
                  <c:v>10.522430437251563</c:v>
                </c:pt>
                <c:pt idx="9787">
                  <c:v>10.521434655058201</c:v>
                </c:pt>
                <c:pt idx="9788">
                  <c:v>10.520439061317186</c:v>
                </c:pt>
                <c:pt idx="9789">
                  <c:v>10.519443655975023</c:v>
                </c:pt>
                <c:pt idx="9790">
                  <c:v>10.518448438978242</c:v>
                </c:pt>
                <c:pt idx="9791">
                  <c:v>10.51745341027339</c:v>
                </c:pt>
                <c:pt idx="9792">
                  <c:v>10.516458569807039</c:v>
                </c:pt>
                <c:pt idx="9793">
                  <c:v>10.515463917525775</c:v>
                </c:pt>
                <c:pt idx="9794">
                  <c:v>10.514469453376208</c:v>
                </c:pt>
                <c:pt idx="9795">
                  <c:v>10.513475177304965</c:v>
                </c:pt>
                <c:pt idx="9796">
                  <c:v>10.512481089258701</c:v>
                </c:pt>
                <c:pt idx="9797">
                  <c:v>10.511487189184081</c:v>
                </c:pt>
                <c:pt idx="9798">
                  <c:v>10.510493477027795</c:v>
                </c:pt>
                <c:pt idx="9799">
                  <c:v>10.509499952736554</c:v>
                </c:pt>
                <c:pt idx="9800">
                  <c:v>10.50850661625709</c:v>
                </c:pt>
                <c:pt idx="9801">
                  <c:v>10.507513467536151</c:v>
                </c:pt>
                <c:pt idx="9802">
                  <c:v>10.506520506520507</c:v>
                </c:pt>
                <c:pt idx="9803">
                  <c:v>10.505527733156951</c:v>
                </c:pt>
                <c:pt idx="9804">
                  <c:v>10.504535147392291</c:v>
                </c:pt>
                <c:pt idx="9805">
                  <c:v>10.503542749173359</c:v>
                </c:pt>
                <c:pt idx="9806">
                  <c:v>10.502550538447007</c:v>
                </c:pt>
                <c:pt idx="9807">
                  <c:v>10.501558515160104</c:v>
                </c:pt>
                <c:pt idx="9808">
                  <c:v>10.50056667925954</c:v>
                </c:pt>
                <c:pt idx="9809">
                  <c:v>10.499575030692229</c:v>
                </c:pt>
                <c:pt idx="9810">
                  <c:v>10.498583569405101</c:v>
                </c:pt>
                <c:pt idx="9811">
                  <c:v>10.497592295345106</c:v>
                </c:pt>
                <c:pt idx="9812">
                  <c:v>10.496601208459216</c:v>
                </c:pt>
                <c:pt idx="9813">
                  <c:v>10.495610308694422</c:v>
                </c:pt>
                <c:pt idx="9814">
                  <c:v>10.494619595997737</c:v>
                </c:pt>
                <c:pt idx="9815">
                  <c:v>10.493629070316189</c:v>
                </c:pt>
                <c:pt idx="9816">
                  <c:v>10.492638731596831</c:v>
                </c:pt>
                <c:pt idx="9817">
                  <c:v>10.491648579786734</c:v>
                </c:pt>
                <c:pt idx="9818">
                  <c:v>10.490658614832988</c:v>
                </c:pt>
                <c:pt idx="9819">
                  <c:v>10.489668836682707</c:v>
                </c:pt>
                <c:pt idx="9820">
                  <c:v>10.48867924528302</c:v>
                </c:pt>
                <c:pt idx="9821">
                  <c:v>10.487689840581078</c:v>
                </c:pt>
                <c:pt idx="9822">
                  <c:v>10.486700622524053</c:v>
                </c:pt>
                <c:pt idx="9823">
                  <c:v>10.485711591059136</c:v>
                </c:pt>
                <c:pt idx="9824">
                  <c:v>10.484722746133535</c:v>
                </c:pt>
                <c:pt idx="9825">
                  <c:v>10.483734087694485</c:v>
                </c:pt>
                <c:pt idx="9826">
                  <c:v>10.482745615689234</c:v>
                </c:pt>
                <c:pt idx="9827">
                  <c:v>10.481757330065053</c:v>
                </c:pt>
                <c:pt idx="9828">
                  <c:v>10.480769230769232</c:v>
                </c:pt>
                <c:pt idx="9829">
                  <c:v>10.479781317749083</c:v>
                </c:pt>
                <c:pt idx="9830">
                  <c:v>10.478793590951934</c:v>
                </c:pt>
                <c:pt idx="9831">
                  <c:v>10.477806050325135</c:v>
                </c:pt>
                <c:pt idx="9832">
                  <c:v>10.476818695816059</c:v>
                </c:pt>
                <c:pt idx="9833">
                  <c:v>10.475831527372092</c:v>
                </c:pt>
                <c:pt idx="9834">
                  <c:v>10.474844544940646</c:v>
                </c:pt>
                <c:pt idx="9835">
                  <c:v>10.473857748469149</c:v>
                </c:pt>
                <c:pt idx="9836">
                  <c:v>10.472871137905051</c:v>
                </c:pt>
                <c:pt idx="9837">
                  <c:v>10.47188471319582</c:v>
                </c:pt>
                <c:pt idx="9838">
                  <c:v>10.470898474288944</c:v>
                </c:pt>
                <c:pt idx="9839">
                  <c:v>10.469912421131935</c:v>
                </c:pt>
                <c:pt idx="9840">
                  <c:v>10.468926553672318</c:v>
                </c:pt>
                <c:pt idx="9841">
                  <c:v>10.467940871857643</c:v>
                </c:pt>
                <c:pt idx="9842">
                  <c:v>10.466955375635475</c:v>
                </c:pt>
                <c:pt idx="9843">
                  <c:v>10.465970064953405</c:v>
                </c:pt>
                <c:pt idx="9844">
                  <c:v>10.464984939759038</c:v>
                </c:pt>
                <c:pt idx="9845">
                  <c:v>10.464000000000002</c:v>
                </c:pt>
                <c:pt idx="9846">
                  <c:v>10.463015245623943</c:v>
                </c:pt>
                <c:pt idx="9847">
                  <c:v>10.462030676578527</c:v>
                </c:pt>
                <c:pt idx="9848">
                  <c:v>10.461046292811442</c:v>
                </c:pt>
                <c:pt idx="9849">
                  <c:v>10.460062094270393</c:v>
                </c:pt>
                <c:pt idx="9850">
                  <c:v>10.459078080903106</c:v>
                </c:pt>
                <c:pt idx="9851">
                  <c:v>10.458094252657324</c:v>
                </c:pt>
                <c:pt idx="9852">
                  <c:v>10.457110609480814</c:v>
                </c:pt>
                <c:pt idx="9853">
                  <c:v>10.456127151321359</c:v>
                </c:pt>
                <c:pt idx="9854">
                  <c:v>10.455143878126764</c:v>
                </c:pt>
                <c:pt idx="9855">
                  <c:v>10.454160789844853</c:v>
                </c:pt>
                <c:pt idx="9856">
                  <c:v>10.453177886423468</c:v>
                </c:pt>
                <c:pt idx="9857">
                  <c:v>10.452195167810475</c:v>
                </c:pt>
                <c:pt idx="9858">
                  <c:v>10.451212633953752</c:v>
                </c:pt>
                <c:pt idx="9859">
                  <c:v>10.450230284801204</c:v>
                </c:pt>
                <c:pt idx="9860">
                  <c:v>10.449248120300753</c:v>
                </c:pt>
                <c:pt idx="9861">
                  <c:v>10.448266140400341</c:v>
                </c:pt>
                <c:pt idx="9862">
                  <c:v>10.447284345047924</c:v>
                </c:pt>
                <c:pt idx="9863">
                  <c:v>10.446302734191489</c:v>
                </c:pt>
                <c:pt idx="9864">
                  <c:v>10.445321307779032</c:v>
                </c:pt>
                <c:pt idx="9865">
                  <c:v>10.444340065758574</c:v>
                </c:pt>
                <c:pt idx="9866">
                  <c:v>10.443359008078152</c:v>
                </c:pt>
                <c:pt idx="9867">
                  <c:v>10.442378134685828</c:v>
                </c:pt>
                <c:pt idx="9868">
                  <c:v>10.441397445529679</c:v>
                </c:pt>
                <c:pt idx="9869">
                  <c:v>10.4404169405578</c:v>
                </c:pt>
                <c:pt idx="9870">
                  <c:v>10.439436619718311</c:v>
                </c:pt>
                <c:pt idx="9871">
                  <c:v>10.438456482959348</c:v>
                </c:pt>
                <c:pt idx="9872">
                  <c:v>10.437476530229066</c:v>
                </c:pt>
                <c:pt idx="9873">
                  <c:v>10.436496761475642</c:v>
                </c:pt>
                <c:pt idx="9874">
                  <c:v>10.43551717664727</c:v>
                </c:pt>
                <c:pt idx="9875">
                  <c:v>10.434537775692165</c:v>
                </c:pt>
                <c:pt idx="9876">
                  <c:v>10.433558558558559</c:v>
                </c:pt>
                <c:pt idx="9877">
                  <c:v>10.43257952519471</c:v>
                </c:pt>
                <c:pt idx="9878">
                  <c:v>10.431600675548886</c:v>
                </c:pt>
                <c:pt idx="9879">
                  <c:v>10.43062200956938</c:v>
                </c:pt>
                <c:pt idx="9880">
                  <c:v>10.429643527204504</c:v>
                </c:pt>
                <c:pt idx="9881">
                  <c:v>10.42866522840259</c:v>
                </c:pt>
                <c:pt idx="9882">
                  <c:v>10.427687113111988</c:v>
                </c:pt>
                <c:pt idx="9883">
                  <c:v>10.426709181281067</c:v>
                </c:pt>
                <c:pt idx="9884">
                  <c:v>10.425731432858216</c:v>
                </c:pt>
                <c:pt idx="9885">
                  <c:v>10.424753867791845</c:v>
                </c:pt>
                <c:pt idx="9886">
                  <c:v>10.423776486030379</c:v>
                </c:pt>
                <c:pt idx="9887">
                  <c:v>10.422799287522267</c:v>
                </c:pt>
                <c:pt idx="9888">
                  <c:v>10.421822272215975</c:v>
                </c:pt>
                <c:pt idx="9889">
                  <c:v>10.420845440059988</c:v>
                </c:pt>
                <c:pt idx="9890">
                  <c:v>10.419868791002813</c:v>
                </c:pt>
                <c:pt idx="9891">
                  <c:v>10.418892324992973</c:v>
                </c:pt>
                <c:pt idx="9892">
                  <c:v>10.417916041979012</c:v>
                </c:pt>
                <c:pt idx="9893">
                  <c:v>10.416939941909492</c:v>
                </c:pt>
                <c:pt idx="9894">
                  <c:v>10.415964024732997</c:v>
                </c:pt>
                <c:pt idx="9895">
                  <c:v>10.414988290398128</c:v>
                </c:pt>
                <c:pt idx="9896">
                  <c:v>10.414012738853504</c:v>
                </c:pt>
                <c:pt idx="9897">
                  <c:v>10.413037370047768</c:v>
                </c:pt>
                <c:pt idx="9898">
                  <c:v>10.412062183929576</c:v>
                </c:pt>
                <c:pt idx="9899">
                  <c:v>10.411087180447609</c:v>
                </c:pt>
                <c:pt idx="9900">
                  <c:v>10.410112359550563</c:v>
                </c:pt>
                <c:pt idx="9901">
                  <c:v>10.409137721187156</c:v>
                </c:pt>
                <c:pt idx="9902">
                  <c:v>10.408163265306124</c:v>
                </c:pt>
                <c:pt idx="9903">
                  <c:v>10.407188991856222</c:v>
                </c:pt>
                <c:pt idx="9904">
                  <c:v>10.406214900786225</c:v>
                </c:pt>
                <c:pt idx="9905">
                  <c:v>10.405240992044924</c:v>
                </c:pt>
                <c:pt idx="9906">
                  <c:v>10.404267265581135</c:v>
                </c:pt>
                <c:pt idx="9907">
                  <c:v>10.40329372134369</c:v>
                </c:pt>
                <c:pt idx="9908">
                  <c:v>10.402320359281438</c:v>
                </c:pt>
                <c:pt idx="9909">
                  <c:v>10.401347179343251</c:v>
                </c:pt>
                <c:pt idx="9910">
                  <c:v>10.400374181478018</c:v>
                </c:pt>
                <c:pt idx="9911">
                  <c:v>10.399401365634647</c:v>
                </c:pt>
                <c:pt idx="9912">
                  <c:v>10.398428731762067</c:v>
                </c:pt>
                <c:pt idx="9913">
                  <c:v>10.397456279809223</c:v>
                </c:pt>
                <c:pt idx="9914">
                  <c:v>10.39648400972508</c:v>
                </c:pt>
                <c:pt idx="9915">
                  <c:v>10.395511921458628</c:v>
                </c:pt>
                <c:pt idx="9916">
                  <c:v>10.394540014958865</c:v>
                </c:pt>
                <c:pt idx="9917">
                  <c:v>10.393568290174816</c:v>
                </c:pt>
                <c:pt idx="9918">
                  <c:v>10.392596747055526</c:v>
                </c:pt>
                <c:pt idx="9919">
                  <c:v>10.391625385550054</c:v>
                </c:pt>
                <c:pt idx="9920">
                  <c:v>10.390654205607477</c:v>
                </c:pt>
                <c:pt idx="9921">
                  <c:v>10.389683207176901</c:v>
                </c:pt>
                <c:pt idx="9922">
                  <c:v>10.38871239020744</c:v>
                </c:pt>
                <c:pt idx="9923">
                  <c:v>10.38774175464823</c:v>
                </c:pt>
                <c:pt idx="9924">
                  <c:v>10.386771300448432</c:v>
                </c:pt>
                <c:pt idx="9925">
                  <c:v>10.385801027557218</c:v>
                </c:pt>
                <c:pt idx="9926">
                  <c:v>10.384830935923782</c:v>
                </c:pt>
                <c:pt idx="9927">
                  <c:v>10.383861025497339</c:v>
                </c:pt>
                <c:pt idx="9928">
                  <c:v>10.382891296227122</c:v>
                </c:pt>
                <c:pt idx="9929">
                  <c:v>10.381921748062378</c:v>
                </c:pt>
                <c:pt idx="9930">
                  <c:v>10.380952380952383</c:v>
                </c:pt>
                <c:pt idx="9931">
                  <c:v>10.379983194846421</c:v>
                </c:pt>
                <c:pt idx="9932">
                  <c:v>10.379014189693804</c:v>
                </c:pt>
                <c:pt idx="9933">
                  <c:v>10.378045365443855</c:v>
                </c:pt>
                <c:pt idx="9934">
                  <c:v>10.377076722045922</c:v>
                </c:pt>
                <c:pt idx="9935">
                  <c:v>10.376108259449371</c:v>
                </c:pt>
                <c:pt idx="9936">
                  <c:v>10.375139977603585</c:v>
                </c:pt>
                <c:pt idx="9937">
                  <c:v>10.374171876457964</c:v>
                </c:pt>
                <c:pt idx="9938">
                  <c:v>10.373203955961934</c:v>
                </c:pt>
                <c:pt idx="9939">
                  <c:v>10.372236216064932</c:v>
                </c:pt>
                <c:pt idx="9940">
                  <c:v>10.371268656716419</c:v>
                </c:pt>
                <c:pt idx="9941">
                  <c:v>10.370301277865872</c:v>
                </c:pt>
                <c:pt idx="9942">
                  <c:v>10.369334079462789</c:v>
                </c:pt>
                <c:pt idx="9943">
                  <c:v>10.368367061456683</c:v>
                </c:pt>
                <c:pt idx="9944">
                  <c:v>10.367400223797093</c:v>
                </c:pt>
                <c:pt idx="9945">
                  <c:v>10.366433566433567</c:v>
                </c:pt>
                <c:pt idx="9946">
                  <c:v>10.365467089315683</c:v>
                </c:pt>
                <c:pt idx="9947">
                  <c:v>10.364500792393029</c:v>
                </c:pt>
                <c:pt idx="9948">
                  <c:v>10.363534675615213</c:v>
                </c:pt>
                <c:pt idx="9949">
                  <c:v>10.362568738931868</c:v>
                </c:pt>
                <c:pt idx="9950">
                  <c:v>10.36160298229264</c:v>
                </c:pt>
                <c:pt idx="9951">
                  <c:v>10.360637405647191</c:v>
                </c:pt>
                <c:pt idx="9952">
                  <c:v>10.359672008945212</c:v>
                </c:pt>
                <c:pt idx="9953">
                  <c:v>10.358706792136402</c:v>
                </c:pt>
                <c:pt idx="9954">
                  <c:v>10.357741755170487</c:v>
                </c:pt>
                <c:pt idx="9955">
                  <c:v>10.356776897997207</c:v>
                </c:pt>
                <c:pt idx="9956">
                  <c:v>10.355812220566321</c:v>
                </c:pt>
                <c:pt idx="9957">
                  <c:v>10.354847722827607</c:v>
                </c:pt>
                <c:pt idx="9958">
                  <c:v>10.353883404730864</c:v>
                </c:pt>
                <c:pt idx="9959">
                  <c:v>10.352919266225907</c:v>
                </c:pt>
                <c:pt idx="9960">
                  <c:v>10.351955307262571</c:v>
                </c:pt>
                <c:pt idx="9961">
                  <c:v>10.350991527790709</c:v>
                </c:pt>
                <c:pt idx="9962">
                  <c:v>10.350027927760195</c:v>
                </c:pt>
                <c:pt idx="9963">
                  <c:v>10.349064507120918</c:v>
                </c:pt>
                <c:pt idx="9964">
                  <c:v>10.348101265822786</c:v>
                </c:pt>
                <c:pt idx="9965">
                  <c:v>10.34713820381573</c:v>
                </c:pt>
                <c:pt idx="9966">
                  <c:v>10.346175321049694</c:v>
                </c:pt>
                <c:pt idx="9967">
                  <c:v>10.345212617474646</c:v>
                </c:pt>
                <c:pt idx="9968">
                  <c:v>10.344250093040568</c:v>
                </c:pt>
                <c:pt idx="9969">
                  <c:v>10.343287747697461</c:v>
                </c:pt>
                <c:pt idx="9970">
                  <c:v>10.34232558139535</c:v>
                </c:pt>
                <c:pt idx="9971">
                  <c:v>10.341363594084273</c:v>
                </c:pt>
                <c:pt idx="9972">
                  <c:v>10.340401785714286</c:v>
                </c:pt>
                <c:pt idx="9973">
                  <c:v>10.339440156235471</c:v>
                </c:pt>
                <c:pt idx="9974">
                  <c:v>10.338478705597918</c:v>
                </c:pt>
                <c:pt idx="9975">
                  <c:v>10.337517433751744</c:v>
                </c:pt>
                <c:pt idx="9976">
                  <c:v>10.336556340647082</c:v>
                </c:pt>
                <c:pt idx="9977">
                  <c:v>10.335595426234082</c:v>
                </c:pt>
                <c:pt idx="9978">
                  <c:v>10.334634690462913</c:v>
                </c:pt>
                <c:pt idx="9979">
                  <c:v>10.333674133283763</c:v>
                </c:pt>
                <c:pt idx="9980">
                  <c:v>10.332713754646841</c:v>
                </c:pt>
                <c:pt idx="9981">
                  <c:v>10.33175355450237</c:v>
                </c:pt>
                <c:pt idx="9982">
                  <c:v>10.330793532800596</c:v>
                </c:pt>
                <c:pt idx="9983">
                  <c:v>10.329833689491778</c:v>
                </c:pt>
                <c:pt idx="9984">
                  <c:v>10.328874024526201</c:v>
                </c:pt>
                <c:pt idx="9985">
                  <c:v>10.327914537854157</c:v>
                </c:pt>
                <c:pt idx="9986">
                  <c:v>10.326955229425971</c:v>
                </c:pt>
                <c:pt idx="9987">
                  <c:v>10.325996099191977</c:v>
                </c:pt>
                <c:pt idx="9988">
                  <c:v>10.325037147102528</c:v>
                </c:pt>
                <c:pt idx="9989">
                  <c:v>10.324078373107996</c:v>
                </c:pt>
                <c:pt idx="9990">
                  <c:v>10.323119777158777</c:v>
                </c:pt>
                <c:pt idx="9991">
                  <c:v>10.322161359205275</c:v>
                </c:pt>
                <c:pt idx="9992">
                  <c:v>10.321203119197921</c:v>
                </c:pt>
                <c:pt idx="9993">
                  <c:v>10.320245057087163</c:v>
                </c:pt>
                <c:pt idx="9994">
                  <c:v>10.319287172823465</c:v>
                </c:pt>
                <c:pt idx="9995">
                  <c:v>10.31832946635731</c:v>
                </c:pt>
                <c:pt idx="9996">
                  <c:v>10.3173719376392</c:v>
                </c:pt>
                <c:pt idx="9997">
                  <c:v>10.316414586619654</c:v>
                </c:pt>
                <c:pt idx="9998">
                  <c:v>10.315457413249213</c:v>
                </c:pt>
                <c:pt idx="9999">
                  <c:v>10.314500417478431</c:v>
                </c:pt>
                <c:pt idx="10000">
                  <c:v>10.313543599257887</c:v>
                </c:pt>
                <c:pt idx="10001">
                  <c:v>10.312586958538171</c:v>
                </c:pt>
                <c:pt idx="10002">
                  <c:v>10.311630495269895</c:v>
                </c:pt>
                <c:pt idx="10003">
                  <c:v>10.310674209403693</c:v>
                </c:pt>
                <c:pt idx="10004">
                  <c:v>10.309718100890208</c:v>
                </c:pt>
                <c:pt idx="10005">
                  <c:v>10.308762169680113</c:v>
                </c:pt>
                <c:pt idx="10006">
                  <c:v>10.307806415724087</c:v>
                </c:pt>
                <c:pt idx="10007">
                  <c:v>10.306850838972839</c:v>
                </c:pt>
                <c:pt idx="10008">
                  <c:v>10.305895439377087</c:v>
                </c:pt>
                <c:pt idx="10009">
                  <c:v>10.304940216887571</c:v>
                </c:pt>
                <c:pt idx="10010">
                  <c:v>10.303985171455052</c:v>
                </c:pt>
                <c:pt idx="10011">
                  <c:v>10.303030303030305</c:v>
                </c:pt>
                <c:pt idx="10012">
                  <c:v>10.302075611564122</c:v>
                </c:pt>
                <c:pt idx="10013">
                  <c:v>10.301121097007321</c:v>
                </c:pt>
                <c:pt idx="10014">
                  <c:v>10.300166759310729</c:v>
                </c:pt>
                <c:pt idx="10015">
                  <c:v>10.299212598425198</c:v>
                </c:pt>
                <c:pt idx="10016">
                  <c:v>10.298258614301595</c:v>
                </c:pt>
                <c:pt idx="10017">
                  <c:v>10.297304806890804</c:v>
                </c:pt>
                <c:pt idx="10018">
                  <c:v>10.296351176143732</c:v>
                </c:pt>
                <c:pt idx="10019">
                  <c:v>10.295397722011298</c:v>
                </c:pt>
                <c:pt idx="10020">
                  <c:v>10.294444444444446</c:v>
                </c:pt>
                <c:pt idx="10021">
                  <c:v>10.293491343394132</c:v>
                </c:pt>
                <c:pt idx="10022">
                  <c:v>10.292538418811333</c:v>
                </c:pt>
                <c:pt idx="10023">
                  <c:v>10.291585670647043</c:v>
                </c:pt>
                <c:pt idx="10024">
                  <c:v>10.290633098852279</c:v>
                </c:pt>
                <c:pt idx="10025">
                  <c:v>10.289680703378068</c:v>
                </c:pt>
                <c:pt idx="10026">
                  <c:v>10.28872848417546</c:v>
                </c:pt>
                <c:pt idx="10027">
                  <c:v>10.287776441195522</c:v>
                </c:pt>
                <c:pt idx="10028">
                  <c:v>10.286824574389343</c:v>
                </c:pt>
                <c:pt idx="10029">
                  <c:v>10.285872883708022</c:v>
                </c:pt>
                <c:pt idx="10030">
                  <c:v>10.284921369102683</c:v>
                </c:pt>
                <c:pt idx="10031">
                  <c:v>10.283970030524467</c:v>
                </c:pt>
                <c:pt idx="10032">
                  <c:v>10.283018867924529</c:v>
                </c:pt>
                <c:pt idx="10033">
                  <c:v>10.282067881254047</c:v>
                </c:pt>
                <c:pt idx="10034">
                  <c:v>10.281117070464214</c:v>
                </c:pt>
                <c:pt idx="10035">
                  <c:v>10.280166435506242</c:v>
                </c:pt>
                <c:pt idx="10036">
                  <c:v>10.279215976331363</c:v>
                </c:pt>
                <c:pt idx="10037">
                  <c:v>10.278265692890821</c:v>
                </c:pt>
                <c:pt idx="10038">
                  <c:v>10.277315585135886</c:v>
                </c:pt>
                <c:pt idx="10039">
                  <c:v>10.276365653017841</c:v>
                </c:pt>
                <c:pt idx="10040">
                  <c:v>10.275415896487987</c:v>
                </c:pt>
                <c:pt idx="10041">
                  <c:v>10.274466315497644</c:v>
                </c:pt>
                <c:pt idx="10042">
                  <c:v>10.273516909998154</c:v>
                </c:pt>
                <c:pt idx="10043">
                  <c:v>10.272567679940869</c:v>
                </c:pt>
                <c:pt idx="10044">
                  <c:v>10.271618625277164</c:v>
                </c:pt>
                <c:pt idx="10045">
                  <c:v>10.270669745958431</c:v>
                </c:pt>
                <c:pt idx="10046">
                  <c:v>10.269721041936082</c:v>
                </c:pt>
                <c:pt idx="10047">
                  <c:v>10.268772513161542</c:v>
                </c:pt>
                <c:pt idx="10048">
                  <c:v>10.26782415958626</c:v>
                </c:pt>
                <c:pt idx="10049">
                  <c:v>10.266875981161697</c:v>
                </c:pt>
                <c:pt idx="10050">
                  <c:v>10.265927977839336</c:v>
                </c:pt>
                <c:pt idx="10051">
                  <c:v>10.264980149570679</c:v>
                </c:pt>
                <c:pt idx="10052">
                  <c:v>10.264032496307239</c:v>
                </c:pt>
                <c:pt idx="10053">
                  <c:v>10.263085018000556</c:v>
                </c:pt>
                <c:pt idx="10054">
                  <c:v>10.262137714602179</c:v>
                </c:pt>
                <c:pt idx="10055">
                  <c:v>10.261190586063684</c:v>
                </c:pt>
                <c:pt idx="10056">
                  <c:v>10.260243632336657</c:v>
                </c:pt>
                <c:pt idx="10057">
                  <c:v>10.259296853372707</c:v>
                </c:pt>
                <c:pt idx="10058">
                  <c:v>10.258350249123456</c:v>
                </c:pt>
                <c:pt idx="10059">
                  <c:v>10.257403819540549</c:v>
                </c:pt>
                <c:pt idx="10060">
                  <c:v>10.256457564575648</c:v>
                </c:pt>
                <c:pt idx="10061">
                  <c:v>10.255511484180428</c:v>
                </c:pt>
                <c:pt idx="10062">
                  <c:v>10.254565578306586</c:v>
                </c:pt>
                <c:pt idx="10063">
                  <c:v>10.253619846905838</c:v>
                </c:pt>
                <c:pt idx="10064">
                  <c:v>10.252674289929917</c:v>
                </c:pt>
                <c:pt idx="10065">
                  <c:v>10.251728907330568</c:v>
                </c:pt>
                <c:pt idx="10066">
                  <c:v>10.250783699059562</c:v>
                </c:pt>
                <c:pt idx="10067">
                  <c:v>10.249838665068683</c:v>
                </c:pt>
                <c:pt idx="10068">
                  <c:v>10.248893805309736</c:v>
                </c:pt>
                <c:pt idx="10069">
                  <c:v>10.247949119734539</c:v>
                </c:pt>
                <c:pt idx="10070">
                  <c:v>10.247004608294933</c:v>
                </c:pt>
                <c:pt idx="10071">
                  <c:v>10.246060270942772</c:v>
                </c:pt>
                <c:pt idx="10072">
                  <c:v>10.245116107629931</c:v>
                </c:pt>
                <c:pt idx="10073">
                  <c:v>10.244172118308303</c:v>
                </c:pt>
                <c:pt idx="10074">
                  <c:v>10.243228302929797</c:v>
                </c:pt>
                <c:pt idx="10075">
                  <c:v>10.242284661446339</c:v>
                </c:pt>
                <c:pt idx="10076">
                  <c:v>10.241341193809877</c:v>
                </c:pt>
                <c:pt idx="10077">
                  <c:v>10.24039789997237</c:v>
                </c:pt>
                <c:pt idx="10078">
                  <c:v>10.239454779885801</c:v>
                </c:pt>
                <c:pt idx="10079">
                  <c:v>10.238511833502166</c:v>
                </c:pt>
                <c:pt idx="10080">
                  <c:v>10.237569060773483</c:v>
                </c:pt>
                <c:pt idx="10081">
                  <c:v>10.236626461651783</c:v>
                </c:pt>
                <c:pt idx="10082">
                  <c:v>10.23568403608912</c:v>
                </c:pt>
                <c:pt idx="10083">
                  <c:v>10.23474178403756</c:v>
                </c:pt>
                <c:pt idx="10084">
                  <c:v>10.233799705449192</c:v>
                </c:pt>
                <c:pt idx="10085">
                  <c:v>10.232857800276117</c:v>
                </c:pt>
                <c:pt idx="10086">
                  <c:v>10.23191606847046</c:v>
                </c:pt>
                <c:pt idx="10087">
                  <c:v>10.230974509984359</c:v>
                </c:pt>
                <c:pt idx="10088">
                  <c:v>10.230033124769967</c:v>
                </c:pt>
                <c:pt idx="10089">
                  <c:v>10.229091912779467</c:v>
                </c:pt>
                <c:pt idx="10090">
                  <c:v>10.228150873965042</c:v>
                </c:pt>
                <c:pt idx="10091">
                  <c:v>10.227210008278908</c:v>
                </c:pt>
                <c:pt idx="10092">
                  <c:v>10.22626931567329</c:v>
                </c:pt>
                <c:pt idx="10093">
                  <c:v>10.225328796100433</c:v>
                </c:pt>
                <c:pt idx="10094">
                  <c:v>10.224388449512601</c:v>
                </c:pt>
                <c:pt idx="10095">
                  <c:v>10.22344827586207</c:v>
                </c:pt>
                <c:pt idx="10096">
                  <c:v>10.222508275101141</c:v>
                </c:pt>
                <c:pt idx="10097">
                  <c:v>10.221568447182129</c:v>
                </c:pt>
                <c:pt idx="10098">
                  <c:v>10.220628792057365</c:v>
                </c:pt>
                <c:pt idx="10099">
                  <c:v>10.2196893096792</c:v>
                </c:pt>
                <c:pt idx="10100">
                  <c:v>10.218750000000002</c:v>
                </c:pt>
                <c:pt idx="10101">
                  <c:v>10.217810862972154</c:v>
                </c:pt>
                <c:pt idx="10102">
                  <c:v>10.216871898548062</c:v>
                </c:pt>
                <c:pt idx="10103">
                  <c:v>10.215933106680145</c:v>
                </c:pt>
                <c:pt idx="10104">
                  <c:v>10.214994487320839</c:v>
                </c:pt>
                <c:pt idx="10105">
                  <c:v>10.214056040422602</c:v>
                </c:pt>
                <c:pt idx="10106">
                  <c:v>10.213117765937904</c:v>
                </c:pt>
                <c:pt idx="10107">
                  <c:v>10.212179663819235</c:v>
                </c:pt>
                <c:pt idx="10108">
                  <c:v>10.211241734019104</c:v>
                </c:pt>
                <c:pt idx="10109">
                  <c:v>10.210303976490037</c:v>
                </c:pt>
                <c:pt idx="10110">
                  <c:v>10.209366391184574</c:v>
                </c:pt>
                <c:pt idx="10111">
                  <c:v>10.208428978055275</c:v>
                </c:pt>
                <c:pt idx="10112">
                  <c:v>10.20749173705472</c:v>
                </c:pt>
                <c:pt idx="10113">
                  <c:v>10.206554668135501</c:v>
                </c:pt>
                <c:pt idx="10114">
                  <c:v>10.20561777125023</c:v>
                </c:pt>
                <c:pt idx="10115">
                  <c:v>10.204681046351538</c:v>
                </c:pt>
                <c:pt idx="10116">
                  <c:v>10.203744493392072</c:v>
                </c:pt>
                <c:pt idx="10117">
                  <c:v>10.202808112324494</c:v>
                </c:pt>
                <c:pt idx="10118">
                  <c:v>10.201871903101488</c:v>
                </c:pt>
                <c:pt idx="10119">
                  <c:v>10.200935865675751</c:v>
                </c:pt>
                <c:pt idx="10120">
                  <c:v>10.200000000000001</c:v>
                </c:pt>
                <c:pt idx="10121">
                  <c:v>10.199064306026971</c:v>
                </c:pt>
                <c:pt idx="10122">
                  <c:v>10.198128783709413</c:v>
                </c:pt>
                <c:pt idx="10123">
                  <c:v>10.197193433000093</c:v>
                </c:pt>
                <c:pt idx="10124">
                  <c:v>10.196258253851799</c:v>
                </c:pt>
                <c:pt idx="10125">
                  <c:v>10.195323246217333</c:v>
                </c:pt>
                <c:pt idx="10126">
                  <c:v>10.194388410049516</c:v>
                </c:pt>
                <c:pt idx="10127">
                  <c:v>10.193453745301184</c:v>
                </c:pt>
                <c:pt idx="10128">
                  <c:v>10.192519251925194</c:v>
                </c:pt>
                <c:pt idx="10129">
                  <c:v>10.191584929874416</c:v>
                </c:pt>
                <c:pt idx="10130">
                  <c:v>10.190650779101743</c:v>
                </c:pt>
                <c:pt idx="10131">
                  <c:v>10.189716799560077</c:v>
                </c:pt>
                <c:pt idx="10132">
                  <c:v>10.188782991202347</c:v>
                </c:pt>
                <c:pt idx="10133">
                  <c:v>10.187849353981491</c:v>
                </c:pt>
                <c:pt idx="10134">
                  <c:v>10.186915887850468</c:v>
                </c:pt>
                <c:pt idx="10135">
                  <c:v>10.185982592762254</c:v>
                </c:pt>
                <c:pt idx="10136">
                  <c:v>10.185049468669844</c:v>
                </c:pt>
                <c:pt idx="10137">
                  <c:v>10.184116515526245</c:v>
                </c:pt>
                <c:pt idx="10138">
                  <c:v>10.183183733284485</c:v>
                </c:pt>
                <c:pt idx="10139">
                  <c:v>10.182251121897611</c:v>
                </c:pt>
                <c:pt idx="10140">
                  <c:v>10.181318681318682</c:v>
                </c:pt>
                <c:pt idx="10141">
                  <c:v>10.18038641150078</c:v>
                </c:pt>
                <c:pt idx="10142">
                  <c:v>10.179454312396999</c:v>
                </c:pt>
                <c:pt idx="10143">
                  <c:v>10.178522383960452</c:v>
                </c:pt>
                <c:pt idx="10144">
                  <c:v>10.177590626144271</c:v>
                </c:pt>
                <c:pt idx="10145">
                  <c:v>10.176659038901603</c:v>
                </c:pt>
                <c:pt idx="10146">
                  <c:v>10.175727622185613</c:v>
                </c:pt>
                <c:pt idx="10147">
                  <c:v>10.174796375949484</c:v>
                </c:pt>
                <c:pt idx="10148">
                  <c:v>10.173865300146414</c:v>
                </c:pt>
                <c:pt idx="10149">
                  <c:v>10.172934394729619</c:v>
                </c:pt>
                <c:pt idx="10150">
                  <c:v>10.172003659652335</c:v>
                </c:pt>
                <c:pt idx="10151">
                  <c:v>10.171073094867808</c:v>
                </c:pt>
                <c:pt idx="10152">
                  <c:v>10.170142700329309</c:v>
                </c:pt>
                <c:pt idx="10153">
                  <c:v>10.169212475990124</c:v>
                </c:pt>
                <c:pt idx="10154">
                  <c:v>10.16828242180355</c:v>
                </c:pt>
                <c:pt idx="10155">
                  <c:v>10.167352537722909</c:v>
                </c:pt>
                <c:pt idx="10156">
                  <c:v>10.166422823701538</c:v>
                </c:pt>
                <c:pt idx="10157">
                  <c:v>10.165493279692788</c:v>
                </c:pt>
                <c:pt idx="10158">
                  <c:v>10.164563905650029</c:v>
                </c:pt>
                <c:pt idx="10159">
                  <c:v>10.163634701526648</c:v>
                </c:pt>
                <c:pt idx="10160">
                  <c:v>10.162705667276052</c:v>
                </c:pt>
                <c:pt idx="10161">
                  <c:v>10.16177680285166</c:v>
                </c:pt>
                <c:pt idx="10162">
                  <c:v>10.16084810820691</c:v>
                </c:pt>
                <c:pt idx="10163">
                  <c:v>10.159919583295258</c:v>
                </c:pt>
                <c:pt idx="10164">
                  <c:v>10.158991228070176</c:v>
                </c:pt>
                <c:pt idx="10165">
                  <c:v>10.158063042485155</c:v>
                </c:pt>
                <c:pt idx="10166">
                  <c:v>10.157135026493698</c:v>
                </c:pt>
                <c:pt idx="10167">
                  <c:v>10.15620718004933</c:v>
                </c:pt>
                <c:pt idx="10168">
                  <c:v>10.155279503105591</c:v>
                </c:pt>
                <c:pt idx="10169">
                  <c:v>10.15435199561604</c:v>
                </c:pt>
                <c:pt idx="10170">
                  <c:v>10.153424657534249</c:v>
                </c:pt>
                <c:pt idx="10171">
                  <c:v>10.152497488813808</c:v>
                </c:pt>
                <c:pt idx="10172">
                  <c:v>10.151570489408329</c:v>
                </c:pt>
                <c:pt idx="10173">
                  <c:v>10.150643659271434</c:v>
                </c:pt>
                <c:pt idx="10174">
                  <c:v>10.149716998356766</c:v>
                </c:pt>
                <c:pt idx="10175">
                  <c:v>10.148790506617983</c:v>
                </c:pt>
                <c:pt idx="10176">
                  <c:v>10.147864184008764</c:v>
                </c:pt>
                <c:pt idx="10177">
                  <c:v>10.146938030482797</c:v>
                </c:pt>
                <c:pt idx="10178">
                  <c:v>10.146012045993796</c:v>
                </c:pt>
                <c:pt idx="10179">
                  <c:v>10.145086230495485</c:v>
                </c:pt>
                <c:pt idx="10180">
                  <c:v>10.144160583941607</c:v>
                </c:pt>
                <c:pt idx="10181">
                  <c:v>10.143235106285925</c:v>
                </c:pt>
                <c:pt idx="10182">
                  <c:v>10.142309797482213</c:v>
                </c:pt>
                <c:pt idx="10183">
                  <c:v>10.141384657484267</c:v>
                </c:pt>
                <c:pt idx="10184">
                  <c:v>10.140459686245897</c:v>
                </c:pt>
                <c:pt idx="10185">
                  <c:v>10.139534883720932</c:v>
                </c:pt>
                <c:pt idx="10186">
                  <c:v>10.138610249863214</c:v>
                </c:pt>
                <c:pt idx="10187">
                  <c:v>10.137685784626608</c:v>
                </c:pt>
                <c:pt idx="10188">
                  <c:v>10.136761487964991</c:v>
                </c:pt>
                <c:pt idx="10189">
                  <c:v>10.135837359832255</c:v>
                </c:pt>
                <c:pt idx="10190">
                  <c:v>10.134913400182317</c:v>
                </c:pt>
                <c:pt idx="10191">
                  <c:v>10.133989608969102</c:v>
                </c:pt>
                <c:pt idx="10192">
                  <c:v>10.133065986146557</c:v>
                </c:pt>
                <c:pt idx="10193">
                  <c:v>10.132142531668643</c:v>
                </c:pt>
                <c:pt idx="10194">
                  <c:v>10.131219245489341</c:v>
                </c:pt>
                <c:pt idx="10195">
                  <c:v>10.130296127562644</c:v>
                </c:pt>
                <c:pt idx="10196">
                  <c:v>10.129373177842567</c:v>
                </c:pt>
                <c:pt idx="10197">
                  <c:v>10.128450396283139</c:v>
                </c:pt>
                <c:pt idx="10198">
                  <c:v>10.127527782838406</c:v>
                </c:pt>
                <c:pt idx="10199">
                  <c:v>10.126605337462429</c:v>
                </c:pt>
                <c:pt idx="10200">
                  <c:v>10.12568306010929</c:v>
                </c:pt>
                <c:pt idx="10201">
                  <c:v>10.124760950733085</c:v>
                </c:pt>
                <c:pt idx="10202">
                  <c:v>10.123839009287927</c:v>
                </c:pt>
                <c:pt idx="10203">
                  <c:v>10.122917235727945</c:v>
                </c:pt>
                <c:pt idx="10204">
                  <c:v>10.121995630007286</c:v>
                </c:pt>
                <c:pt idx="10205">
                  <c:v>10.12107419208011</c:v>
                </c:pt>
                <c:pt idx="10206">
                  <c:v>10.120152921900601</c:v>
                </c:pt>
                <c:pt idx="10207">
                  <c:v>10.119231819422955</c:v>
                </c:pt>
                <c:pt idx="10208">
                  <c:v>10.118310884601385</c:v>
                </c:pt>
                <c:pt idx="10209">
                  <c:v>10.117390117390119</c:v>
                </c:pt>
                <c:pt idx="10210">
                  <c:v>10.116469517743404</c:v>
                </c:pt>
                <c:pt idx="10211">
                  <c:v>10.115549085615505</c:v>
                </c:pt>
                <c:pt idx="10212">
                  <c:v>10.1146288209607</c:v>
                </c:pt>
                <c:pt idx="10213">
                  <c:v>10.113708723733286</c:v>
                </c:pt>
                <c:pt idx="10214">
                  <c:v>10.112788793887576</c:v>
                </c:pt>
                <c:pt idx="10215">
                  <c:v>10.1118690313779</c:v>
                </c:pt>
                <c:pt idx="10216">
                  <c:v>10.110949436158604</c:v>
                </c:pt>
                <c:pt idx="10217">
                  <c:v>10.110030008184051</c:v>
                </c:pt>
                <c:pt idx="10218">
                  <c:v>10.109110747408621</c:v>
                </c:pt>
                <c:pt idx="10219">
                  <c:v>10.10819165378671</c:v>
                </c:pt>
                <c:pt idx="10220">
                  <c:v>10.107272727272729</c:v>
                </c:pt>
                <c:pt idx="10221">
                  <c:v>10.106353967821109</c:v>
                </c:pt>
                <c:pt idx="10222">
                  <c:v>10.105435375386294</c:v>
                </c:pt>
                <c:pt idx="10223">
                  <c:v>10.104516949922751</c:v>
                </c:pt>
                <c:pt idx="10224">
                  <c:v>10.103598691384953</c:v>
                </c:pt>
                <c:pt idx="10225">
                  <c:v>10.102680599727398</c:v>
                </c:pt>
                <c:pt idx="10226">
                  <c:v>10.101762674904599</c:v>
                </c:pt>
                <c:pt idx="10227">
                  <c:v>10.100844916871083</c:v>
                </c:pt>
                <c:pt idx="10228">
                  <c:v>10.099927325581397</c:v>
                </c:pt>
                <c:pt idx="10229">
                  <c:v>10.099009900990101</c:v>
                </c:pt>
                <c:pt idx="10230">
                  <c:v>10.098092643051773</c:v>
                </c:pt>
                <c:pt idx="10231">
                  <c:v>10.097175551721008</c:v>
                </c:pt>
                <c:pt idx="10232">
                  <c:v>10.096258626952418</c:v>
                </c:pt>
                <c:pt idx="10233">
                  <c:v>10.095341868700627</c:v>
                </c:pt>
                <c:pt idx="10234">
                  <c:v>10.094425276920285</c:v>
                </c:pt>
                <c:pt idx="10235">
                  <c:v>10.093508851566048</c:v>
                </c:pt>
                <c:pt idx="10236">
                  <c:v>10.092592592592593</c:v>
                </c:pt>
                <c:pt idx="10237">
                  <c:v>10.091676499954618</c:v>
                </c:pt>
                <c:pt idx="10238">
                  <c:v>10.090760573606827</c:v>
                </c:pt>
                <c:pt idx="10239">
                  <c:v>10.08984481350395</c:v>
                </c:pt>
                <c:pt idx="10240">
                  <c:v>10.088929219600727</c:v>
                </c:pt>
                <c:pt idx="10241">
                  <c:v>10.088013791851921</c:v>
                </c:pt>
                <c:pt idx="10242">
                  <c:v>10.087098530212304</c:v>
                </c:pt>
                <c:pt idx="10243">
                  <c:v>10.08618343463667</c:v>
                </c:pt>
                <c:pt idx="10244">
                  <c:v>10.085268505079828</c:v>
                </c:pt>
                <c:pt idx="10245">
                  <c:v>10.084353741496599</c:v>
                </c:pt>
                <c:pt idx="10246">
                  <c:v>10.083439143841829</c:v>
                </c:pt>
                <c:pt idx="10247">
                  <c:v>10.082524712070374</c:v>
                </c:pt>
                <c:pt idx="10248">
                  <c:v>10.081610446137107</c:v>
                </c:pt>
                <c:pt idx="10249">
                  <c:v>10.080696345996918</c:v>
                </c:pt>
                <c:pt idx="10250">
                  <c:v>10.079782411604716</c:v>
                </c:pt>
                <c:pt idx="10251">
                  <c:v>10.078868642915422</c:v>
                </c:pt>
                <c:pt idx="10252">
                  <c:v>10.077955039883975</c:v>
                </c:pt>
                <c:pt idx="10253">
                  <c:v>10.077041602465332</c:v>
                </c:pt>
                <c:pt idx="10254">
                  <c:v>10.076128330614466</c:v>
                </c:pt>
                <c:pt idx="10255">
                  <c:v>10.075215224286364</c:v>
                </c:pt>
                <c:pt idx="10256">
                  <c:v>10.07430228343603</c:v>
                </c:pt>
                <c:pt idx="10257">
                  <c:v>10.073389508018485</c:v>
                </c:pt>
                <c:pt idx="10258">
                  <c:v>10.072476897988768</c:v>
                </c:pt>
                <c:pt idx="10259">
                  <c:v>10.071564453301932</c:v>
                </c:pt>
                <c:pt idx="10260">
                  <c:v>10.070652173913045</c:v>
                </c:pt>
                <c:pt idx="10261">
                  <c:v>10.069740059777196</c:v>
                </c:pt>
                <c:pt idx="10262">
                  <c:v>10.068828110849486</c:v>
                </c:pt>
                <c:pt idx="10263">
                  <c:v>10.067916327085033</c:v>
                </c:pt>
                <c:pt idx="10264">
                  <c:v>10.067004708438972</c:v>
                </c:pt>
                <c:pt idx="10265">
                  <c:v>10.066093254866457</c:v>
                </c:pt>
                <c:pt idx="10266">
                  <c:v>10.065181966322651</c:v>
                </c:pt>
                <c:pt idx="10267">
                  <c:v>10.064270842762742</c:v>
                </c:pt>
                <c:pt idx="10268">
                  <c:v>10.063359884141928</c:v>
                </c:pt>
                <c:pt idx="10269">
                  <c:v>10.062449090415424</c:v>
                </c:pt>
                <c:pt idx="10270">
                  <c:v>10.061538461538463</c:v>
                </c:pt>
                <c:pt idx="10271">
                  <c:v>10.060627997466295</c:v>
                </c:pt>
                <c:pt idx="10272">
                  <c:v>10.059717698154181</c:v>
                </c:pt>
                <c:pt idx="10273">
                  <c:v>10.058807563557407</c:v>
                </c:pt>
                <c:pt idx="10274">
                  <c:v>10.057897593631266</c:v>
                </c:pt>
                <c:pt idx="10275">
                  <c:v>10.056987788331073</c:v>
                </c:pt>
                <c:pt idx="10276">
                  <c:v>10.056078147612158</c:v>
                </c:pt>
                <c:pt idx="10277">
                  <c:v>10.055168671429865</c:v>
                </c:pt>
                <c:pt idx="10278">
                  <c:v>10.054259359739556</c:v>
                </c:pt>
                <c:pt idx="10279">
                  <c:v>10.053350212496611</c:v>
                </c:pt>
                <c:pt idx="10280">
                  <c:v>10.05244122965642</c:v>
                </c:pt>
                <c:pt idx="10281">
                  <c:v>10.051532411174398</c:v>
                </c:pt>
                <c:pt idx="10282">
                  <c:v>10.050623757005967</c:v>
                </c:pt>
                <c:pt idx="10283">
                  <c:v>10.049715267106572</c:v>
                </c:pt>
                <c:pt idx="10284">
                  <c:v>10.048806941431671</c:v>
                </c:pt>
                <c:pt idx="10285">
                  <c:v>10.047898779936739</c:v>
                </c:pt>
                <c:pt idx="10286">
                  <c:v>10.046990782577264</c:v>
                </c:pt>
                <c:pt idx="10287">
                  <c:v>10.046082949308756</c:v>
                </c:pt>
                <c:pt idx="10288">
                  <c:v>10.045175280086738</c:v>
                </c:pt>
                <c:pt idx="10289">
                  <c:v>10.044267774866746</c:v>
                </c:pt>
                <c:pt idx="10290">
                  <c:v>10.043360433604338</c:v>
                </c:pt>
                <c:pt idx="10291">
                  <c:v>10.042453256255083</c:v>
                </c:pt>
                <c:pt idx="10292">
                  <c:v>10.041546242774567</c:v>
                </c:pt>
                <c:pt idx="10293">
                  <c:v>10.040639393118397</c:v>
                </c:pt>
                <c:pt idx="10294">
                  <c:v>10.039732707242191</c:v>
                </c:pt>
                <c:pt idx="10295">
                  <c:v>10.038826185101582</c:v>
                </c:pt>
                <c:pt idx="10296">
                  <c:v>10.037919826652223</c:v>
                </c:pt>
                <c:pt idx="10297">
                  <c:v>10.03701363184978</c:v>
                </c:pt>
                <c:pt idx="10298">
                  <c:v>10.036107600649938</c:v>
                </c:pt>
                <c:pt idx="10299">
                  <c:v>10.035201733008396</c:v>
                </c:pt>
                <c:pt idx="10300">
                  <c:v>10.034296028880867</c:v>
                </c:pt>
                <c:pt idx="10301">
                  <c:v>10.033390488223086</c:v>
                </c:pt>
                <c:pt idx="10302">
                  <c:v>10.032485110990796</c:v>
                </c:pt>
                <c:pt idx="10303">
                  <c:v>10.031579897139764</c:v>
                </c:pt>
                <c:pt idx="10304">
                  <c:v>10.030674846625768</c:v>
                </c:pt>
                <c:pt idx="10305">
                  <c:v>10.029769959404602</c:v>
                </c:pt>
                <c:pt idx="10306">
                  <c:v>10.028865235432077</c:v>
                </c:pt>
                <c:pt idx="10307">
                  <c:v>10.027960674664023</c:v>
                </c:pt>
                <c:pt idx="10308">
                  <c:v>10.027056277056278</c:v>
                </c:pt>
                <c:pt idx="10309">
                  <c:v>10.026152042564705</c:v>
                </c:pt>
                <c:pt idx="10310">
                  <c:v>10.025247971145177</c:v>
                </c:pt>
                <c:pt idx="10311">
                  <c:v>10.024344062753585</c:v>
                </c:pt>
                <c:pt idx="10312">
                  <c:v>10.023440317345836</c:v>
                </c:pt>
                <c:pt idx="10313">
                  <c:v>10.022536734877852</c:v>
                </c:pt>
                <c:pt idx="10314">
                  <c:v>10.021633315305571</c:v>
                </c:pt>
                <c:pt idx="10315">
                  <c:v>10.020730058584949</c:v>
                </c:pt>
                <c:pt idx="10316">
                  <c:v>10.019826964671955</c:v>
                </c:pt>
                <c:pt idx="10317">
                  <c:v>10.018924033522575</c:v>
                </c:pt>
                <c:pt idx="10318">
                  <c:v>10.018021265092811</c:v>
                </c:pt>
                <c:pt idx="10319">
                  <c:v>10.01711865933868</c:v>
                </c:pt>
                <c:pt idx="10320">
                  <c:v>10.016216216216218</c:v>
                </c:pt>
                <c:pt idx="10321">
                  <c:v>10.015313935681471</c:v>
                </c:pt>
                <c:pt idx="10322">
                  <c:v>10.014411817690508</c:v>
                </c:pt>
                <c:pt idx="10323">
                  <c:v>10.013509862199406</c:v>
                </c:pt>
                <c:pt idx="10324">
                  <c:v>10.012608069164266</c:v>
                </c:pt>
                <c:pt idx="10325">
                  <c:v>10.011706438541198</c:v>
                </c:pt>
                <c:pt idx="10326">
                  <c:v>10.010804970286333</c:v>
                </c:pt>
                <c:pt idx="10327">
                  <c:v>10.009903664355813</c:v>
                </c:pt>
                <c:pt idx="10328">
                  <c:v>10.009002520705799</c:v>
                </c:pt>
                <c:pt idx="10329">
                  <c:v>10.008101539292467</c:v>
                </c:pt>
                <c:pt idx="10330">
                  <c:v>10.007200720072008</c:v>
                </c:pt>
                <c:pt idx="10331">
                  <c:v>10.006300063000632</c:v>
                </c:pt>
                <c:pt idx="10332">
                  <c:v>10.005399568034559</c:v>
                </c:pt>
                <c:pt idx="10333">
                  <c:v>10.004499235130028</c:v>
                </c:pt>
                <c:pt idx="10334">
                  <c:v>10.003599064243298</c:v>
                </c:pt>
                <c:pt idx="10335">
                  <c:v>10.002699055330636</c:v>
                </c:pt>
                <c:pt idx="10336">
                  <c:v>10.001799208348329</c:v>
                </c:pt>
                <c:pt idx="10337">
                  <c:v>10.000899523252677</c:v>
                </c:pt>
                <c:pt idx="10338">
                  <c:v>10.000000000000002</c:v>
                </c:pt>
                <c:pt idx="10339">
                  <c:v>9.9991006385466328</c:v>
                </c:pt>
                <c:pt idx="10340">
                  <c:v>9.9982014388489215</c:v>
                </c:pt>
                <c:pt idx="10341">
                  <c:v>9.9973024008632336</c:v>
                </c:pt>
                <c:pt idx="10342">
                  <c:v>9.9964035245459471</c:v>
                </c:pt>
                <c:pt idx="10343">
                  <c:v>9.9955048098534576</c:v>
                </c:pt>
                <c:pt idx="10344">
                  <c:v>9.9946062567421805</c:v>
                </c:pt>
                <c:pt idx="10345">
                  <c:v>9.99370786516854</c:v>
                </c:pt>
                <c:pt idx="10346">
                  <c:v>9.9928096350889817</c:v>
                </c:pt>
                <c:pt idx="10347">
                  <c:v>9.9919115664599634</c:v>
                </c:pt>
                <c:pt idx="10348">
                  <c:v>9.991013659237959</c:v>
                </c:pt>
                <c:pt idx="10349">
                  <c:v>9.9901159133794604</c:v>
                </c:pt>
                <c:pt idx="10350">
                  <c:v>9.9892183288409715</c:v>
                </c:pt>
                <c:pt idx="10351">
                  <c:v>9.9883209055790143</c:v>
                </c:pt>
                <c:pt idx="10352">
                  <c:v>9.9874236435501267</c:v>
                </c:pt>
                <c:pt idx="10353">
                  <c:v>9.9865265427108607</c:v>
                </c:pt>
                <c:pt idx="10354">
                  <c:v>9.9856296030177845</c:v>
                </c:pt>
                <c:pt idx="10355">
                  <c:v>9.984732824427482</c:v>
                </c:pt>
                <c:pt idx="10356">
                  <c:v>9.9838362068965534</c:v>
                </c:pt>
                <c:pt idx="10357">
                  <c:v>9.9829397503816129</c:v>
                </c:pt>
                <c:pt idx="10358">
                  <c:v>9.9820434548392907</c:v>
                </c:pt>
                <c:pt idx="10359">
                  <c:v>9.9811473202262331</c:v>
                </c:pt>
                <c:pt idx="10360">
                  <c:v>9.9802513464991041</c:v>
                </c:pt>
                <c:pt idx="10361">
                  <c:v>9.9793555336145783</c:v>
                </c:pt>
                <c:pt idx="10362">
                  <c:v>9.9784598815293499</c:v>
                </c:pt>
                <c:pt idx="10363">
                  <c:v>9.9775643902001274</c:v>
                </c:pt>
                <c:pt idx="10364">
                  <c:v>9.9766690595836334</c:v>
                </c:pt>
                <c:pt idx="10365">
                  <c:v>9.9757738896366099</c:v>
                </c:pt>
                <c:pt idx="10366">
                  <c:v>9.9748788803158099</c:v>
                </c:pt>
                <c:pt idx="10367">
                  <c:v>9.973984031578004</c:v>
                </c:pt>
                <c:pt idx="10368">
                  <c:v>9.9730893433799803</c:v>
                </c:pt>
                <c:pt idx="10369">
                  <c:v>9.972194815678538</c:v>
                </c:pt>
                <c:pt idx="10370">
                  <c:v>9.9713004484304939</c:v>
                </c:pt>
                <c:pt idx="10371">
                  <c:v>9.9704062415926842</c:v>
                </c:pt>
                <c:pt idx="10372">
                  <c:v>9.9695121951219523</c:v>
                </c:pt>
                <c:pt idx="10373">
                  <c:v>9.9686183089751648</c:v>
                </c:pt>
                <c:pt idx="10374">
                  <c:v>9.9677245831092005</c:v>
                </c:pt>
                <c:pt idx="10375">
                  <c:v>9.9668310174809509</c:v>
                </c:pt>
                <c:pt idx="10376">
                  <c:v>9.9659376120473304</c:v>
                </c:pt>
                <c:pt idx="10377">
                  <c:v>9.9650443667652606</c:v>
                </c:pt>
                <c:pt idx="10378">
                  <c:v>9.9641512815916844</c:v>
                </c:pt>
                <c:pt idx="10379">
                  <c:v>9.9632583564835571</c:v>
                </c:pt>
                <c:pt idx="10380">
                  <c:v>9.9623655913978499</c:v>
                </c:pt>
                <c:pt idx="10381">
                  <c:v>9.9614729862915521</c:v>
                </c:pt>
                <c:pt idx="10382">
                  <c:v>9.9605805411216632</c:v>
                </c:pt>
                <c:pt idx="10383">
                  <c:v>9.9596882558452045</c:v>
                </c:pt>
                <c:pt idx="10384">
                  <c:v>9.9587961304192056</c:v>
                </c:pt>
                <c:pt idx="10385">
                  <c:v>9.957904164800718</c:v>
                </c:pt>
                <c:pt idx="10386">
                  <c:v>9.9570123589468036</c:v>
                </c:pt>
                <c:pt idx="10387">
                  <c:v>9.9561207128145437</c:v>
                </c:pt>
                <c:pt idx="10388">
                  <c:v>9.9552292263610322</c:v>
                </c:pt>
                <c:pt idx="10389">
                  <c:v>9.9543378995433809</c:v>
                </c:pt>
                <c:pt idx="10390">
                  <c:v>9.9534467323187119</c:v>
                </c:pt>
                <c:pt idx="10391">
                  <c:v>9.9525557246441689</c:v>
                </c:pt>
                <c:pt idx="10392">
                  <c:v>9.951664876476908</c:v>
                </c:pt>
                <c:pt idx="10393">
                  <c:v>9.9507741877740994</c:v>
                </c:pt>
                <c:pt idx="10394">
                  <c:v>9.9498836584929311</c:v>
                </c:pt>
                <c:pt idx="10395">
                  <c:v>9.9489932885906054</c:v>
                </c:pt>
                <c:pt idx="10396">
                  <c:v>9.9481030780243387</c:v>
                </c:pt>
                <c:pt idx="10397">
                  <c:v>9.9472130267513652</c:v>
                </c:pt>
                <c:pt idx="10398">
                  <c:v>9.9463231347289334</c:v>
                </c:pt>
                <c:pt idx="10399">
                  <c:v>9.945433401914304</c:v>
                </c:pt>
                <c:pt idx="10400">
                  <c:v>9.9445438282647594</c:v>
                </c:pt>
                <c:pt idx="10401">
                  <c:v>9.9436544137375922</c:v>
                </c:pt>
                <c:pt idx="10402">
                  <c:v>9.9427651582901095</c:v>
                </c:pt>
                <c:pt idx="10403">
                  <c:v>9.9418760618796398</c:v>
                </c:pt>
                <c:pt idx="10404">
                  <c:v>9.9409871244635202</c:v>
                </c:pt>
                <c:pt idx="10405">
                  <c:v>9.9400983459991075</c:v>
                </c:pt>
                <c:pt idx="10406">
                  <c:v>9.9392097264437709</c:v>
                </c:pt>
                <c:pt idx="10407">
                  <c:v>9.9383212657548956</c:v>
                </c:pt>
                <c:pt idx="10408">
                  <c:v>9.9374329638898828</c:v>
                </c:pt>
                <c:pt idx="10409">
                  <c:v>9.9365448208061498</c:v>
                </c:pt>
                <c:pt idx="10410">
                  <c:v>9.9356568364611277</c:v>
                </c:pt>
                <c:pt idx="10411">
                  <c:v>9.9347690108122606</c:v>
                </c:pt>
                <c:pt idx="10412">
                  <c:v>9.9338813438170135</c:v>
                </c:pt>
                <c:pt idx="10413">
                  <c:v>9.9329938354328604</c:v>
                </c:pt>
                <c:pt idx="10414">
                  <c:v>9.9321064856172967</c:v>
                </c:pt>
                <c:pt idx="10415">
                  <c:v>9.9312192943278266</c:v>
                </c:pt>
                <c:pt idx="10416">
                  <c:v>9.9303322615219738</c:v>
                </c:pt>
                <c:pt idx="10417">
                  <c:v>9.9294453871572763</c:v>
                </c:pt>
                <c:pt idx="10418">
                  <c:v>9.9285586711912863</c:v>
                </c:pt>
                <c:pt idx="10419">
                  <c:v>9.9276721135815702</c:v>
                </c:pt>
                <c:pt idx="10420">
                  <c:v>9.9267857142857157</c:v>
                </c:pt>
                <c:pt idx="10421">
                  <c:v>9.9258994732613175</c:v>
                </c:pt>
                <c:pt idx="10422">
                  <c:v>9.9250133904659901</c:v>
                </c:pt>
                <c:pt idx="10423">
                  <c:v>9.9241274658573602</c:v>
                </c:pt>
                <c:pt idx="10424">
                  <c:v>9.9232416993930759</c:v>
                </c:pt>
                <c:pt idx="10425">
                  <c:v>9.9223560910307906</c:v>
                </c:pt>
                <c:pt idx="10426">
                  <c:v>9.9214706407281827</c:v>
                </c:pt>
                <c:pt idx="10427">
                  <c:v>9.9205853484429394</c:v>
                </c:pt>
                <c:pt idx="10428">
                  <c:v>9.9197002141327637</c:v>
                </c:pt>
                <c:pt idx="10429">
                  <c:v>9.9188152377553767</c:v>
                </c:pt>
                <c:pt idx="10430">
                  <c:v>9.9179304192685116</c:v>
                </c:pt>
                <c:pt idx="10431">
                  <c:v>9.9170457586299179</c:v>
                </c:pt>
                <c:pt idx="10432">
                  <c:v>9.9161612557973609</c:v>
                </c:pt>
                <c:pt idx="10433">
                  <c:v>9.9152769107286201</c:v>
                </c:pt>
                <c:pt idx="10434">
                  <c:v>9.9143927233814892</c:v>
                </c:pt>
                <c:pt idx="10435">
                  <c:v>9.9135086937137782</c:v>
                </c:pt>
                <c:pt idx="10436">
                  <c:v>9.9126248216833108</c:v>
                </c:pt>
                <c:pt idx="10437">
                  <c:v>9.9117411072479289</c:v>
                </c:pt>
                <c:pt idx="10438">
                  <c:v>9.9108575503654848</c:v>
                </c:pt>
                <c:pt idx="10439">
                  <c:v>9.9099741509938504</c:v>
                </c:pt>
                <c:pt idx="10440">
                  <c:v>9.9090909090909101</c:v>
                </c:pt>
                <c:pt idx="10441">
                  <c:v>9.9082078246145624</c:v>
                </c:pt>
                <c:pt idx="10442">
                  <c:v>9.9073248975227237</c:v>
                </c:pt>
                <c:pt idx="10443">
                  <c:v>9.9064421277733246</c:v>
                </c:pt>
                <c:pt idx="10444">
                  <c:v>9.9055595153243061</c:v>
                </c:pt>
                <c:pt idx="10445">
                  <c:v>9.9046770601336309</c:v>
                </c:pt>
                <c:pt idx="10446">
                  <c:v>9.9037947621592739</c:v>
                </c:pt>
                <c:pt idx="10447">
                  <c:v>9.9029126213592242</c:v>
                </c:pt>
                <c:pt idx="10448">
                  <c:v>9.9020306376914871</c:v>
                </c:pt>
                <c:pt idx="10449">
                  <c:v>9.9011488111140817</c:v>
                </c:pt>
                <c:pt idx="10450">
                  <c:v>9.9002671415850418</c:v>
                </c:pt>
                <c:pt idx="10451">
                  <c:v>9.8993856290624187</c:v>
                </c:pt>
                <c:pt idx="10452">
                  <c:v>9.8985042735042743</c:v>
                </c:pt>
                <c:pt idx="10453">
                  <c:v>9.897623074868692</c:v>
                </c:pt>
                <c:pt idx="10454">
                  <c:v>9.8967420331137639</c:v>
                </c:pt>
                <c:pt idx="10455">
                  <c:v>9.8958611481975982</c:v>
                </c:pt>
                <c:pt idx="10456">
                  <c:v>9.8949804200783209</c:v>
                </c:pt>
                <c:pt idx="10457">
                  <c:v>9.8940998487140703</c:v>
                </c:pt>
                <c:pt idx="10458">
                  <c:v>9.8932194340630026</c:v>
                </c:pt>
                <c:pt idx="10459">
                  <c:v>9.8923391760832828</c:v>
                </c:pt>
                <c:pt idx="10460">
                  <c:v>9.8914590747330973</c:v>
                </c:pt>
                <c:pt idx="10461">
                  <c:v>9.8905791299706447</c:v>
                </c:pt>
                <c:pt idx="10462">
                  <c:v>9.8896993417541381</c:v>
                </c:pt>
                <c:pt idx="10463">
                  <c:v>9.8888197100418047</c:v>
                </c:pt>
                <c:pt idx="10464">
                  <c:v>9.8879402347918894</c:v>
                </c:pt>
                <c:pt idx="10465">
                  <c:v>9.8870609159626515</c:v>
                </c:pt>
                <c:pt idx="10466">
                  <c:v>9.8861817535123606</c:v>
                </c:pt>
                <c:pt idx="10467">
                  <c:v>9.885302747399308</c:v>
                </c:pt>
                <c:pt idx="10468">
                  <c:v>9.8844238975817937</c:v>
                </c:pt>
                <c:pt idx="10469">
                  <c:v>9.8835452040181355</c:v>
                </c:pt>
                <c:pt idx="10470">
                  <c:v>9.8826666666666672</c:v>
                </c:pt>
                <c:pt idx="10471">
                  <c:v>9.8817882854857366</c:v>
                </c:pt>
                <c:pt idx="10472">
                  <c:v>9.8809100604337026</c:v>
                </c:pt>
                <c:pt idx="10473">
                  <c:v>9.8800319914689432</c:v>
                </c:pt>
                <c:pt idx="10474">
                  <c:v>9.8791540785498508</c:v>
                </c:pt>
                <c:pt idx="10475">
                  <c:v>9.8782763216348304</c:v>
                </c:pt>
                <c:pt idx="10476">
                  <c:v>9.8773987206823044</c:v>
                </c:pt>
                <c:pt idx="10477">
                  <c:v>9.8765212756507079</c:v>
                </c:pt>
                <c:pt idx="10478">
                  <c:v>9.875643986498492</c:v>
                </c:pt>
                <c:pt idx="10479">
                  <c:v>9.87476685318412</c:v>
                </c:pt>
                <c:pt idx="10480">
                  <c:v>9.8738898756660767</c:v>
                </c:pt>
                <c:pt idx="10481">
                  <c:v>9.8730130539028522</c:v>
                </c:pt>
                <c:pt idx="10482">
                  <c:v>9.872136387852958</c:v>
                </c:pt>
                <c:pt idx="10483">
                  <c:v>9.8712598774749196</c:v>
                </c:pt>
                <c:pt idx="10484">
                  <c:v>9.8703835227272734</c:v>
                </c:pt>
                <c:pt idx="10485">
                  <c:v>9.8695073235685769</c:v>
                </c:pt>
                <c:pt idx="10486">
                  <c:v>9.8686312799573948</c:v>
                </c:pt>
                <c:pt idx="10487">
                  <c:v>9.8677553918523131</c:v>
                </c:pt>
                <c:pt idx="10488">
                  <c:v>9.8668796592119286</c:v>
                </c:pt>
                <c:pt idx="10489">
                  <c:v>9.8660040819948538</c:v>
                </c:pt>
                <c:pt idx="10490">
                  <c:v>9.8651286601597175</c:v>
                </c:pt>
                <c:pt idx="10491">
                  <c:v>9.8642533936651589</c:v>
                </c:pt>
                <c:pt idx="10492">
                  <c:v>9.8633782824698386</c:v>
                </c:pt>
                <c:pt idx="10493">
                  <c:v>9.8625033265324245</c:v>
                </c:pt>
                <c:pt idx="10494">
                  <c:v>9.8616285258116037</c:v>
                </c:pt>
                <c:pt idx="10495">
                  <c:v>9.8607538802660759</c:v>
                </c:pt>
                <c:pt idx="10496">
                  <c:v>9.8598793898545605</c:v>
                </c:pt>
                <c:pt idx="10497">
                  <c:v>9.8590050545357819</c:v>
                </c:pt>
                <c:pt idx="10498">
                  <c:v>9.8581308742684879</c:v>
                </c:pt>
                <c:pt idx="10499">
                  <c:v>9.8572568490114385</c:v>
                </c:pt>
                <c:pt idx="10500">
                  <c:v>9.8563829787234063</c:v>
                </c:pt>
                <c:pt idx="10501">
                  <c:v>9.855509263363178</c:v>
                </c:pt>
                <c:pt idx="10502">
                  <c:v>9.8546357028895599</c:v>
                </c:pt>
                <c:pt idx="10503">
                  <c:v>9.8537622972613672</c:v>
                </c:pt>
                <c:pt idx="10504">
                  <c:v>9.8528890464374346</c:v>
                </c:pt>
                <c:pt idx="10505">
                  <c:v>9.8520159503766074</c:v>
                </c:pt>
                <c:pt idx="10506">
                  <c:v>9.851143009037747</c:v>
                </c:pt>
                <c:pt idx="10507">
                  <c:v>9.8502702223797307</c:v>
                </c:pt>
                <c:pt idx="10508">
                  <c:v>9.8493975903614466</c:v>
                </c:pt>
                <c:pt idx="10509">
                  <c:v>9.8485251129418039</c:v>
                </c:pt>
                <c:pt idx="10510">
                  <c:v>9.8476527900797173</c:v>
                </c:pt>
                <c:pt idx="10511">
                  <c:v>9.8467806217341263</c:v>
                </c:pt>
                <c:pt idx="10512">
                  <c:v>9.8459086078639757</c:v>
                </c:pt>
                <c:pt idx="10513">
                  <c:v>9.8450367484282317</c:v>
                </c:pt>
                <c:pt idx="10514">
                  <c:v>9.8441650433858694</c:v>
                </c:pt>
                <c:pt idx="10515">
                  <c:v>9.843293492695885</c:v>
                </c:pt>
                <c:pt idx="10516">
                  <c:v>9.8424220963172822</c:v>
                </c:pt>
                <c:pt idx="10517">
                  <c:v>9.8415508542090837</c:v>
                </c:pt>
                <c:pt idx="10518">
                  <c:v>9.8406797663303252</c:v>
                </c:pt>
                <c:pt idx="10519">
                  <c:v>9.8398088326400579</c:v>
                </c:pt>
                <c:pt idx="10520">
                  <c:v>9.8389380530973458</c:v>
                </c:pt>
                <c:pt idx="10521">
                  <c:v>9.8380674276612705</c:v>
                </c:pt>
                <c:pt idx="10522">
                  <c:v>9.8371969562909225</c:v>
                </c:pt>
                <c:pt idx="10523">
                  <c:v>9.8363266389454136</c:v>
                </c:pt>
                <c:pt idx="10524">
                  <c:v>9.8354564755838663</c:v>
                </c:pt>
                <c:pt idx="10525">
                  <c:v>9.8345864661654154</c:v>
                </c:pt>
                <c:pt idx="10526">
                  <c:v>9.8337166106492138</c:v>
                </c:pt>
                <c:pt idx="10527">
                  <c:v>9.8328469089944299</c:v>
                </c:pt>
                <c:pt idx="10528">
                  <c:v>9.8319773611602415</c:v>
                </c:pt>
                <c:pt idx="10529">
                  <c:v>9.8311079671058454</c:v>
                </c:pt>
                <c:pt idx="10530">
                  <c:v>9.8302387267904514</c:v>
                </c:pt>
                <c:pt idx="10531">
                  <c:v>9.8293696401732831</c:v>
                </c:pt>
                <c:pt idx="10532">
                  <c:v>9.8285007072135802</c:v>
                </c:pt>
                <c:pt idx="10533">
                  <c:v>9.827631927870593</c:v>
                </c:pt>
                <c:pt idx="10534">
                  <c:v>9.8267633021035898</c:v>
                </c:pt>
                <c:pt idx="10535">
                  <c:v>9.8258948298718529</c:v>
                </c:pt>
                <c:pt idx="10536">
                  <c:v>9.8250265111346771</c:v>
                </c:pt>
                <c:pt idx="10537">
                  <c:v>9.8241583458513748</c:v>
                </c:pt>
                <c:pt idx="10538">
                  <c:v>9.8232903339812694</c:v>
                </c:pt>
                <c:pt idx="10539">
                  <c:v>9.8224224754837017</c:v>
                </c:pt>
                <c:pt idx="10540">
                  <c:v>9.8215547703180217</c:v>
                </c:pt>
                <c:pt idx="10541">
                  <c:v>9.8206872184436023</c:v>
                </c:pt>
                <c:pt idx="10542">
                  <c:v>9.8198198198198217</c:v>
                </c:pt>
                <c:pt idx="10543">
                  <c:v>9.8189525744060777</c:v>
                </c:pt>
                <c:pt idx="10544">
                  <c:v>9.8180854821617825</c:v>
                </c:pt>
                <c:pt idx="10545">
                  <c:v>9.8172185430463585</c:v>
                </c:pt>
                <c:pt idx="10546">
                  <c:v>9.8163517570192482</c:v>
                </c:pt>
                <c:pt idx="10547">
                  <c:v>9.8154851240399061</c:v>
                </c:pt>
                <c:pt idx="10548">
                  <c:v>9.8146186440677976</c:v>
                </c:pt>
                <c:pt idx="10549">
                  <c:v>9.8137523170624075</c:v>
                </c:pt>
                <c:pt idx="10550">
                  <c:v>9.8128861429832313</c:v>
                </c:pt>
                <c:pt idx="10551">
                  <c:v>9.8120201217897822</c:v>
                </c:pt>
                <c:pt idx="10552">
                  <c:v>9.8111542534415825</c:v>
                </c:pt>
                <c:pt idx="10553">
                  <c:v>9.8102885378981739</c:v>
                </c:pt>
                <c:pt idx="10554">
                  <c:v>9.8094229751191122</c:v>
                </c:pt>
                <c:pt idx="10555">
                  <c:v>9.8085575650639623</c:v>
                </c:pt>
                <c:pt idx="10556">
                  <c:v>9.8076923076923084</c:v>
                </c:pt>
                <c:pt idx="10557">
                  <c:v>9.8068272029637491</c:v>
                </c:pt>
                <c:pt idx="10558">
                  <c:v>9.8059622508378919</c:v>
                </c:pt>
                <c:pt idx="10559">
                  <c:v>9.8050974512743636</c:v>
                </c:pt>
                <c:pt idx="10560">
                  <c:v>9.8042328042328055</c:v>
                </c:pt>
                <c:pt idx="10561">
                  <c:v>9.8033683096728694</c:v>
                </c:pt>
                <c:pt idx="10562">
                  <c:v>9.8025039675542249</c:v>
                </c:pt>
                <c:pt idx="10563">
                  <c:v>9.8016397778365523</c:v>
                </c:pt>
                <c:pt idx="10564">
                  <c:v>9.8007757404795495</c:v>
                </c:pt>
                <c:pt idx="10565">
                  <c:v>9.799911855442927</c:v>
                </c:pt>
                <c:pt idx="10566">
                  <c:v>9.7990481226864112</c:v>
                </c:pt>
                <c:pt idx="10567">
                  <c:v>9.7981845421697376</c:v>
                </c:pt>
                <c:pt idx="10568">
                  <c:v>9.7973211138526626</c:v>
                </c:pt>
                <c:pt idx="10569">
                  <c:v>9.7964578376949518</c:v>
                </c:pt>
                <c:pt idx="10570">
                  <c:v>9.7955947136563886</c:v>
                </c:pt>
                <c:pt idx="10571">
                  <c:v>9.7947317416967685</c:v>
                </c:pt>
                <c:pt idx="10572">
                  <c:v>9.7938689217758998</c:v>
                </c:pt>
                <c:pt idx="10573">
                  <c:v>9.7930062538536085</c:v>
                </c:pt>
                <c:pt idx="10574">
                  <c:v>9.7921437378897309</c:v>
                </c:pt>
                <c:pt idx="10575">
                  <c:v>9.7912813738441233</c:v>
                </c:pt>
                <c:pt idx="10576">
                  <c:v>9.7904191616766472</c:v>
                </c:pt>
                <c:pt idx="10577">
                  <c:v>9.7895571013471887</c:v>
                </c:pt>
                <c:pt idx="10578">
                  <c:v>9.7886951928156378</c:v>
                </c:pt>
                <c:pt idx="10579">
                  <c:v>9.7878334360419057</c:v>
                </c:pt>
                <c:pt idx="10580">
                  <c:v>9.7869718309859159</c:v>
                </c:pt>
                <c:pt idx="10581">
                  <c:v>9.7861103776076064</c:v>
                </c:pt>
                <c:pt idx="10582">
                  <c:v>9.7852490758669255</c:v>
                </c:pt>
                <c:pt idx="10583">
                  <c:v>9.7843879257238413</c:v>
                </c:pt>
                <c:pt idx="10584">
                  <c:v>9.7835269271383325</c:v>
                </c:pt>
                <c:pt idx="10585">
                  <c:v>9.782666080070392</c:v>
                </c:pt>
                <c:pt idx="10586">
                  <c:v>9.7818053844800286</c:v>
                </c:pt>
                <c:pt idx="10587">
                  <c:v>9.7809448403272636</c:v>
                </c:pt>
                <c:pt idx="10588">
                  <c:v>9.7800844475721345</c:v>
                </c:pt>
                <c:pt idx="10589">
                  <c:v>9.7792242061746872</c:v>
                </c:pt>
                <c:pt idx="10590">
                  <c:v>9.7783641160949877</c:v>
                </c:pt>
                <c:pt idx="10591">
                  <c:v>9.7775041772931157</c:v>
                </c:pt>
                <c:pt idx="10592">
                  <c:v>9.7766443897291602</c:v>
                </c:pt>
                <c:pt idx="10593">
                  <c:v>9.7757847533632294</c:v>
                </c:pt>
                <c:pt idx="10594">
                  <c:v>9.7749252681554442</c:v>
                </c:pt>
                <c:pt idx="10595">
                  <c:v>9.7740659340659359</c:v>
                </c:pt>
                <c:pt idx="10596">
                  <c:v>9.7732067510548539</c:v>
                </c:pt>
                <c:pt idx="10597">
                  <c:v>9.7723477190823598</c:v>
                </c:pt>
                <c:pt idx="10598">
                  <c:v>9.7714888381086311</c:v>
                </c:pt>
                <c:pt idx="10599">
                  <c:v>9.770630108093858</c:v>
                </c:pt>
                <c:pt idx="10600">
                  <c:v>9.769771528998243</c:v>
                </c:pt>
                <c:pt idx="10601">
                  <c:v>9.7689131007820063</c:v>
                </c:pt>
                <c:pt idx="10602">
                  <c:v>9.7680548234053788</c:v>
                </c:pt>
                <c:pt idx="10603">
                  <c:v>9.7671966968286057</c:v>
                </c:pt>
                <c:pt idx="10604">
                  <c:v>9.7663387210119481</c:v>
                </c:pt>
                <c:pt idx="10605">
                  <c:v>9.7654808959156796</c:v>
                </c:pt>
                <c:pt idx="10606">
                  <c:v>9.7646232215000897</c:v>
                </c:pt>
                <c:pt idx="10607">
                  <c:v>9.7637656977254785</c:v>
                </c:pt>
                <c:pt idx="10608">
                  <c:v>9.7629083245521606</c:v>
                </c:pt>
                <c:pt idx="10609">
                  <c:v>9.7620511019404699</c:v>
                </c:pt>
                <c:pt idx="10610">
                  <c:v>9.7611940298507474</c:v>
                </c:pt>
                <c:pt idx="10611">
                  <c:v>9.7603371082433519</c:v>
                </c:pt>
                <c:pt idx="10612">
                  <c:v>9.7594803370786529</c:v>
                </c:pt>
                <c:pt idx="10613">
                  <c:v>9.7586237163170377</c:v>
                </c:pt>
                <c:pt idx="10614">
                  <c:v>9.757767245918906</c:v>
                </c:pt>
                <c:pt idx="10615">
                  <c:v>9.7569109258446698</c:v>
                </c:pt>
                <c:pt idx="10616">
                  <c:v>9.7560547560547572</c:v>
                </c:pt>
                <c:pt idx="10617">
                  <c:v>9.7551987365096089</c:v>
                </c:pt>
                <c:pt idx="10618">
                  <c:v>9.7543428671696795</c:v>
                </c:pt>
                <c:pt idx="10619">
                  <c:v>9.7534871479954397</c:v>
                </c:pt>
                <c:pt idx="10620">
                  <c:v>9.7526315789473692</c:v>
                </c:pt>
                <c:pt idx="10621">
                  <c:v>9.7517761599859671</c:v>
                </c:pt>
                <c:pt idx="10622">
                  <c:v>9.7509208910717433</c:v>
                </c:pt>
                <c:pt idx="10623">
                  <c:v>9.7500657721652217</c:v>
                </c:pt>
                <c:pt idx="10624">
                  <c:v>9.7492108032269389</c:v>
                </c:pt>
                <c:pt idx="10625">
                  <c:v>9.748355984217449</c:v>
                </c:pt>
                <c:pt idx="10626">
                  <c:v>9.7475013150973187</c:v>
                </c:pt>
                <c:pt idx="10627">
                  <c:v>9.7466467958271252</c:v>
                </c:pt>
                <c:pt idx="10628">
                  <c:v>9.745792426367462</c:v>
                </c:pt>
                <c:pt idx="10629">
                  <c:v>9.7449382066789383</c:v>
                </c:pt>
                <c:pt idx="10630">
                  <c:v>9.744084136722174</c:v>
                </c:pt>
                <c:pt idx="10631">
                  <c:v>9.7432302164578051</c:v>
                </c:pt>
                <c:pt idx="10632">
                  <c:v>9.7423764458464781</c:v>
                </c:pt>
                <c:pt idx="10633">
                  <c:v>9.7415228248488575</c:v>
                </c:pt>
                <c:pt idx="10634">
                  <c:v>9.7406693534256181</c:v>
                </c:pt>
                <c:pt idx="10635">
                  <c:v>9.7398160315374511</c:v>
                </c:pt>
                <c:pt idx="10636">
                  <c:v>9.7389628591450617</c:v>
                </c:pt>
                <c:pt idx="10637">
                  <c:v>9.7381098362091638</c:v>
                </c:pt>
                <c:pt idx="10638">
                  <c:v>9.7372569626904895</c:v>
                </c:pt>
                <c:pt idx="10639">
                  <c:v>9.7364042385497864</c:v>
                </c:pt>
                <c:pt idx="10640">
                  <c:v>9.7355516637478114</c:v>
                </c:pt>
                <c:pt idx="10641">
                  <c:v>9.734699238245339</c:v>
                </c:pt>
                <c:pt idx="10642">
                  <c:v>9.7338469620031525</c:v>
                </c:pt>
                <c:pt idx="10643">
                  <c:v>9.7329948349820548</c:v>
                </c:pt>
                <c:pt idx="10644">
                  <c:v>9.7321428571428577</c:v>
                </c:pt>
                <c:pt idx="10645">
                  <c:v>9.7312910284463907</c:v>
                </c:pt>
                <c:pt idx="10646">
                  <c:v>9.7304393488534942</c:v>
                </c:pt>
                <c:pt idx="10647">
                  <c:v>9.7295878183250206</c:v>
                </c:pt>
                <c:pt idx="10648">
                  <c:v>9.7287364368218423</c:v>
                </c:pt>
                <c:pt idx="10649">
                  <c:v>9.7278852043048403</c:v>
                </c:pt>
                <c:pt idx="10650">
                  <c:v>9.7270341207349098</c:v>
                </c:pt>
                <c:pt idx="10651">
                  <c:v>9.7261831860729604</c:v>
                </c:pt>
                <c:pt idx="10652">
                  <c:v>9.7253324002799175</c:v>
                </c:pt>
                <c:pt idx="10653">
                  <c:v>9.7244817633167155</c:v>
                </c:pt>
                <c:pt idx="10654">
                  <c:v>9.7236312751443084</c:v>
                </c:pt>
                <c:pt idx="10655">
                  <c:v>9.722780935723657</c:v>
                </c:pt>
                <c:pt idx="10656">
                  <c:v>9.7219307450157402</c:v>
                </c:pt>
                <c:pt idx="10657">
                  <c:v>9.7210807029815527</c:v>
                </c:pt>
                <c:pt idx="10658">
                  <c:v>9.7202308095820964</c:v>
                </c:pt>
                <c:pt idx="10659">
                  <c:v>9.7193810647783909</c:v>
                </c:pt>
                <c:pt idx="10660">
                  <c:v>9.7185314685314701</c:v>
                </c:pt>
                <c:pt idx="10661">
                  <c:v>9.7176820208023784</c:v>
                </c:pt>
                <c:pt idx="10662">
                  <c:v>9.7168327215521781</c:v>
                </c:pt>
                <c:pt idx="10663">
                  <c:v>9.7159835707419404</c:v>
                </c:pt>
                <c:pt idx="10664">
                  <c:v>9.7151345683327524</c:v>
                </c:pt>
                <c:pt idx="10665">
                  <c:v>9.7142857142857153</c:v>
                </c:pt>
                <c:pt idx="10666">
                  <c:v>9.7134370085619448</c:v>
                </c:pt>
                <c:pt idx="10667">
                  <c:v>9.7125884511225653</c:v>
                </c:pt>
                <c:pt idx="10668">
                  <c:v>9.7117400419287225</c:v>
                </c:pt>
                <c:pt idx="10669">
                  <c:v>9.7108917809415676</c:v>
                </c:pt>
                <c:pt idx="10670">
                  <c:v>9.7100436681222728</c:v>
                </c:pt>
                <c:pt idx="10671">
                  <c:v>9.709195703432016</c:v>
                </c:pt>
                <c:pt idx="10672">
                  <c:v>9.7083478868319961</c:v>
                </c:pt>
                <c:pt idx="10673">
                  <c:v>9.7075002182834211</c:v>
                </c:pt>
                <c:pt idx="10674">
                  <c:v>9.7066526977475132</c:v>
                </c:pt>
                <c:pt idx="10675">
                  <c:v>9.7058053251855103</c:v>
                </c:pt>
                <c:pt idx="10676">
                  <c:v>9.7049581005586614</c:v>
                </c:pt>
                <c:pt idx="10677">
                  <c:v>9.7041110238282293</c:v>
                </c:pt>
                <c:pt idx="10678">
                  <c:v>9.7032640949554914</c:v>
                </c:pt>
                <c:pt idx="10679">
                  <c:v>9.7024173139017371</c:v>
                </c:pt>
                <c:pt idx="10680">
                  <c:v>9.701570680628274</c:v>
                </c:pt>
                <c:pt idx="10681">
                  <c:v>9.7007241950964147</c:v>
                </c:pt>
                <c:pt idx="10682">
                  <c:v>9.6998778572674933</c:v>
                </c:pt>
                <c:pt idx="10683">
                  <c:v>9.6990316671028545</c:v>
                </c:pt>
                <c:pt idx="10684">
                  <c:v>9.6981856245638536</c:v>
                </c:pt>
                <c:pt idx="10685">
                  <c:v>9.6973397296118637</c:v>
                </c:pt>
                <c:pt idx="10686">
                  <c:v>9.6964939822082687</c:v>
                </c:pt>
                <c:pt idx="10687">
                  <c:v>9.6956483823144683</c:v>
                </c:pt>
                <c:pt idx="10688">
                  <c:v>9.6948029298918748</c:v>
                </c:pt>
                <c:pt idx="10689">
                  <c:v>9.6939576249019108</c:v>
                </c:pt>
                <c:pt idx="10690">
                  <c:v>9.6931124673060172</c:v>
                </c:pt>
                <c:pt idx="10691">
                  <c:v>9.6922674570656451</c:v>
                </c:pt>
                <c:pt idx="10692">
                  <c:v>9.69142259414226</c:v>
                </c:pt>
                <c:pt idx="10693">
                  <c:v>9.6905778784973435</c:v>
                </c:pt>
                <c:pt idx="10694">
                  <c:v>9.6897333100923841</c:v>
                </c:pt>
                <c:pt idx="10695">
                  <c:v>9.68888888888889</c:v>
                </c:pt>
                <c:pt idx="10696">
                  <c:v>9.6880446148483799</c:v>
                </c:pt>
                <c:pt idx="10697">
                  <c:v>9.6872004879323885</c:v>
                </c:pt>
                <c:pt idx="10698">
                  <c:v>9.6863565081024579</c:v>
                </c:pt>
                <c:pt idx="10699">
                  <c:v>9.685512675320151</c:v>
                </c:pt>
                <c:pt idx="10700">
                  <c:v>9.6846689895470401</c:v>
                </c:pt>
                <c:pt idx="10701">
                  <c:v>9.6838254507447097</c:v>
                </c:pt>
                <c:pt idx="10702">
                  <c:v>9.6829820588747619</c:v>
                </c:pt>
                <c:pt idx="10703">
                  <c:v>9.682138813898808</c:v>
                </c:pt>
                <c:pt idx="10704">
                  <c:v>9.6812957157784751</c:v>
                </c:pt>
                <c:pt idx="10705">
                  <c:v>9.6804527644754046</c:v>
                </c:pt>
                <c:pt idx="10706">
                  <c:v>9.6796099599512466</c:v>
                </c:pt>
                <c:pt idx="10707">
                  <c:v>9.6787673021676692</c:v>
                </c:pt>
                <c:pt idx="10708">
                  <c:v>9.6779247910863528</c:v>
                </c:pt>
                <c:pt idx="10709">
                  <c:v>9.6770824266689885</c:v>
                </c:pt>
                <c:pt idx="10710">
                  <c:v>9.6762402088772852</c:v>
                </c:pt>
                <c:pt idx="10711">
                  <c:v>9.6753981376729623</c:v>
                </c:pt>
                <c:pt idx="10712">
                  <c:v>9.6745562130177536</c:v>
                </c:pt>
                <c:pt idx="10713">
                  <c:v>9.6737144348734017</c:v>
                </c:pt>
                <c:pt idx="10714">
                  <c:v>9.6728728032016722</c:v>
                </c:pt>
                <c:pt idx="10715">
                  <c:v>9.6720313179643345</c:v>
                </c:pt>
                <c:pt idx="10716">
                  <c:v>9.6711899791231737</c:v>
                </c:pt>
                <c:pt idx="10717">
                  <c:v>9.6703487866399946</c:v>
                </c:pt>
                <c:pt idx="10718">
                  <c:v>9.6695077404766057</c:v>
                </c:pt>
                <c:pt idx="10719">
                  <c:v>9.6686668405948364</c:v>
                </c:pt>
                <c:pt idx="10720">
                  <c:v>9.6678260869565236</c:v>
                </c:pt>
                <c:pt idx="10721">
                  <c:v>9.6669854795235217</c:v>
                </c:pt>
                <c:pt idx="10722">
                  <c:v>9.666145018257696</c:v>
                </c:pt>
                <c:pt idx="10723">
                  <c:v>9.6653047031209258</c:v>
                </c:pt>
                <c:pt idx="10724">
                  <c:v>9.6644645340751048</c:v>
                </c:pt>
                <c:pt idx="10725">
                  <c:v>9.6636245110821388</c:v>
                </c:pt>
                <c:pt idx="10726">
                  <c:v>9.6627846341039465</c:v>
                </c:pt>
                <c:pt idx="10727">
                  <c:v>9.6619449031024605</c:v>
                </c:pt>
                <c:pt idx="10728">
                  <c:v>9.6611053180396258</c:v>
                </c:pt>
                <c:pt idx="10729">
                  <c:v>9.6602658788774018</c:v>
                </c:pt>
                <c:pt idx="10730">
                  <c:v>9.6594265855777603</c:v>
                </c:pt>
                <c:pt idx="10731">
                  <c:v>9.6585874381026855</c:v>
                </c:pt>
                <c:pt idx="10732">
                  <c:v>9.6577484364141775</c:v>
                </c:pt>
                <c:pt idx="10733">
                  <c:v>9.6569095804742471</c:v>
                </c:pt>
                <c:pt idx="10734">
                  <c:v>9.6560708702449212</c:v>
                </c:pt>
                <c:pt idx="10735">
                  <c:v>9.6552323056882337</c:v>
                </c:pt>
                <c:pt idx="10736">
                  <c:v>9.6543938867662398</c:v>
                </c:pt>
                <c:pt idx="10737">
                  <c:v>9.6535556134410019</c:v>
                </c:pt>
                <c:pt idx="10738">
                  <c:v>9.6527174856745983</c:v>
                </c:pt>
                <c:pt idx="10739">
                  <c:v>9.651879503429118</c:v>
                </c:pt>
                <c:pt idx="10740">
                  <c:v>9.6510416666666679</c:v>
                </c:pt>
                <c:pt idx="10741">
                  <c:v>9.6502039753493634</c:v>
                </c:pt>
                <c:pt idx="10742">
                  <c:v>9.6493664294393344</c:v>
                </c:pt>
                <c:pt idx="10743">
                  <c:v>9.6485290288987251</c:v>
                </c:pt>
                <c:pt idx="10744">
                  <c:v>9.6476917736896919</c:v>
                </c:pt>
                <c:pt idx="10745">
                  <c:v>9.6468546637744055</c:v>
                </c:pt>
                <c:pt idx="10746">
                  <c:v>9.6460176991150455</c:v>
                </c:pt>
                <c:pt idx="10747">
                  <c:v>9.645180879673811</c:v>
                </c:pt>
                <c:pt idx="10748">
                  <c:v>9.6443442054129083</c:v>
                </c:pt>
                <c:pt idx="10749">
                  <c:v>9.6435076762945631</c:v>
                </c:pt>
                <c:pt idx="10750">
                  <c:v>9.6426712922810065</c:v>
                </c:pt>
                <c:pt idx="10751">
                  <c:v>9.641835053334491</c:v>
                </c:pt>
                <c:pt idx="10752">
                  <c:v>9.6409989594172742</c:v>
                </c:pt>
                <c:pt idx="10753">
                  <c:v>9.6401630104916336</c:v>
                </c:pt>
                <c:pt idx="10754">
                  <c:v>9.6393272065198552</c:v>
                </c:pt>
                <c:pt idx="10755">
                  <c:v>9.6384915474642412</c:v>
                </c:pt>
                <c:pt idx="10756">
                  <c:v>9.6376560332871026</c:v>
                </c:pt>
                <c:pt idx="10757">
                  <c:v>9.6368206639507683</c:v>
                </c:pt>
                <c:pt idx="10758">
                  <c:v>9.6359854394175777</c:v>
                </c:pt>
                <c:pt idx="10759">
                  <c:v>9.6351503596498844</c:v>
                </c:pt>
                <c:pt idx="10760">
                  <c:v>9.6343154246100529</c:v>
                </c:pt>
                <c:pt idx="10761">
                  <c:v>9.6334806342604633</c:v>
                </c:pt>
                <c:pt idx="10762">
                  <c:v>9.6326459885635085</c:v>
                </c:pt>
                <c:pt idx="10763">
                  <c:v>9.6318114874815919</c:v>
                </c:pt>
                <c:pt idx="10764">
                  <c:v>9.6309771309771328</c:v>
                </c:pt>
                <c:pt idx="10765">
                  <c:v>9.6301429190125614</c:v>
                </c:pt>
                <c:pt idx="10766">
                  <c:v>9.6293088515503218</c:v>
                </c:pt>
                <c:pt idx="10767">
                  <c:v>9.6284749285528726</c:v>
                </c:pt>
                <c:pt idx="10768">
                  <c:v>9.6276411499826828</c:v>
                </c:pt>
                <c:pt idx="10769">
                  <c:v>9.6268075158022359</c:v>
                </c:pt>
                <c:pt idx="10770">
                  <c:v>9.6259740259740276</c:v>
                </c:pt>
                <c:pt idx="10771">
                  <c:v>9.6251406804605679</c:v>
                </c:pt>
                <c:pt idx="10772">
                  <c:v>9.6243074792243775</c:v>
                </c:pt>
                <c:pt idx="10773">
                  <c:v>9.6234744222279947</c:v>
                </c:pt>
                <c:pt idx="10774">
                  <c:v>9.6226415094339632</c:v>
                </c:pt>
                <c:pt idx="10775">
                  <c:v>9.6218087408048483</c:v>
                </c:pt>
                <c:pt idx="10776">
                  <c:v>9.6209761163032201</c:v>
                </c:pt>
                <c:pt idx="10777">
                  <c:v>9.6201436358916688</c:v>
                </c:pt>
                <c:pt idx="10778">
                  <c:v>9.619311299532793</c:v>
                </c:pt>
                <c:pt idx="10779">
                  <c:v>9.618479107189204</c:v>
                </c:pt>
                <c:pt idx="10780">
                  <c:v>9.6176470588235308</c:v>
                </c:pt>
                <c:pt idx="10781">
                  <c:v>9.6168151543984095</c:v>
                </c:pt>
                <c:pt idx="10782">
                  <c:v>9.615983393876494</c:v>
                </c:pt>
                <c:pt idx="10783">
                  <c:v>9.6151517772204453</c:v>
                </c:pt>
                <c:pt idx="10784">
                  <c:v>9.6143203043929457</c:v>
                </c:pt>
                <c:pt idx="10785">
                  <c:v>9.613488975356681</c:v>
                </c:pt>
                <c:pt idx="10786">
                  <c:v>9.6126577900743566</c:v>
                </c:pt>
                <c:pt idx="10787">
                  <c:v>9.6118267485086903</c:v>
                </c:pt>
                <c:pt idx="10788">
                  <c:v>9.6109958506224071</c:v>
                </c:pt>
                <c:pt idx="10789">
                  <c:v>9.6101650963782532</c:v>
                </c:pt>
                <c:pt idx="10790">
                  <c:v>9.609334485738982</c:v>
                </c:pt>
                <c:pt idx="10791">
                  <c:v>9.6085040186673591</c:v>
                </c:pt>
                <c:pt idx="10792">
                  <c:v>9.6076736951261683</c:v>
                </c:pt>
                <c:pt idx="10793">
                  <c:v>9.6068435150782001</c:v>
                </c:pt>
                <c:pt idx="10794">
                  <c:v>9.606013478486263</c:v>
                </c:pt>
                <c:pt idx="10795">
                  <c:v>9.605183585313176</c:v>
                </c:pt>
                <c:pt idx="10796">
                  <c:v>9.6043538355217706</c:v>
                </c:pt>
                <c:pt idx="10797">
                  <c:v>9.6035242290748908</c:v>
                </c:pt>
                <c:pt idx="10798">
                  <c:v>9.6026947659353965</c:v>
                </c:pt>
                <c:pt idx="10799">
                  <c:v>9.6018654460661548</c:v>
                </c:pt>
                <c:pt idx="10800">
                  <c:v>9.6010362694300539</c:v>
                </c:pt>
                <c:pt idx="10801">
                  <c:v>9.6002072359899842</c:v>
                </c:pt>
                <c:pt idx="10802">
                  <c:v>9.5993783457088604</c:v>
                </c:pt>
                <c:pt idx="10803">
                  <c:v>9.5985495985495994</c:v>
                </c:pt>
                <c:pt idx="10804">
                  <c:v>9.5977209944751394</c:v>
                </c:pt>
                <c:pt idx="10805">
                  <c:v>9.5968925334484254</c:v>
                </c:pt>
                <c:pt idx="10806">
                  <c:v>9.5960642154324205</c:v>
                </c:pt>
                <c:pt idx="10807">
                  <c:v>9.5952360403900929</c:v>
                </c:pt>
                <c:pt idx="10808">
                  <c:v>9.5944080082844341</c:v>
                </c:pt>
                <c:pt idx="10809">
                  <c:v>9.5935801190784371</c:v>
                </c:pt>
                <c:pt idx="10810">
                  <c:v>9.5927523727351183</c:v>
                </c:pt>
                <c:pt idx="10811">
                  <c:v>9.5919247692174974</c:v>
                </c:pt>
                <c:pt idx="10812">
                  <c:v>9.5910973084886137</c:v>
                </c:pt>
                <c:pt idx="10813">
                  <c:v>9.5902699905115174</c:v>
                </c:pt>
                <c:pt idx="10814">
                  <c:v>9.589442815249269</c:v>
                </c:pt>
                <c:pt idx="10815">
                  <c:v>9.5886157826649434</c:v>
                </c:pt>
                <c:pt idx="10816">
                  <c:v>9.5877888927216297</c:v>
                </c:pt>
                <c:pt idx="10817">
                  <c:v>9.5869621453824276</c:v>
                </c:pt>
                <c:pt idx="10818">
                  <c:v>9.5861355406104511</c:v>
                </c:pt>
                <c:pt idx="10819">
                  <c:v>9.5853090783688266</c:v>
                </c:pt>
                <c:pt idx="10820">
                  <c:v>9.5844827586206911</c:v>
                </c:pt>
                <c:pt idx="10821">
                  <c:v>9.5836565813291976</c:v>
                </c:pt>
                <c:pt idx="10822">
                  <c:v>9.5828305464575081</c:v>
                </c:pt>
                <c:pt idx="10823">
                  <c:v>9.5820046539688022</c:v>
                </c:pt>
                <c:pt idx="10824">
                  <c:v>9.5811789038262685</c:v>
                </c:pt>
                <c:pt idx="10825">
                  <c:v>9.5803532959931079</c:v>
                </c:pt>
                <c:pt idx="10826">
                  <c:v>9.5795278304325358</c:v>
                </c:pt>
                <c:pt idx="10827">
                  <c:v>9.5787025071077814</c:v>
                </c:pt>
                <c:pt idx="10828">
                  <c:v>9.5778773259820831</c:v>
                </c:pt>
                <c:pt idx="10829">
                  <c:v>9.5770522870186934</c:v>
                </c:pt>
                <c:pt idx="10830">
                  <c:v>9.576227390180879</c:v>
                </c:pt>
                <c:pt idx="10831">
                  <c:v>9.5754026354319191</c:v>
                </c:pt>
                <c:pt idx="10832">
                  <c:v>9.5745780227351034</c:v>
                </c:pt>
                <c:pt idx="10833">
                  <c:v>9.5737535520537342</c:v>
                </c:pt>
                <c:pt idx="10834">
                  <c:v>9.5729292233511298</c:v>
                </c:pt>
                <c:pt idx="10835">
                  <c:v>9.5721050365906173</c:v>
                </c:pt>
                <c:pt idx="10836">
                  <c:v>9.5712809917355379</c:v>
                </c:pt>
                <c:pt idx="10837">
                  <c:v>9.5704570887492473</c:v>
                </c:pt>
                <c:pt idx="10838">
                  <c:v>9.5696333275951115</c:v>
                </c:pt>
                <c:pt idx="10839">
                  <c:v>9.5688097082365111</c:v>
                </c:pt>
                <c:pt idx="10840">
                  <c:v>9.5679862306368335</c:v>
                </c:pt>
                <c:pt idx="10841">
                  <c:v>9.5671628947594876</c:v>
                </c:pt>
                <c:pt idx="10842">
                  <c:v>9.5663397005678892</c:v>
                </c:pt>
                <c:pt idx="10843">
                  <c:v>9.5655166480254685</c:v>
                </c:pt>
                <c:pt idx="10844">
                  <c:v>9.5646937370956646</c:v>
                </c:pt>
                <c:pt idx="10845">
                  <c:v>9.563870967741936</c:v>
                </c:pt>
                <c:pt idx="10846">
                  <c:v>9.5630483399277502</c:v>
                </c:pt>
                <c:pt idx="10847">
                  <c:v>9.5622258536165834</c:v>
                </c:pt>
                <c:pt idx="10848">
                  <c:v>9.5614035087719316</c:v>
                </c:pt>
                <c:pt idx="10849">
                  <c:v>9.5605813053572977</c:v>
                </c:pt>
                <c:pt idx="10850">
                  <c:v>9.5597592433362006</c:v>
                </c:pt>
                <c:pt idx="10851">
                  <c:v>9.5589373226721701</c:v>
                </c:pt>
                <c:pt idx="10852">
                  <c:v>9.5581155433287499</c:v>
                </c:pt>
                <c:pt idx="10853">
                  <c:v>9.5572939052694927</c:v>
                </c:pt>
                <c:pt idx="10854">
                  <c:v>9.5564724084579691</c:v>
                </c:pt>
                <c:pt idx="10855">
                  <c:v>9.5556510528577583</c:v>
                </c:pt>
                <c:pt idx="10856">
                  <c:v>9.5548298384324521</c:v>
                </c:pt>
                <c:pt idx="10857">
                  <c:v>9.5540087651456567</c:v>
                </c:pt>
                <c:pt idx="10858">
                  <c:v>9.5531878329609903</c:v>
                </c:pt>
                <c:pt idx="10859">
                  <c:v>9.5523670418420839</c:v>
                </c:pt>
                <c:pt idx="10860">
                  <c:v>9.5515463917525789</c:v>
                </c:pt>
                <c:pt idx="10861">
                  <c:v>9.5507258826561312</c:v>
                </c:pt>
                <c:pt idx="10862">
                  <c:v>9.5499055145164071</c:v>
                </c:pt>
                <c:pt idx="10863">
                  <c:v>9.5490852872970891</c:v>
                </c:pt>
                <c:pt idx="10864">
                  <c:v>9.54826520096187</c:v>
                </c:pt>
                <c:pt idx="10865">
                  <c:v>9.5474452554744538</c:v>
                </c:pt>
                <c:pt idx="10866">
                  <c:v>9.5466254507985582</c:v>
                </c:pt>
                <c:pt idx="10867">
                  <c:v>9.5458057868979154</c:v>
                </c:pt>
                <c:pt idx="10868">
                  <c:v>9.5449862637362646</c:v>
                </c:pt>
                <c:pt idx="10869">
                  <c:v>9.5441668812773646</c:v>
                </c:pt>
                <c:pt idx="10870">
                  <c:v>9.5433476394849794</c:v>
                </c:pt>
                <c:pt idx="10871">
                  <c:v>9.5425285383228928</c:v>
                </c:pt>
                <c:pt idx="10872">
                  <c:v>9.5417095777548937</c:v>
                </c:pt>
                <c:pt idx="10873">
                  <c:v>9.5408907577447888</c:v>
                </c:pt>
                <c:pt idx="10874">
                  <c:v>9.5400720782563937</c:v>
                </c:pt>
                <c:pt idx="10875">
                  <c:v>9.53925353925354</c:v>
                </c:pt>
                <c:pt idx="10876">
                  <c:v>9.53843514070007</c:v>
                </c:pt>
                <c:pt idx="10877">
                  <c:v>9.5376168825598366</c:v>
                </c:pt>
                <c:pt idx="10878">
                  <c:v>9.536798764796707</c:v>
                </c:pt>
                <c:pt idx="10879">
                  <c:v>9.5359807873745623</c:v>
                </c:pt>
                <c:pt idx="10880">
                  <c:v>9.5351629502572912</c:v>
                </c:pt>
                <c:pt idx="10881">
                  <c:v>9.5343452534087998</c:v>
                </c:pt>
                <c:pt idx="10882">
                  <c:v>9.5335276967930049</c:v>
                </c:pt>
                <c:pt idx="10883">
                  <c:v>9.5327102803738324</c:v>
                </c:pt>
                <c:pt idx="10884">
                  <c:v>9.5318930041152274</c:v>
                </c:pt>
                <c:pt idx="10885">
                  <c:v>9.5310758679811407</c:v>
                </c:pt>
                <c:pt idx="10886">
                  <c:v>9.5302588719355406</c:v>
                </c:pt>
                <c:pt idx="10887">
                  <c:v>9.5294420159424025</c:v>
                </c:pt>
                <c:pt idx="10888">
                  <c:v>9.5286252999657197</c:v>
                </c:pt>
                <c:pt idx="10889">
                  <c:v>9.5278087239694926</c:v>
                </c:pt>
                <c:pt idx="10890">
                  <c:v>9.5269922879177393</c:v>
                </c:pt>
                <c:pt idx="10891">
                  <c:v>9.526175991774485</c:v>
                </c:pt>
                <c:pt idx="10892">
                  <c:v>9.525359835503771</c:v>
                </c:pt>
                <c:pt idx="10893">
                  <c:v>9.524543819069649</c:v>
                </c:pt>
                <c:pt idx="10894">
                  <c:v>9.5237279424361834</c:v>
                </c:pt>
                <c:pt idx="10895">
                  <c:v>9.5229122055674527</c:v>
                </c:pt>
                <c:pt idx="10896">
                  <c:v>9.5220966084275442</c:v>
                </c:pt>
                <c:pt idx="10897">
                  <c:v>9.5212811509805615</c:v>
                </c:pt>
                <c:pt idx="10898">
                  <c:v>9.5204658331906167</c:v>
                </c:pt>
                <c:pt idx="10899">
                  <c:v>9.5196506550218345</c:v>
                </c:pt>
                <c:pt idx="10900">
                  <c:v>9.5188356164383574</c:v>
                </c:pt>
                <c:pt idx="10901">
                  <c:v>9.5180207174043332</c:v>
                </c:pt>
                <c:pt idx="10902">
                  <c:v>9.5172059578839256</c:v>
                </c:pt>
                <c:pt idx="10903">
                  <c:v>9.5163913378413092</c:v>
                </c:pt>
                <c:pt idx="10904">
                  <c:v>9.5155768572406725</c:v>
                </c:pt>
                <c:pt idx="10905">
                  <c:v>9.5147625160462148</c:v>
                </c:pt>
                <c:pt idx="10906">
                  <c:v>9.5139483142221479</c:v>
                </c:pt>
                <c:pt idx="10907">
                  <c:v>9.513134251732696</c:v>
                </c:pt>
                <c:pt idx="10908">
                  <c:v>9.5123203285420956</c:v>
                </c:pt>
                <c:pt idx="10909">
                  <c:v>9.5115065446145959</c:v>
                </c:pt>
                <c:pt idx="10910">
                  <c:v>9.5106928999144582</c:v>
                </c:pt>
                <c:pt idx="10911">
                  <c:v>9.5098793944059548</c:v>
                </c:pt>
                <c:pt idx="10912">
                  <c:v>9.5090660280533719</c:v>
                </c:pt>
                <c:pt idx="10913">
                  <c:v>9.5082528008210048</c:v>
                </c:pt>
                <c:pt idx="10914">
                  <c:v>9.5074397126731665</c:v>
                </c:pt>
                <c:pt idx="10915">
                  <c:v>9.5066267635741788</c:v>
                </c:pt>
                <c:pt idx="10916">
                  <c:v>9.5058139534883725</c:v>
                </c:pt>
                <c:pt idx="10917">
                  <c:v>9.505001282380098</c:v>
                </c:pt>
                <c:pt idx="10918">
                  <c:v>9.5041887502137126</c:v>
                </c:pt>
                <c:pt idx="10919">
                  <c:v>9.5033763569535878</c:v>
                </c:pt>
                <c:pt idx="10920">
                  <c:v>9.5025641025641043</c:v>
                </c:pt>
                <c:pt idx="10921">
                  <c:v>9.5017519870096585</c:v>
                </c:pt>
                <c:pt idx="10922">
                  <c:v>9.5009400102546593</c:v>
                </c:pt>
                <c:pt idx="10923">
                  <c:v>9.5001281722635227</c:v>
                </c:pt>
                <c:pt idx="10924">
                  <c:v>9.4993164730006843</c:v>
                </c:pt>
                <c:pt idx="10925">
                  <c:v>9.4985049124305867</c:v>
                </c:pt>
                <c:pt idx="10926">
                  <c:v>9.4976934905176851</c:v>
                </c:pt>
                <c:pt idx="10927">
                  <c:v>9.4968822072264469</c:v>
                </c:pt>
                <c:pt idx="10928">
                  <c:v>9.496071062521354</c:v>
                </c:pt>
                <c:pt idx="10929">
                  <c:v>9.4952600563668987</c:v>
                </c:pt>
                <c:pt idx="10930">
                  <c:v>9.4944491887275841</c:v>
                </c:pt>
                <c:pt idx="10931">
                  <c:v>9.4936384595679293</c:v>
                </c:pt>
                <c:pt idx="10932">
                  <c:v>9.4928278688524603</c:v>
                </c:pt>
                <c:pt idx="10933">
                  <c:v>9.4920174165457194</c:v>
                </c:pt>
                <c:pt idx="10934">
                  <c:v>9.4912071026122593</c:v>
                </c:pt>
                <c:pt idx="10935">
                  <c:v>9.4903969270166471</c:v>
                </c:pt>
                <c:pt idx="10936">
                  <c:v>9.4895868897234568</c:v>
                </c:pt>
                <c:pt idx="10937">
                  <c:v>9.4887769906972785</c:v>
                </c:pt>
                <c:pt idx="10938">
                  <c:v>9.4879672299027149</c:v>
                </c:pt>
                <c:pt idx="10939">
                  <c:v>9.4871576073043791</c:v>
                </c:pt>
                <c:pt idx="10940">
                  <c:v>9.4863481228668949</c:v>
                </c:pt>
                <c:pt idx="10941">
                  <c:v>9.4855387765549022</c:v>
                </c:pt>
                <c:pt idx="10942">
                  <c:v>9.4847295683330497</c:v>
                </c:pt>
                <c:pt idx="10943">
                  <c:v>9.4839204981660004</c:v>
                </c:pt>
                <c:pt idx="10944">
                  <c:v>9.4831115660184242</c:v>
                </c:pt>
                <c:pt idx="10945">
                  <c:v>9.4823027718550126</c:v>
                </c:pt>
                <c:pt idx="10946">
                  <c:v>9.4814941156404586</c:v>
                </c:pt>
                <c:pt idx="10947">
                  <c:v>9.480685597339475</c:v>
                </c:pt>
                <c:pt idx="10948">
                  <c:v>9.4798772169167815</c:v>
                </c:pt>
                <c:pt idx="10949">
                  <c:v>9.4790689743371139</c:v>
                </c:pt>
                <c:pt idx="10950">
                  <c:v>9.4782608695652186</c:v>
                </c:pt>
                <c:pt idx="10951">
                  <c:v>9.4774529025658527</c:v>
                </c:pt>
                <c:pt idx="10952">
                  <c:v>9.4766450733037857</c:v>
                </c:pt>
                <c:pt idx="10953">
                  <c:v>9.4758373817438013</c:v>
                </c:pt>
                <c:pt idx="10954">
                  <c:v>9.4750298278506921</c:v>
                </c:pt>
                <c:pt idx="10955">
                  <c:v>9.4742224115892633</c:v>
                </c:pt>
                <c:pt idx="10956">
                  <c:v>9.4734151329243375</c:v>
                </c:pt>
                <c:pt idx="10957">
                  <c:v>9.4726079918207393</c:v>
                </c:pt>
                <c:pt idx="10958">
                  <c:v>9.471800988243313</c:v>
                </c:pt>
                <c:pt idx="10959">
                  <c:v>9.4709941221569149</c:v>
                </c:pt>
                <c:pt idx="10960">
                  <c:v>9.4701873935264071</c:v>
                </c:pt>
                <c:pt idx="10961">
                  <c:v>9.4693808023166692</c:v>
                </c:pt>
                <c:pt idx="10962">
                  <c:v>9.4685743484925915</c:v>
                </c:pt>
                <c:pt idx="10963">
                  <c:v>9.4677680320190767</c:v>
                </c:pt>
                <c:pt idx="10964">
                  <c:v>9.4669618528610364</c:v>
                </c:pt>
                <c:pt idx="10965">
                  <c:v>9.4661558109833983</c:v>
                </c:pt>
                <c:pt idx="10966">
                  <c:v>9.4653499063510989</c:v>
                </c:pt>
                <c:pt idx="10967">
                  <c:v>9.4645441389290887</c:v>
                </c:pt>
                <c:pt idx="10968">
                  <c:v>9.4637385086823294</c:v>
                </c:pt>
                <c:pt idx="10969">
                  <c:v>9.4629330155757945</c:v>
                </c:pt>
                <c:pt idx="10970">
                  <c:v>9.4621276595744686</c:v>
                </c:pt>
                <c:pt idx="10971">
                  <c:v>9.4613224406433503</c:v>
                </c:pt>
                <c:pt idx="10972">
                  <c:v>9.4605173587474489</c:v>
                </c:pt>
                <c:pt idx="10973">
                  <c:v>9.4597124138517845</c:v>
                </c:pt>
                <c:pt idx="10974">
                  <c:v>9.4589076059213895</c:v>
                </c:pt>
                <c:pt idx="10975">
                  <c:v>9.4581029349213122</c:v>
                </c:pt>
                <c:pt idx="10976">
                  <c:v>9.4572984008166063</c:v>
                </c:pt>
                <c:pt idx="10977">
                  <c:v>9.4564940035723417</c:v>
                </c:pt>
                <c:pt idx="10978">
                  <c:v>9.4556897431535987</c:v>
                </c:pt>
                <c:pt idx="10979">
                  <c:v>9.4548856195254718</c:v>
                </c:pt>
                <c:pt idx="10980">
                  <c:v>9.4540816326530628</c:v>
                </c:pt>
                <c:pt idx="10981">
                  <c:v>9.4532777825014893</c:v>
                </c:pt>
                <c:pt idx="10982">
                  <c:v>9.4524740690358797</c:v>
                </c:pt>
                <c:pt idx="10983">
                  <c:v>9.451670492221373</c:v>
                </c:pt>
                <c:pt idx="10984">
                  <c:v>9.4508670520231224</c:v>
                </c:pt>
                <c:pt idx="10985">
                  <c:v>9.4500637484062917</c:v>
                </c:pt>
                <c:pt idx="10986">
                  <c:v>9.4492605813360537</c:v>
                </c:pt>
                <c:pt idx="10987">
                  <c:v>9.448457550777599</c:v>
                </c:pt>
                <c:pt idx="10988">
                  <c:v>9.4476546566961268</c:v>
                </c:pt>
                <c:pt idx="10989">
                  <c:v>9.4468518990568455</c:v>
                </c:pt>
                <c:pt idx="10990">
                  <c:v>9.4460492778249794</c:v>
                </c:pt>
                <c:pt idx="10991">
                  <c:v>9.4452467929657651</c:v>
                </c:pt>
                <c:pt idx="10992">
                  <c:v>9.4444444444444464</c:v>
                </c:pt>
                <c:pt idx="10993">
                  <c:v>9.4436422322262814</c:v>
                </c:pt>
                <c:pt idx="10994">
                  <c:v>9.4428401562765423</c:v>
                </c:pt>
                <c:pt idx="10995">
                  <c:v>9.4420382165605101</c:v>
                </c:pt>
                <c:pt idx="10996">
                  <c:v>9.4412364130434803</c:v>
                </c:pt>
                <c:pt idx="10997">
                  <c:v>9.4404347456907551</c:v>
                </c:pt>
                <c:pt idx="10998">
                  <c:v>9.4396332144676531</c:v>
                </c:pt>
                <c:pt idx="10999">
                  <c:v>9.4388318193395033</c:v>
                </c:pt>
                <c:pt idx="11000">
                  <c:v>9.4380305602716472</c:v>
                </c:pt>
                <c:pt idx="11001">
                  <c:v>9.4372294372294387</c:v>
                </c:pt>
                <c:pt idx="11002">
                  <c:v>9.4364284501782389</c:v>
                </c:pt>
                <c:pt idx="11003">
                  <c:v>9.4356275990834266</c:v>
                </c:pt>
                <c:pt idx="11004">
                  <c:v>9.4348268839103877</c:v>
                </c:pt>
                <c:pt idx="11005">
                  <c:v>9.4340263046245241</c:v>
                </c:pt>
                <c:pt idx="11006">
                  <c:v>9.4332258611912447</c:v>
                </c:pt>
                <c:pt idx="11007">
                  <c:v>9.4324255535759747</c:v>
                </c:pt>
                <c:pt idx="11008">
                  <c:v>9.4316253817441478</c:v>
                </c:pt>
                <c:pt idx="11009">
                  <c:v>9.4308253456612103</c:v>
                </c:pt>
                <c:pt idx="11010">
                  <c:v>9.4300254452926229</c:v>
                </c:pt>
                <c:pt idx="11011">
                  <c:v>9.4292256806038512</c:v>
                </c:pt>
                <c:pt idx="11012">
                  <c:v>9.4284260515603808</c:v>
                </c:pt>
                <c:pt idx="11013">
                  <c:v>9.4276265581277041</c:v>
                </c:pt>
                <c:pt idx="11014">
                  <c:v>9.426827200271326</c:v>
                </c:pt>
                <c:pt idx="11015">
                  <c:v>9.4260279779567622</c:v>
                </c:pt>
                <c:pt idx="11016">
                  <c:v>9.4252288911495441</c:v>
                </c:pt>
                <c:pt idx="11017">
                  <c:v>9.4244299398152087</c:v>
                </c:pt>
                <c:pt idx="11018">
                  <c:v>9.4236311239193089</c:v>
                </c:pt>
                <c:pt idx="11019">
                  <c:v>9.42283244342741</c:v>
                </c:pt>
                <c:pt idx="11020">
                  <c:v>9.4220338983050862</c:v>
                </c:pt>
                <c:pt idx="11021">
                  <c:v>9.4212354885179241</c:v>
                </c:pt>
                <c:pt idx="11022">
                  <c:v>9.4204372140315211</c:v>
                </c:pt>
                <c:pt idx="11023">
                  <c:v>9.4196390748114904</c:v>
                </c:pt>
                <c:pt idx="11024">
                  <c:v>9.4188410708234507</c:v>
                </c:pt>
                <c:pt idx="11025">
                  <c:v>9.4180432020330382</c:v>
                </c:pt>
                <c:pt idx="11026">
                  <c:v>9.4172454684058966</c:v>
                </c:pt>
                <c:pt idx="11027">
                  <c:v>9.4164478699076835</c:v>
                </c:pt>
                <c:pt idx="11028">
                  <c:v>9.4156504065040671</c:v>
                </c:pt>
                <c:pt idx="11029">
                  <c:v>9.4148530781607267</c:v>
                </c:pt>
                <c:pt idx="11030">
                  <c:v>9.4140558848433535</c:v>
                </c:pt>
                <c:pt idx="11031">
                  <c:v>9.4132588265176551</c:v>
                </c:pt>
                <c:pt idx="11032">
                  <c:v>9.4124619031493406</c:v>
                </c:pt>
                <c:pt idx="11033">
                  <c:v>9.4116651147041406</c:v>
                </c:pt>
                <c:pt idx="11034">
                  <c:v>9.4108684611477926</c:v>
                </c:pt>
                <c:pt idx="11035">
                  <c:v>9.4100719424460451</c:v>
                </c:pt>
                <c:pt idx="11036">
                  <c:v>9.4092755585646586</c:v>
                </c:pt>
                <c:pt idx="11037">
                  <c:v>9.4084793094694099</c:v>
                </c:pt>
                <c:pt idx="11038">
                  <c:v>9.4076831951260793</c:v>
                </c:pt>
                <c:pt idx="11039">
                  <c:v>9.4068872155004666</c:v>
                </c:pt>
                <c:pt idx="11040">
                  <c:v>9.4060913705583769</c:v>
                </c:pt>
                <c:pt idx="11041">
                  <c:v>9.4052956602656295</c:v>
                </c:pt>
                <c:pt idx="11042">
                  <c:v>9.404500084588058</c:v>
                </c:pt>
                <c:pt idx="11043">
                  <c:v>9.4037046434915013</c:v>
                </c:pt>
                <c:pt idx="11044">
                  <c:v>9.4029093369418142</c:v>
                </c:pt>
                <c:pt idx="11045">
                  <c:v>9.4021141649048641</c:v>
                </c:pt>
                <c:pt idx="11046">
                  <c:v>9.4013191273465253</c:v>
                </c:pt>
                <c:pt idx="11047">
                  <c:v>9.4005242242326883</c:v>
                </c:pt>
                <c:pt idx="11048">
                  <c:v>9.3997294555292541</c:v>
                </c:pt>
                <c:pt idx="11049">
                  <c:v>9.3989348212021309</c:v>
                </c:pt>
                <c:pt idx="11050">
                  <c:v>9.3981403212172463</c:v>
                </c:pt>
                <c:pt idx="11051">
                  <c:v>9.3973459555405299</c:v>
                </c:pt>
                <c:pt idx="11052">
                  <c:v>9.3965517241379324</c:v>
                </c:pt>
                <c:pt idx="11053">
                  <c:v>9.3957576269754082</c:v>
                </c:pt>
                <c:pt idx="11054">
                  <c:v>9.3949636640189294</c:v>
                </c:pt>
                <c:pt idx="11055">
                  <c:v>9.3941698352344751</c:v>
                </c:pt>
                <c:pt idx="11056">
                  <c:v>9.3933761405880372</c:v>
                </c:pt>
                <c:pt idx="11057">
                  <c:v>9.3925825800456213</c:v>
                </c:pt>
                <c:pt idx="11058">
                  <c:v>9.3917891535732405</c:v>
                </c:pt>
                <c:pt idx="11059">
                  <c:v>9.390995861136922</c:v>
                </c:pt>
                <c:pt idx="11060">
                  <c:v>9.3902027027027035</c:v>
                </c:pt>
                <c:pt idx="11061">
                  <c:v>9.3894096782366372</c:v>
                </c:pt>
                <c:pt idx="11062">
                  <c:v>9.3886167877047804</c:v>
                </c:pt>
                <c:pt idx="11063">
                  <c:v>9.3878240310732082</c:v>
                </c:pt>
                <c:pt idx="11064">
                  <c:v>9.3870314083080046</c:v>
                </c:pt>
                <c:pt idx="11065">
                  <c:v>9.3862389193752644</c:v>
                </c:pt>
                <c:pt idx="11066">
                  <c:v>9.3854465642410947</c:v>
                </c:pt>
                <c:pt idx="11067">
                  <c:v>9.3846543428716149</c:v>
                </c:pt>
                <c:pt idx="11068">
                  <c:v>9.3838622552329518</c:v>
                </c:pt>
                <c:pt idx="11069">
                  <c:v>9.3830703012912497</c:v>
                </c:pt>
                <c:pt idx="11070">
                  <c:v>9.3822784810126603</c:v>
                </c:pt>
                <c:pt idx="11071">
                  <c:v>9.3814867943633455</c:v>
                </c:pt>
                <c:pt idx="11072">
                  <c:v>9.3806952413094855</c:v>
                </c:pt>
                <c:pt idx="11073">
                  <c:v>9.3799038218172619</c:v>
                </c:pt>
                <c:pt idx="11074">
                  <c:v>9.3791125358528777</c:v>
                </c:pt>
                <c:pt idx="11075">
                  <c:v>9.3783213833825396</c:v>
                </c:pt>
                <c:pt idx="11076">
                  <c:v>9.3775303643724701</c:v>
                </c:pt>
                <c:pt idx="11077">
                  <c:v>9.3767394787889025</c:v>
                </c:pt>
                <c:pt idx="11078">
                  <c:v>9.3759487265980788</c:v>
                </c:pt>
                <c:pt idx="11079">
                  <c:v>9.3751581077662554</c:v>
                </c:pt>
                <c:pt idx="11080">
                  <c:v>9.3743676222596974</c:v>
                </c:pt>
                <c:pt idx="11081">
                  <c:v>9.3735772700446862</c:v>
                </c:pt>
                <c:pt idx="11082">
                  <c:v>9.3727870510875082</c:v>
                </c:pt>
                <c:pt idx="11083">
                  <c:v>9.3719969653544641</c:v>
                </c:pt>
                <c:pt idx="11084">
                  <c:v>9.371207012811869</c:v>
                </c:pt>
                <c:pt idx="11085">
                  <c:v>9.3704171934260447</c:v>
                </c:pt>
                <c:pt idx="11086">
                  <c:v>9.3696275071633242</c:v>
                </c:pt>
                <c:pt idx="11087">
                  <c:v>9.3688379539900577</c:v>
                </c:pt>
                <c:pt idx="11088">
                  <c:v>9.3680485338725994</c:v>
                </c:pt>
                <c:pt idx="11089">
                  <c:v>9.367259246777321</c:v>
                </c:pt>
                <c:pt idx="11090">
                  <c:v>9.3664700926705997</c:v>
                </c:pt>
                <c:pt idx="11091">
                  <c:v>9.3656810715188286</c:v>
                </c:pt>
                <c:pt idx="11092">
                  <c:v>9.3648921832884113</c:v>
                </c:pt>
                <c:pt idx="11093">
                  <c:v>9.3641034279457607</c:v>
                </c:pt>
                <c:pt idx="11094">
                  <c:v>9.3633148054573034</c:v>
                </c:pt>
                <c:pt idx="11095">
                  <c:v>9.3625263157894754</c:v>
                </c:pt>
                <c:pt idx="11096">
                  <c:v>9.3617379589087246</c:v>
                </c:pt>
                <c:pt idx="11097">
                  <c:v>9.3609497347815118</c:v>
                </c:pt>
                <c:pt idx="11098">
                  <c:v>9.3601616433743065</c:v>
                </c:pt>
                <c:pt idx="11099">
                  <c:v>9.3593736846535922</c:v>
                </c:pt>
                <c:pt idx="11100">
                  <c:v>9.3585858585858599</c:v>
                </c:pt>
                <c:pt idx="11101">
                  <c:v>9.3577981651376163</c:v>
                </c:pt>
                <c:pt idx="11102">
                  <c:v>9.3570106042753753</c:v>
                </c:pt>
                <c:pt idx="11103">
                  <c:v>9.3562231759656669</c:v>
                </c:pt>
                <c:pt idx="11104">
                  <c:v>9.3554358801750261</c:v>
                </c:pt>
                <c:pt idx="11105">
                  <c:v>9.3546487168700061</c:v>
                </c:pt>
                <c:pt idx="11106">
                  <c:v>9.3538616860171651</c:v>
                </c:pt>
                <c:pt idx="11107">
                  <c:v>9.3530747875830755</c:v>
                </c:pt>
                <c:pt idx="11108">
                  <c:v>9.3522880215343207</c:v>
                </c:pt>
                <c:pt idx="11109">
                  <c:v>9.351501387837498</c:v>
                </c:pt>
                <c:pt idx="11110">
                  <c:v>9.35071488645921</c:v>
                </c:pt>
                <c:pt idx="11111">
                  <c:v>9.3499285173660756</c:v>
                </c:pt>
                <c:pt idx="11112">
                  <c:v>9.349142280524724</c:v>
                </c:pt>
                <c:pt idx="11113">
                  <c:v>9.3483561759017917</c:v>
                </c:pt>
                <c:pt idx="11114">
                  <c:v>9.347570203463933</c:v>
                </c:pt>
                <c:pt idx="11115">
                  <c:v>9.3467843631778074</c:v>
                </c:pt>
                <c:pt idx="11116">
                  <c:v>9.3459986550100886</c:v>
                </c:pt>
                <c:pt idx="11117">
                  <c:v>9.3452130789274612</c:v>
                </c:pt>
                <c:pt idx="11118">
                  <c:v>9.344427634896622</c:v>
                </c:pt>
                <c:pt idx="11119">
                  <c:v>9.3436423228842767</c:v>
                </c:pt>
                <c:pt idx="11120">
                  <c:v>9.3428571428571434</c:v>
                </c:pt>
                <c:pt idx="11121">
                  <c:v>9.3420720947819529</c:v>
                </c:pt>
                <c:pt idx="11122">
                  <c:v>9.3412871786254428</c:v>
                </c:pt>
                <c:pt idx="11123">
                  <c:v>9.340502394354365</c:v>
                </c:pt>
                <c:pt idx="11124">
                  <c:v>9.3397177419354858</c:v>
                </c:pt>
                <c:pt idx="11125">
                  <c:v>9.3389332213355747</c:v>
                </c:pt>
                <c:pt idx="11126">
                  <c:v>9.3381488325214193</c:v>
                </c:pt>
                <c:pt idx="11127">
                  <c:v>9.337364575459814</c:v>
                </c:pt>
                <c:pt idx="11128">
                  <c:v>9.3365804501175695</c:v>
                </c:pt>
                <c:pt idx="11129">
                  <c:v>9.3357964564615017</c:v>
                </c:pt>
                <c:pt idx="11130">
                  <c:v>9.3350125944584388</c:v>
                </c:pt>
                <c:pt idx="11131">
                  <c:v>9.3342288640752251</c:v>
                </c:pt>
                <c:pt idx="11132">
                  <c:v>9.3334452652787121</c:v>
                </c:pt>
                <c:pt idx="11133">
                  <c:v>9.33266179803576</c:v>
                </c:pt>
                <c:pt idx="11134">
                  <c:v>9.3318784623132469</c:v>
                </c:pt>
                <c:pt idx="11135">
                  <c:v>9.3310952580780544</c:v>
                </c:pt>
                <c:pt idx="11136">
                  <c:v>9.3303121852970801</c:v>
                </c:pt>
                <c:pt idx="11137">
                  <c:v>9.3295292439372339</c:v>
                </c:pt>
                <c:pt idx="11138">
                  <c:v>9.3287464339654314</c:v>
                </c:pt>
                <c:pt idx="11139">
                  <c:v>9.3279637553486037</c:v>
                </c:pt>
                <c:pt idx="11140">
                  <c:v>9.3271812080536929</c:v>
                </c:pt>
                <c:pt idx="11141">
                  <c:v>9.3263987920476481</c:v>
                </c:pt>
                <c:pt idx="11142">
                  <c:v>9.3256165072974344</c:v>
                </c:pt>
                <c:pt idx="11143">
                  <c:v>9.3248343537700258</c:v>
                </c:pt>
                <c:pt idx="11144">
                  <c:v>9.3240523314324069</c:v>
                </c:pt>
                <c:pt idx="11145">
                  <c:v>9.3232704402515729</c:v>
                </c:pt>
                <c:pt idx="11146">
                  <c:v>9.3224886801945335</c:v>
                </c:pt>
                <c:pt idx="11147">
                  <c:v>9.3217070512283069</c:v>
                </c:pt>
                <c:pt idx="11148">
                  <c:v>9.3209255533199205</c:v>
                </c:pt>
                <c:pt idx="11149">
                  <c:v>9.3201441864364174</c:v>
                </c:pt>
                <c:pt idx="11150">
                  <c:v>9.3193629505448463</c:v>
                </c:pt>
                <c:pt idx="11151">
                  <c:v>9.3185818456122718</c:v>
                </c:pt>
                <c:pt idx="11152">
                  <c:v>9.3178008716057672</c:v>
                </c:pt>
                <c:pt idx="11153">
                  <c:v>9.3170200284924167</c:v>
                </c:pt>
                <c:pt idx="11154">
                  <c:v>9.3162393162393169</c:v>
                </c:pt>
                <c:pt idx="11155">
                  <c:v>9.3154587348135749</c:v>
                </c:pt>
                <c:pt idx="11156">
                  <c:v>9.3146782841823068</c:v>
                </c:pt>
                <c:pt idx="11157">
                  <c:v>9.3138979643126429</c:v>
                </c:pt>
                <c:pt idx="11158">
                  <c:v>9.3131177751717225</c:v>
                </c:pt>
                <c:pt idx="11159">
                  <c:v>9.3123377167266952</c:v>
                </c:pt>
                <c:pt idx="11160">
                  <c:v>9.3115577889447252</c:v>
                </c:pt>
                <c:pt idx="11161">
                  <c:v>9.3107779917929836</c:v>
                </c:pt>
                <c:pt idx="11162">
                  <c:v>9.309998325238654</c:v>
                </c:pt>
                <c:pt idx="11163">
                  <c:v>9.3092187892489342</c:v>
                </c:pt>
                <c:pt idx="11164">
                  <c:v>9.3084393837910255</c:v>
                </c:pt>
                <c:pt idx="11165">
                  <c:v>9.3076601088321489</c:v>
                </c:pt>
                <c:pt idx="11166">
                  <c:v>9.3068809643395287</c:v>
                </c:pt>
                <c:pt idx="11167">
                  <c:v>9.3061019502804072</c:v>
                </c:pt>
                <c:pt idx="11168">
                  <c:v>9.3053230666220301</c:v>
                </c:pt>
                <c:pt idx="11169">
                  <c:v>9.304544313331661</c:v>
                </c:pt>
                <c:pt idx="11170">
                  <c:v>9.3037656903765704</c:v>
                </c:pt>
                <c:pt idx="11171">
                  <c:v>9.3029871977240415</c:v>
                </c:pt>
                <c:pt idx="11172">
                  <c:v>9.3022088353413661</c:v>
                </c:pt>
                <c:pt idx="11173">
                  <c:v>9.3014306031958522</c:v>
                </c:pt>
                <c:pt idx="11174">
                  <c:v>9.3006525012548114</c:v>
                </c:pt>
                <c:pt idx="11175">
                  <c:v>9.2998745294855727</c:v>
                </c:pt>
                <c:pt idx="11176">
                  <c:v>9.2990966878554708</c:v>
                </c:pt>
                <c:pt idx="11177">
                  <c:v>9.2983189763318563</c:v>
                </c:pt>
                <c:pt idx="11178">
                  <c:v>9.2975413948820886</c:v>
                </c:pt>
                <c:pt idx="11179">
                  <c:v>9.2967639434735361</c:v>
                </c:pt>
                <c:pt idx="11180">
                  <c:v>9.2959866220735794</c:v>
                </c:pt>
                <c:pt idx="11181">
                  <c:v>9.2952094306496118</c:v>
                </c:pt>
                <c:pt idx="11182">
                  <c:v>9.2944323691690371</c:v>
                </c:pt>
                <c:pt idx="11183">
                  <c:v>9.2936554375992664</c:v>
                </c:pt>
                <c:pt idx="11184">
                  <c:v>9.2928786359077247</c:v>
                </c:pt>
                <c:pt idx="11185">
                  <c:v>9.2921019640618479</c:v>
                </c:pt>
                <c:pt idx="11186">
                  <c:v>9.2913254220290842</c:v>
                </c:pt>
                <c:pt idx="11187">
                  <c:v>9.2905490097768872</c:v>
                </c:pt>
                <c:pt idx="11188">
                  <c:v>9.2897727272727284</c:v>
                </c:pt>
                <c:pt idx="11189">
                  <c:v>9.2889965744840843</c:v>
                </c:pt>
                <c:pt idx="11190">
                  <c:v>9.2882205513784477</c:v>
                </c:pt>
                <c:pt idx="11191">
                  <c:v>9.2874446579233165</c:v>
                </c:pt>
                <c:pt idx="11192">
                  <c:v>9.286668894086203</c:v>
                </c:pt>
                <c:pt idx="11193">
                  <c:v>9.28589325983463</c:v>
                </c:pt>
                <c:pt idx="11194">
                  <c:v>9.2851177551361292</c:v>
                </c:pt>
                <c:pt idx="11195">
                  <c:v>9.2843423799582467</c:v>
                </c:pt>
                <c:pt idx="11196">
                  <c:v>9.2835671342685391</c:v>
                </c:pt>
                <c:pt idx="11197">
                  <c:v>9.2827920180345682</c:v>
                </c:pt>
                <c:pt idx="11198">
                  <c:v>9.2820170312239121</c:v>
                </c:pt>
                <c:pt idx="11199">
                  <c:v>9.2812421738041593</c:v>
                </c:pt>
                <c:pt idx="11200">
                  <c:v>9.2804674457429055</c:v>
                </c:pt>
                <c:pt idx="11201">
                  <c:v>9.2796928470077642</c:v>
                </c:pt>
                <c:pt idx="11202">
                  <c:v>9.2789183775663506</c:v>
                </c:pt>
                <c:pt idx="11203">
                  <c:v>9.2781440373862978</c:v>
                </c:pt>
                <c:pt idx="11204">
                  <c:v>9.2773698264352475</c:v>
                </c:pt>
                <c:pt idx="11205">
                  <c:v>9.2765957446808525</c:v>
                </c:pt>
                <c:pt idx="11206">
                  <c:v>9.275821792090774</c:v>
                </c:pt>
                <c:pt idx="11207">
                  <c:v>9.2750479686326859</c:v>
                </c:pt>
                <c:pt idx="11208">
                  <c:v>9.2742742742742763</c:v>
                </c:pt>
                <c:pt idx="11209">
                  <c:v>9.2735007089832351</c:v>
                </c:pt>
                <c:pt idx="11210">
                  <c:v>9.2727272727272734</c:v>
                </c:pt>
                <c:pt idx="11211">
                  <c:v>9.2719539654741077</c:v>
                </c:pt>
                <c:pt idx="11212">
                  <c:v>9.2711807871914615</c:v>
                </c:pt>
                <c:pt idx="11213">
                  <c:v>9.2704077378470782</c:v>
                </c:pt>
                <c:pt idx="11214">
                  <c:v>9.269634817408706</c:v>
                </c:pt>
                <c:pt idx="11215">
                  <c:v>9.2688620258441023</c:v>
                </c:pt>
                <c:pt idx="11216">
                  <c:v>9.2680893631210424</c:v>
                </c:pt>
                <c:pt idx="11217">
                  <c:v>9.2673168292073029</c:v>
                </c:pt>
                <c:pt idx="11218">
                  <c:v>9.2665444240706805</c:v>
                </c:pt>
                <c:pt idx="11219">
                  <c:v>9.2657721476789749</c:v>
                </c:pt>
                <c:pt idx="11220">
                  <c:v>9.2650000000000006</c:v>
                </c:pt>
                <c:pt idx="11221">
                  <c:v>9.264227981001584</c:v>
                </c:pt>
                <c:pt idx="11222">
                  <c:v>9.2634560906515588</c:v>
                </c:pt>
                <c:pt idx="11223">
                  <c:v>9.2626843289177714</c:v>
                </c:pt>
                <c:pt idx="11224">
                  <c:v>9.2619126957680784</c:v>
                </c:pt>
                <c:pt idx="11225">
                  <c:v>9.2611411911703474</c:v>
                </c:pt>
                <c:pt idx="11226">
                  <c:v>9.2603698150924547</c:v>
                </c:pt>
                <c:pt idx="11227">
                  <c:v>9.2595985675022909</c:v>
                </c:pt>
                <c:pt idx="11228">
                  <c:v>9.2588274483677555</c:v>
                </c:pt>
                <c:pt idx="11229">
                  <c:v>9.2580564576567586</c:v>
                </c:pt>
                <c:pt idx="11230">
                  <c:v>9.2572855953372208</c:v>
                </c:pt>
                <c:pt idx="11231">
                  <c:v>9.256514861377072</c:v>
                </c:pt>
                <c:pt idx="11232">
                  <c:v>9.2557442557442577</c:v>
                </c:pt>
                <c:pt idx="11233">
                  <c:v>9.2549737784067272</c:v>
                </c:pt>
                <c:pt idx="11234">
                  <c:v>9.2542034293324473</c:v>
                </c:pt>
                <c:pt idx="11235">
                  <c:v>9.2534332084893887</c:v>
                </c:pt>
                <c:pt idx="11236">
                  <c:v>9.2526631158455412</c:v>
                </c:pt>
                <c:pt idx="11237">
                  <c:v>9.2518931513688951</c:v>
                </c:pt>
                <c:pt idx="11238">
                  <c:v>9.2511233150274599</c:v>
                </c:pt>
                <c:pt idx="11239">
                  <c:v>9.2503536067892522</c:v>
                </c:pt>
                <c:pt idx="11240">
                  <c:v>9.2495840266222977</c:v>
                </c:pt>
                <c:pt idx="11241">
                  <c:v>9.2488145744946362</c:v>
                </c:pt>
                <c:pt idx="11242">
                  <c:v>9.2480452503743145</c:v>
                </c:pt>
                <c:pt idx="11243">
                  <c:v>9.2472760542293955</c:v>
                </c:pt>
                <c:pt idx="11244">
                  <c:v>9.2465069860279456</c:v>
                </c:pt>
                <c:pt idx="11245">
                  <c:v>9.2457380457380474</c:v>
                </c:pt>
                <c:pt idx="11246">
                  <c:v>9.2449692333277902</c:v>
                </c:pt>
                <c:pt idx="11247">
                  <c:v>9.2442005487652796</c:v>
                </c:pt>
                <c:pt idx="11248">
                  <c:v>9.2434319920186248</c:v>
                </c:pt>
                <c:pt idx="11249">
                  <c:v>9.2426635630559488</c:v>
                </c:pt>
                <c:pt idx="11250">
                  <c:v>9.2418952618453876</c:v>
                </c:pt>
                <c:pt idx="11251">
                  <c:v>9.2411270883550838</c:v>
                </c:pt>
                <c:pt idx="11252">
                  <c:v>9.2403590425531927</c:v>
                </c:pt>
                <c:pt idx="11253">
                  <c:v>9.2395911244078803</c:v>
                </c:pt>
                <c:pt idx="11254">
                  <c:v>9.2388233338873214</c:v>
                </c:pt>
                <c:pt idx="11255">
                  <c:v>9.2380556709597013</c:v>
                </c:pt>
                <c:pt idx="11256">
                  <c:v>9.2372881355932215</c:v>
                </c:pt>
                <c:pt idx="11257">
                  <c:v>9.236520727756087</c:v>
                </c:pt>
                <c:pt idx="11258">
                  <c:v>9.2357534474165153</c:v>
                </c:pt>
                <c:pt idx="11259">
                  <c:v>9.2349862945427379</c:v>
                </c:pt>
                <c:pt idx="11260">
                  <c:v>9.2342192691029918</c:v>
                </c:pt>
                <c:pt idx="11261">
                  <c:v>9.2334523710655265</c:v>
                </c:pt>
                <c:pt idx="11262">
                  <c:v>9.2326856003986055</c:v>
                </c:pt>
                <c:pt idx="11263">
                  <c:v>9.2319189570704978</c:v>
                </c:pt>
                <c:pt idx="11264">
                  <c:v>9.2311524410494865</c:v>
                </c:pt>
                <c:pt idx="11265">
                  <c:v>9.2303860523038619</c:v>
                </c:pt>
                <c:pt idx="11266">
                  <c:v>9.2296197908019266</c:v>
                </c:pt>
                <c:pt idx="11267">
                  <c:v>9.2288536565119959</c:v>
                </c:pt>
                <c:pt idx="11268">
                  <c:v>9.2280876494023918</c:v>
                </c:pt>
                <c:pt idx="11269">
                  <c:v>9.2273217694414491</c:v>
                </c:pt>
                <c:pt idx="11270">
                  <c:v>9.2265560165975113</c:v>
                </c:pt>
                <c:pt idx="11271">
                  <c:v>9.2257903908389363</c:v>
                </c:pt>
                <c:pt idx="11272">
                  <c:v>9.2250248921340869</c:v>
                </c:pt>
                <c:pt idx="11273">
                  <c:v>9.2242595204513407</c:v>
                </c:pt>
                <c:pt idx="11274">
                  <c:v>9.2234942757590854</c:v>
                </c:pt>
                <c:pt idx="11275">
                  <c:v>9.2227291580257162</c:v>
                </c:pt>
                <c:pt idx="11276">
                  <c:v>9.2219641672196424</c:v>
                </c:pt>
                <c:pt idx="11277">
                  <c:v>9.2211993033092821</c:v>
                </c:pt>
                <c:pt idx="11278">
                  <c:v>9.2204345662630622</c:v>
                </c:pt>
                <c:pt idx="11279">
                  <c:v>9.2196699560494242</c:v>
                </c:pt>
                <c:pt idx="11280">
                  <c:v>9.2189054726368163</c:v>
                </c:pt>
                <c:pt idx="11281">
                  <c:v>9.2181411159936992</c:v>
                </c:pt>
                <c:pt idx="11282">
                  <c:v>9.2173768860885446</c:v>
                </c:pt>
                <c:pt idx="11283">
                  <c:v>9.216612782889829</c:v>
                </c:pt>
                <c:pt idx="11284">
                  <c:v>9.2158488063660489</c:v>
                </c:pt>
                <c:pt idx="11285">
                  <c:v>9.215084956485704</c:v>
                </c:pt>
                <c:pt idx="11286">
                  <c:v>9.2143212332173068</c:v>
                </c:pt>
                <c:pt idx="11287">
                  <c:v>9.2135576365293783</c:v>
                </c:pt>
                <c:pt idx="11288">
                  <c:v>9.2127941663904558</c:v>
                </c:pt>
                <c:pt idx="11289">
                  <c:v>9.2120308227690781</c:v>
                </c:pt>
                <c:pt idx="11290">
                  <c:v>9.2112676056338039</c:v>
                </c:pt>
                <c:pt idx="11291">
                  <c:v>9.210504514953195</c:v>
                </c:pt>
                <c:pt idx="11292">
                  <c:v>9.209741550695826</c:v>
                </c:pt>
                <c:pt idx="11293">
                  <c:v>9.2089787128302838</c:v>
                </c:pt>
                <c:pt idx="11294">
                  <c:v>9.2082160013251624</c:v>
                </c:pt>
                <c:pt idx="11295">
                  <c:v>9.20745341614907</c:v>
                </c:pt>
                <c:pt idx="11296">
                  <c:v>9.2066909572706201</c:v>
                </c:pt>
                <c:pt idx="11297">
                  <c:v>9.2059286246584424</c:v>
                </c:pt>
                <c:pt idx="11298">
                  <c:v>9.2051664182811734</c:v>
                </c:pt>
                <c:pt idx="11299">
                  <c:v>9.2044043381074605</c:v>
                </c:pt>
                <c:pt idx="11300">
                  <c:v>9.2036423841059616</c:v>
                </c:pt>
                <c:pt idx="11301">
                  <c:v>9.2028805562453453</c:v>
                </c:pt>
                <c:pt idx="11302">
                  <c:v>9.2021188544942909</c:v>
                </c:pt>
                <c:pt idx="11303">
                  <c:v>9.2013572788214866</c:v>
                </c:pt>
                <c:pt idx="11304">
                  <c:v>9.2005958291956311</c:v>
                </c:pt>
                <c:pt idx="11305">
                  <c:v>9.1998345055854376</c:v>
                </c:pt>
                <c:pt idx="11306">
                  <c:v>9.1990733079596243</c:v>
                </c:pt>
                <c:pt idx="11307">
                  <c:v>9.1983122362869203</c:v>
                </c:pt>
                <c:pt idx="11308">
                  <c:v>9.1975512905360706</c:v>
                </c:pt>
                <c:pt idx="11309">
                  <c:v>9.1967904706758219</c:v>
                </c:pt>
                <c:pt idx="11310">
                  <c:v>9.1960297766749388</c:v>
                </c:pt>
                <c:pt idx="11311">
                  <c:v>9.195269208502193</c:v>
                </c:pt>
                <c:pt idx="11312">
                  <c:v>9.1945087661263649</c:v>
                </c:pt>
                <c:pt idx="11313">
                  <c:v>9.1937484495162511</c:v>
                </c:pt>
                <c:pt idx="11314">
                  <c:v>9.1929882586406499</c:v>
                </c:pt>
                <c:pt idx="11315">
                  <c:v>9.1922281934683774</c:v>
                </c:pt>
                <c:pt idx="11316">
                  <c:v>9.1914682539682548</c:v>
                </c:pt>
                <c:pt idx="11317">
                  <c:v>9.1907084401091197</c:v>
                </c:pt>
                <c:pt idx="11318">
                  <c:v>9.1899487518598129</c:v>
                </c:pt>
                <c:pt idx="11319">
                  <c:v>9.1891891891891913</c:v>
                </c:pt>
                <c:pt idx="11320">
                  <c:v>9.1884297520661171</c:v>
                </c:pt>
                <c:pt idx="11321">
                  <c:v>9.1876704404594669</c:v>
                </c:pt>
                <c:pt idx="11322">
                  <c:v>9.1869112543381277</c:v>
                </c:pt>
                <c:pt idx="11323">
                  <c:v>9.186152193670992</c:v>
                </c:pt>
                <c:pt idx="11324">
                  <c:v>9.1853932584269682</c:v>
                </c:pt>
                <c:pt idx="11325">
                  <c:v>9.18463444857497</c:v>
                </c:pt>
                <c:pt idx="11326">
                  <c:v>9.1838757640839273</c:v>
                </c:pt>
                <c:pt idx="11327">
                  <c:v>9.1831172049227732</c:v>
                </c:pt>
                <c:pt idx="11328">
                  <c:v>9.1823587710604571</c:v>
                </c:pt>
                <c:pt idx="11329">
                  <c:v>9.1816004624659353</c:v>
                </c:pt>
                <c:pt idx="11330">
                  <c:v>9.1808422791081767</c:v>
                </c:pt>
                <c:pt idx="11331">
                  <c:v>9.1800842209561573</c:v>
                </c:pt>
                <c:pt idx="11332">
                  <c:v>9.1793262879788653</c:v>
                </c:pt>
                <c:pt idx="11333">
                  <c:v>9.1785684801452998</c:v>
                </c:pt>
                <c:pt idx="11334">
                  <c:v>9.1778107974244687</c:v>
                </c:pt>
                <c:pt idx="11335">
                  <c:v>9.1770532397853906</c:v>
                </c:pt>
                <c:pt idx="11336">
                  <c:v>9.1762958071970964</c:v>
                </c:pt>
                <c:pt idx="11337">
                  <c:v>9.1755384996286224</c:v>
                </c:pt>
                <c:pt idx="11338">
                  <c:v>9.1747813170490193</c:v>
                </c:pt>
                <c:pt idx="11339">
                  <c:v>9.1740242594273465</c:v>
                </c:pt>
                <c:pt idx="11340">
                  <c:v>9.1732673267326739</c:v>
                </c:pt>
                <c:pt idx="11341">
                  <c:v>9.1725105189340823</c:v>
                </c:pt>
                <c:pt idx="11342">
                  <c:v>9.1717538360006614</c:v>
                </c:pt>
                <c:pt idx="11343">
                  <c:v>9.1709972779015114</c:v>
                </c:pt>
                <c:pt idx="11344">
                  <c:v>9.1702408446057415</c:v>
                </c:pt>
                <c:pt idx="11345">
                  <c:v>9.169484536082475</c:v>
                </c:pt>
                <c:pt idx="11346">
                  <c:v>9.1687283523008425</c:v>
                </c:pt>
                <c:pt idx="11347">
                  <c:v>9.1679722932299832</c:v>
                </c:pt>
                <c:pt idx="11348">
                  <c:v>9.1672163588390507</c:v>
                </c:pt>
                <c:pt idx="11349">
                  <c:v>9.1664605490972058</c:v>
                </c:pt>
                <c:pt idx="11350">
                  <c:v>9.1657048639736196</c:v>
                </c:pt>
                <c:pt idx="11351">
                  <c:v>9.164949303437476</c:v>
                </c:pt>
                <c:pt idx="11352">
                  <c:v>9.1641938674579642</c:v>
                </c:pt>
                <c:pt idx="11353">
                  <c:v>9.1634385560042872</c:v>
                </c:pt>
                <c:pt idx="11354">
                  <c:v>9.1626833690456575</c:v>
                </c:pt>
                <c:pt idx="11355">
                  <c:v>9.1619283065512995</c:v>
                </c:pt>
                <c:pt idx="11356">
                  <c:v>9.1611733684904433</c:v>
                </c:pt>
                <c:pt idx="11357">
                  <c:v>9.1604185548323329</c:v>
                </c:pt>
                <c:pt idx="11358">
                  <c:v>9.1596638655462197</c:v>
                </c:pt>
                <c:pt idx="11359">
                  <c:v>9.1589093006013691</c:v>
                </c:pt>
                <c:pt idx="11360">
                  <c:v>9.1581548599670519</c:v>
                </c:pt>
                <c:pt idx="11361">
                  <c:v>9.1574005436125532</c:v>
                </c:pt>
                <c:pt idx="11362">
                  <c:v>9.1566463515071668</c:v>
                </c:pt>
                <c:pt idx="11363">
                  <c:v>9.1558922836201937</c:v>
                </c:pt>
                <c:pt idx="11364">
                  <c:v>9.1551383399209492</c:v>
                </c:pt>
                <c:pt idx="11365">
                  <c:v>9.1543845203787573</c:v>
                </c:pt>
                <c:pt idx="11366">
                  <c:v>9.1536308249629528</c:v>
                </c:pt>
                <c:pt idx="11367">
                  <c:v>9.1528772536428757</c:v>
                </c:pt>
                <c:pt idx="11368">
                  <c:v>9.152123806387884</c:v>
                </c:pt>
                <c:pt idx="11369">
                  <c:v>9.1513704831673408</c:v>
                </c:pt>
                <c:pt idx="11370">
                  <c:v>9.1506172839506181</c:v>
                </c:pt>
                <c:pt idx="11371">
                  <c:v>9.149864208707104</c:v>
                </c:pt>
                <c:pt idx="11372">
                  <c:v>9.1491112574061901</c:v>
                </c:pt>
                <c:pt idx="11373">
                  <c:v>9.1483584300172804</c:v>
                </c:pt>
                <c:pt idx="11374">
                  <c:v>9.1476057265097914</c:v>
                </c:pt>
                <c:pt idx="11375">
                  <c:v>9.1468531468531484</c:v>
                </c:pt>
                <c:pt idx="11376">
                  <c:v>9.1461006910167839</c:v>
                </c:pt>
                <c:pt idx="11377">
                  <c:v>9.145348358970141</c:v>
                </c:pt>
                <c:pt idx="11378">
                  <c:v>9.1445961506826787</c:v>
                </c:pt>
                <c:pt idx="11379">
                  <c:v>9.1438440661238598</c:v>
                </c:pt>
                <c:pt idx="11380">
                  <c:v>9.1430921052631593</c:v>
                </c:pt>
                <c:pt idx="11381">
                  <c:v>9.1423402680700612</c:v>
                </c:pt>
                <c:pt idx="11382">
                  <c:v>9.1415885545140618</c:v>
                </c:pt>
                <c:pt idx="11383">
                  <c:v>9.1408369645646648</c:v>
                </c:pt>
                <c:pt idx="11384">
                  <c:v>9.1400854981913859</c:v>
                </c:pt>
                <c:pt idx="11385">
                  <c:v>9.1393341553637502</c:v>
                </c:pt>
                <c:pt idx="11386">
                  <c:v>9.1385829360512911</c:v>
                </c:pt>
                <c:pt idx="11387">
                  <c:v>9.1378318402235568</c:v>
                </c:pt>
                <c:pt idx="11388">
                  <c:v>9.1370808678501003</c:v>
                </c:pt>
                <c:pt idx="11389">
                  <c:v>9.1363300189004857</c:v>
                </c:pt>
                <c:pt idx="11390">
                  <c:v>9.135579293344291</c:v>
                </c:pt>
                <c:pt idx="11391">
                  <c:v>9.1348286911510979</c:v>
                </c:pt>
                <c:pt idx="11392">
                  <c:v>9.134078212290504</c:v>
                </c:pt>
                <c:pt idx="11393">
                  <c:v>9.1333278567321141</c:v>
                </c:pt>
                <c:pt idx="11394">
                  <c:v>9.1325776244455401</c:v>
                </c:pt>
                <c:pt idx="11395">
                  <c:v>9.1318275154004116</c:v>
                </c:pt>
                <c:pt idx="11396">
                  <c:v>9.1310775295663618</c:v>
                </c:pt>
                <c:pt idx="11397">
                  <c:v>9.1303276669130344</c:v>
                </c:pt>
                <c:pt idx="11398">
                  <c:v>9.1295779274100841</c:v>
                </c:pt>
                <c:pt idx="11399">
                  <c:v>9.1288283110271795</c:v>
                </c:pt>
                <c:pt idx="11400">
                  <c:v>9.1280788177339911</c:v>
                </c:pt>
                <c:pt idx="11401">
                  <c:v>9.1273294475002071</c:v>
                </c:pt>
                <c:pt idx="11402">
                  <c:v>9.1265802002955194</c:v>
                </c:pt>
                <c:pt idx="11403">
                  <c:v>9.125831076089634</c:v>
                </c:pt>
                <c:pt idx="11404">
                  <c:v>9.1250820748522656</c:v>
                </c:pt>
                <c:pt idx="11405">
                  <c:v>9.12433319655314</c:v>
                </c:pt>
                <c:pt idx="11406">
                  <c:v>9.1235844411619897</c:v>
                </c:pt>
                <c:pt idx="11407">
                  <c:v>9.1228358086485617</c:v>
                </c:pt>
                <c:pt idx="11408">
                  <c:v>9.1220872989826063</c:v>
                </c:pt>
                <c:pt idx="11409">
                  <c:v>9.1213389121338917</c:v>
                </c:pt>
                <c:pt idx="11410">
                  <c:v>9.1205906480721914</c:v>
                </c:pt>
                <c:pt idx="11411">
                  <c:v>9.1198425067672879</c:v>
                </c:pt>
                <c:pt idx="11412">
                  <c:v>9.1190944881889777</c:v>
                </c:pt>
                <c:pt idx="11413">
                  <c:v>9.1183465923070628</c:v>
                </c:pt>
                <c:pt idx="11414">
                  <c:v>9.1175988190913575</c:v>
                </c:pt>
                <c:pt idx="11415">
                  <c:v>9.1168511685116869</c:v>
                </c:pt>
                <c:pt idx="11416">
                  <c:v>9.116103640537883</c:v>
                </c:pt>
                <c:pt idx="11417">
                  <c:v>9.1153562351397905</c:v>
                </c:pt>
                <c:pt idx="11418">
                  <c:v>9.1146089522872611</c:v>
                </c:pt>
                <c:pt idx="11419">
                  <c:v>9.1138617919501606</c:v>
                </c:pt>
                <c:pt idx="11420">
                  <c:v>9.1131147540983619</c:v>
                </c:pt>
                <c:pt idx="11421">
                  <c:v>9.112367838701747</c:v>
                </c:pt>
                <c:pt idx="11422">
                  <c:v>9.1116210457302085</c:v>
                </c:pt>
                <c:pt idx="11423">
                  <c:v>9.1108743751536512</c:v>
                </c:pt>
                <c:pt idx="11424">
                  <c:v>9.1101278269419872</c:v>
                </c:pt>
                <c:pt idx="11425">
                  <c:v>9.1093814010651393</c:v>
                </c:pt>
                <c:pt idx="11426">
                  <c:v>9.1086350974930372</c:v>
                </c:pt>
                <c:pt idx="11427">
                  <c:v>9.1078889161956269</c:v>
                </c:pt>
                <c:pt idx="11428">
                  <c:v>9.1071428571428577</c:v>
                </c:pt>
                <c:pt idx="11429">
                  <c:v>9.1063969203046948</c:v>
                </c:pt>
                <c:pt idx="11430">
                  <c:v>9.1056511056511074</c:v>
                </c:pt>
                <c:pt idx="11431">
                  <c:v>9.1049054131520766</c:v>
                </c:pt>
                <c:pt idx="11432">
                  <c:v>9.1041598427775963</c:v>
                </c:pt>
                <c:pt idx="11433">
                  <c:v>9.1034143944976673</c:v>
                </c:pt>
                <c:pt idx="11434">
                  <c:v>9.1026690682822995</c:v>
                </c:pt>
                <c:pt idx="11435">
                  <c:v>9.101923864101515</c:v>
                </c:pt>
                <c:pt idx="11436">
                  <c:v>9.1011787819253449</c:v>
                </c:pt>
                <c:pt idx="11437">
                  <c:v>9.1004338217238292</c:v>
                </c:pt>
                <c:pt idx="11438">
                  <c:v>9.0996889834670167</c:v>
                </c:pt>
                <c:pt idx="11439">
                  <c:v>9.0989442671249705</c:v>
                </c:pt>
                <c:pt idx="11440">
                  <c:v>9.098199672667759</c:v>
                </c:pt>
                <c:pt idx="11441">
                  <c:v>9.0974552000654629</c:v>
                </c:pt>
                <c:pt idx="11442">
                  <c:v>9.0967108492881703</c:v>
                </c:pt>
                <c:pt idx="11443">
                  <c:v>9.0959666203059815</c:v>
                </c:pt>
                <c:pt idx="11444">
                  <c:v>9.0952225130890056</c:v>
                </c:pt>
                <c:pt idx="11445">
                  <c:v>9.0944785276073628</c:v>
                </c:pt>
                <c:pt idx="11446">
                  <c:v>9.0937346638311798</c:v>
                </c:pt>
                <c:pt idx="11447">
                  <c:v>9.092990921730598</c:v>
                </c:pt>
                <c:pt idx="11448">
                  <c:v>9.0922473012757621</c:v>
                </c:pt>
                <c:pt idx="11449">
                  <c:v>9.0915038024368311</c:v>
                </c:pt>
                <c:pt idx="11450">
                  <c:v>9.0907604251839746</c:v>
                </c:pt>
                <c:pt idx="11451">
                  <c:v>9.0900171694873695</c:v>
                </c:pt>
                <c:pt idx="11452">
                  <c:v>9.0892740353172012</c:v>
                </c:pt>
                <c:pt idx="11453">
                  <c:v>9.0885310226436697</c:v>
                </c:pt>
                <c:pt idx="11454">
                  <c:v>9.0877881314369802</c:v>
                </c:pt>
                <c:pt idx="11455">
                  <c:v>9.0870453616673483</c:v>
                </c:pt>
                <c:pt idx="11456">
                  <c:v>9.0863027133050025</c:v>
                </c:pt>
                <c:pt idx="11457">
                  <c:v>9.085560186320178</c:v>
                </c:pt>
                <c:pt idx="11458">
                  <c:v>9.0848177806831192</c:v>
                </c:pt>
                <c:pt idx="11459">
                  <c:v>9.0840754963640826</c:v>
                </c:pt>
                <c:pt idx="11460">
                  <c:v>9.0833333333333339</c:v>
                </c:pt>
                <c:pt idx="11461">
                  <c:v>9.0825912915611475</c:v>
                </c:pt>
                <c:pt idx="11462">
                  <c:v>9.0818493710178085</c:v>
                </c:pt>
                <c:pt idx="11463">
                  <c:v>9.0811075716736109</c:v>
                </c:pt>
                <c:pt idx="11464">
                  <c:v>9.0803658934988576</c:v>
                </c:pt>
                <c:pt idx="11465">
                  <c:v>9.0796243364638638</c:v>
                </c:pt>
                <c:pt idx="11466">
                  <c:v>9.078882900538952</c:v>
                </c:pt>
                <c:pt idx="11467">
                  <c:v>9.0781415856944569</c:v>
                </c:pt>
                <c:pt idx="11468">
                  <c:v>9.0774003919007189</c:v>
                </c:pt>
                <c:pt idx="11469">
                  <c:v>9.076659319128094</c:v>
                </c:pt>
                <c:pt idx="11470">
                  <c:v>9.0759183673469401</c:v>
                </c:pt>
                <c:pt idx="11471">
                  <c:v>9.0751775365276313</c:v>
                </c:pt>
                <c:pt idx="11472">
                  <c:v>9.0744368266405502</c:v>
                </c:pt>
                <c:pt idx="11473">
                  <c:v>9.073696237656085</c:v>
                </c:pt>
                <c:pt idx="11474">
                  <c:v>9.0729557695446399</c:v>
                </c:pt>
                <c:pt idx="11475">
                  <c:v>9.0722154222766225</c:v>
                </c:pt>
                <c:pt idx="11476">
                  <c:v>9.0714751958224547</c:v>
                </c:pt>
                <c:pt idx="11477">
                  <c:v>9.0707350901525672</c:v>
                </c:pt>
                <c:pt idx="11478">
                  <c:v>9.0699951052373979</c:v>
                </c:pt>
                <c:pt idx="11479">
                  <c:v>9.0692552410473954</c:v>
                </c:pt>
                <c:pt idx="11480">
                  <c:v>9.0685154975530189</c:v>
                </c:pt>
                <c:pt idx="11481">
                  <c:v>9.0677758747247381</c:v>
                </c:pt>
                <c:pt idx="11482">
                  <c:v>9.0670363725330301</c:v>
                </c:pt>
                <c:pt idx="11483">
                  <c:v>9.0662969909483824</c:v>
                </c:pt>
                <c:pt idx="11484">
                  <c:v>9.0655577299412933</c:v>
                </c:pt>
                <c:pt idx="11485">
                  <c:v>9.0648185894822682</c:v>
                </c:pt>
                <c:pt idx="11486">
                  <c:v>9.0640795695418248</c:v>
                </c:pt>
                <c:pt idx="11487">
                  <c:v>9.0633406700904882</c:v>
                </c:pt>
                <c:pt idx="11488">
                  <c:v>9.0626018910987955</c:v>
                </c:pt>
                <c:pt idx="11489">
                  <c:v>9.0618632325372896</c:v>
                </c:pt>
                <c:pt idx="11490">
                  <c:v>9.0611246943765291</c:v>
                </c:pt>
                <c:pt idx="11491">
                  <c:v>9.0603862765870762</c:v>
                </c:pt>
                <c:pt idx="11492">
                  <c:v>9.0596479791395055</c:v>
                </c:pt>
                <c:pt idx="11493">
                  <c:v>9.0589098020044005</c:v>
                </c:pt>
                <c:pt idx="11494">
                  <c:v>9.0581717451523556</c:v>
                </c:pt>
                <c:pt idx="11495">
                  <c:v>9.0574338085539718</c:v>
                </c:pt>
                <c:pt idx="11496">
                  <c:v>9.0566959921798649</c:v>
                </c:pt>
                <c:pt idx="11497">
                  <c:v>9.0559582960006519</c:v>
                </c:pt>
                <c:pt idx="11498">
                  <c:v>9.0552207199869699</c:v>
                </c:pt>
                <c:pt idx="11499">
                  <c:v>9.0544832641094555</c:v>
                </c:pt>
                <c:pt idx="11500">
                  <c:v>9.0537459283387633</c:v>
                </c:pt>
                <c:pt idx="11501">
                  <c:v>9.0530087126455516</c:v>
                </c:pt>
                <c:pt idx="11502">
                  <c:v>9.0522716170004891</c:v>
                </c:pt>
                <c:pt idx="11503">
                  <c:v>9.0515346413742588</c:v>
                </c:pt>
                <c:pt idx="11504">
                  <c:v>9.0507977857375455</c:v>
                </c:pt>
                <c:pt idx="11505">
                  <c:v>9.0500610500610517</c:v>
                </c:pt>
                <c:pt idx="11506">
                  <c:v>9.0493244343154817</c:v>
                </c:pt>
                <c:pt idx="11507">
                  <c:v>9.048587938471556</c:v>
                </c:pt>
                <c:pt idx="11508">
                  <c:v>9.0478515625000018</c:v>
                </c:pt>
                <c:pt idx="11509">
                  <c:v>9.0471153063715537</c:v>
                </c:pt>
                <c:pt idx="11510">
                  <c:v>9.0463791700569587</c:v>
                </c:pt>
                <c:pt idx="11511">
                  <c:v>9.0456431535269726</c:v>
                </c:pt>
                <c:pt idx="11512">
                  <c:v>9.0449072567523601</c:v>
                </c:pt>
                <c:pt idx="11513">
                  <c:v>9.0441714797038983</c:v>
                </c:pt>
                <c:pt idx="11514">
                  <c:v>9.0434358223523681</c:v>
                </c:pt>
                <c:pt idx="11515">
                  <c:v>9.042700284668566</c:v>
                </c:pt>
                <c:pt idx="11516">
                  <c:v>9.0419648666232941</c:v>
                </c:pt>
                <c:pt idx="11517">
                  <c:v>9.0412295681873633</c:v>
                </c:pt>
                <c:pt idx="11518">
                  <c:v>9.0404943893316005</c:v>
                </c:pt>
                <c:pt idx="11519">
                  <c:v>9.0397593300268326</c:v>
                </c:pt>
                <c:pt idx="11520">
                  <c:v>9.0390243902439043</c:v>
                </c:pt>
                <c:pt idx="11521">
                  <c:v>9.0382895699536636</c:v>
                </c:pt>
                <c:pt idx="11522">
                  <c:v>9.0375548691269731</c:v>
                </c:pt>
                <c:pt idx="11523">
                  <c:v>9.0368202877347006</c:v>
                </c:pt>
                <c:pt idx="11524">
                  <c:v>9.0360858257477261</c:v>
                </c:pt>
                <c:pt idx="11525">
                  <c:v>9.035351483136937</c:v>
                </c:pt>
                <c:pt idx="11526">
                  <c:v>9.0346172598732331</c:v>
                </c:pt>
                <c:pt idx="11527">
                  <c:v>9.0338831559275228</c:v>
                </c:pt>
                <c:pt idx="11528">
                  <c:v>9.0331491712707201</c:v>
                </c:pt>
                <c:pt idx="11529">
                  <c:v>9.0324153058737515</c:v>
                </c:pt>
                <c:pt idx="11530">
                  <c:v>9.0316815597075557</c:v>
                </c:pt>
                <c:pt idx="11531">
                  <c:v>9.0309479327430768</c:v>
                </c:pt>
                <c:pt idx="11532">
                  <c:v>9.0302144249512679</c:v>
                </c:pt>
                <c:pt idx="11533">
                  <c:v>9.0294810363030962</c:v>
                </c:pt>
                <c:pt idx="11534">
                  <c:v>9.0287477667695324</c:v>
                </c:pt>
                <c:pt idx="11535">
                  <c:v>9.0280146163215598</c:v>
                </c:pt>
                <c:pt idx="11536">
                  <c:v>9.027281584930174</c:v>
                </c:pt>
                <c:pt idx="11537">
                  <c:v>9.0265486725663724</c:v>
                </c:pt>
                <c:pt idx="11538">
                  <c:v>9.0258158792011702</c:v>
                </c:pt>
                <c:pt idx="11539">
                  <c:v>9.0250832048055862</c:v>
                </c:pt>
                <c:pt idx="11540">
                  <c:v>9.0243506493506498</c:v>
                </c:pt>
                <c:pt idx="11541">
                  <c:v>9.0236182128074027</c:v>
                </c:pt>
                <c:pt idx="11542">
                  <c:v>9.0228858951468922</c:v>
                </c:pt>
                <c:pt idx="11543">
                  <c:v>9.0221536963401778</c:v>
                </c:pt>
                <c:pt idx="11544">
                  <c:v>9.0214216163583263</c:v>
                </c:pt>
                <c:pt idx="11545">
                  <c:v>9.0206896551724149</c:v>
                </c:pt>
                <c:pt idx="11546">
                  <c:v>9.01995781275353</c:v>
                </c:pt>
                <c:pt idx="11547">
                  <c:v>9.0192260890727685</c:v>
                </c:pt>
                <c:pt idx="11548">
                  <c:v>9.0184944841012342</c:v>
                </c:pt>
                <c:pt idx="11549">
                  <c:v>9.017762997810042</c:v>
                </c:pt>
                <c:pt idx="11550">
                  <c:v>9.0170316301703171</c:v>
                </c:pt>
                <c:pt idx="11551">
                  <c:v>9.0163003811531919</c:v>
                </c:pt>
                <c:pt idx="11552">
                  <c:v>9.0155692507298095</c:v>
                </c:pt>
                <c:pt idx="11553">
                  <c:v>9.014838238871322</c:v>
                </c:pt>
                <c:pt idx="11554">
                  <c:v>9.01410734554889</c:v>
                </c:pt>
                <c:pt idx="11555">
                  <c:v>9.0133765707336853</c:v>
                </c:pt>
                <c:pt idx="11556">
                  <c:v>9.012645914396888</c:v>
                </c:pt>
                <c:pt idx="11557">
                  <c:v>9.0119153765096875</c:v>
                </c:pt>
                <c:pt idx="11558">
                  <c:v>9.011184957043282</c:v>
                </c:pt>
                <c:pt idx="11559">
                  <c:v>9.0104546559688803</c:v>
                </c:pt>
                <c:pt idx="11560">
                  <c:v>9.0097244732577</c:v>
                </c:pt>
                <c:pt idx="11561">
                  <c:v>9.0089944088809677</c:v>
                </c:pt>
                <c:pt idx="11562">
                  <c:v>9.0082644628099189</c:v>
                </c:pt>
                <c:pt idx="11563">
                  <c:v>9.0075346350157997</c:v>
                </c:pt>
                <c:pt idx="11564">
                  <c:v>9.006804925469865</c:v>
                </c:pt>
                <c:pt idx="11565">
                  <c:v>9.0060753341433788</c:v>
                </c:pt>
                <c:pt idx="11566">
                  <c:v>9.0053458610076156</c:v>
                </c:pt>
                <c:pt idx="11567">
                  <c:v>9.0046165060338552</c:v>
                </c:pt>
                <c:pt idx="11568">
                  <c:v>9.0038872691933935</c:v>
                </c:pt>
                <c:pt idx="11569">
                  <c:v>9.0031581504575282</c:v>
                </c:pt>
                <c:pt idx="11570">
                  <c:v>9.0024291497975728</c:v>
                </c:pt>
                <c:pt idx="11571">
                  <c:v>9.0017002671848445</c:v>
                </c:pt>
                <c:pt idx="11572">
                  <c:v>9.0009715025906747</c:v>
                </c:pt>
                <c:pt idx="11573">
                  <c:v>9.0002428559864018</c:v>
                </c:pt>
                <c:pt idx="11574">
                  <c:v>8.9995143273433715</c:v>
                </c:pt>
                <c:pt idx="11575">
                  <c:v>8.9987859166329436</c:v>
                </c:pt>
                <c:pt idx="11576">
                  <c:v>8.9980576238264831</c:v>
                </c:pt>
                <c:pt idx="11577">
                  <c:v>8.9973294488953641</c:v>
                </c:pt>
                <c:pt idx="11578">
                  <c:v>8.9966013918109731</c:v>
                </c:pt>
                <c:pt idx="11579">
                  <c:v>8.9958734525447053</c:v>
                </c:pt>
                <c:pt idx="11580">
                  <c:v>8.9951456310679632</c:v>
                </c:pt>
                <c:pt idx="11581">
                  <c:v>8.9944179273521563</c:v>
                </c:pt>
                <c:pt idx="11582">
                  <c:v>8.9936903413687119</c:v>
                </c:pt>
                <c:pt idx="11583">
                  <c:v>8.9929628730890574</c:v>
                </c:pt>
                <c:pt idx="11584">
                  <c:v>8.9922355224846342</c:v>
                </c:pt>
                <c:pt idx="11585">
                  <c:v>8.991508289526891</c:v>
                </c:pt>
                <c:pt idx="11586">
                  <c:v>8.9907811741872887</c:v>
                </c:pt>
                <c:pt idx="11587">
                  <c:v>8.9900541764372939</c:v>
                </c:pt>
                <c:pt idx="11588">
                  <c:v>8.9893272962483834</c:v>
                </c:pt>
                <c:pt idx="11589">
                  <c:v>8.9886005335920451</c:v>
                </c:pt>
                <c:pt idx="11590">
                  <c:v>8.9878738884397755</c:v>
                </c:pt>
                <c:pt idx="11591">
                  <c:v>8.9871473607630765</c:v>
                </c:pt>
                <c:pt idx="11592">
                  <c:v>8.9864209505334642</c:v>
                </c:pt>
                <c:pt idx="11593">
                  <c:v>8.9856946577224619</c:v>
                </c:pt>
                <c:pt idx="11594">
                  <c:v>8.9849684823016016</c:v>
                </c:pt>
                <c:pt idx="11595">
                  <c:v>8.9842424242424261</c:v>
                </c:pt>
                <c:pt idx="11596">
                  <c:v>8.9835164835164854</c:v>
                </c:pt>
                <c:pt idx="11597">
                  <c:v>8.9827906600953398</c:v>
                </c:pt>
                <c:pt idx="11598">
                  <c:v>8.9820649539505588</c:v>
                </c:pt>
                <c:pt idx="11599">
                  <c:v>8.9813393650537208</c:v>
                </c:pt>
                <c:pt idx="11600">
                  <c:v>8.9806138933764146</c:v>
                </c:pt>
                <c:pt idx="11601">
                  <c:v>8.9798885388902363</c:v>
                </c:pt>
                <c:pt idx="11602">
                  <c:v>8.9791633015667909</c:v>
                </c:pt>
                <c:pt idx="11603">
                  <c:v>8.9784381813776957</c:v>
                </c:pt>
                <c:pt idx="11604">
                  <c:v>8.9777131782945752</c:v>
                </c:pt>
                <c:pt idx="11605">
                  <c:v>8.9769882922890609</c:v>
                </c:pt>
                <c:pt idx="11606">
                  <c:v>8.976263523332797</c:v>
                </c:pt>
                <c:pt idx="11607">
                  <c:v>8.9755388713974344</c:v>
                </c:pt>
                <c:pt idx="11608">
                  <c:v>8.9748143364546351</c:v>
                </c:pt>
                <c:pt idx="11609">
                  <c:v>8.9740899184760679</c:v>
                </c:pt>
                <c:pt idx="11610">
                  <c:v>8.9733656174334158</c:v>
                </c:pt>
                <c:pt idx="11611">
                  <c:v>8.9726414332983637</c:v>
                </c:pt>
                <c:pt idx="11612">
                  <c:v>8.971917366042609</c:v>
                </c:pt>
                <c:pt idx="11613">
                  <c:v>8.9711934156378614</c:v>
                </c:pt>
                <c:pt idx="11614">
                  <c:v>8.9704695820558342</c:v>
                </c:pt>
                <c:pt idx="11615">
                  <c:v>8.9697458652682549</c:v>
                </c:pt>
                <c:pt idx="11616">
                  <c:v>8.9690222652468545</c:v>
                </c:pt>
                <c:pt idx="11617">
                  <c:v>8.9682987819633802</c:v>
                </c:pt>
                <c:pt idx="11618">
                  <c:v>8.9675754153895806</c:v>
                </c:pt>
                <c:pt idx="11619">
                  <c:v>8.9668521654972189</c:v>
                </c:pt>
                <c:pt idx="11620">
                  <c:v>8.9661290322580651</c:v>
                </c:pt>
                <c:pt idx="11621">
                  <c:v>8.9654060156439002</c:v>
                </c:pt>
                <c:pt idx="11622">
                  <c:v>8.9646831156265137</c:v>
                </c:pt>
                <c:pt idx="11623">
                  <c:v>8.9639603321777006</c:v>
                </c:pt>
                <c:pt idx="11624">
                  <c:v>8.9632376652692685</c:v>
                </c:pt>
                <c:pt idx="11625">
                  <c:v>8.9625151148730371</c:v>
                </c:pt>
                <c:pt idx="11626">
                  <c:v>8.9617926809608264</c:v>
                </c:pt>
                <c:pt idx="11627">
                  <c:v>8.9610703635044739</c:v>
                </c:pt>
                <c:pt idx="11628">
                  <c:v>8.9603481624758228</c:v>
                </c:pt>
                <c:pt idx="11629">
                  <c:v>8.9596260778467247</c:v>
                </c:pt>
                <c:pt idx="11630">
                  <c:v>8.9589041095890423</c:v>
                </c:pt>
                <c:pt idx="11631">
                  <c:v>8.958182257674645</c:v>
                </c:pt>
                <c:pt idx="11632">
                  <c:v>8.9574605220754115</c:v>
                </c:pt>
                <c:pt idx="11633">
                  <c:v>8.9567389027632327</c:v>
                </c:pt>
                <c:pt idx="11634">
                  <c:v>8.9560173997100065</c:v>
                </c:pt>
                <c:pt idx="11635">
                  <c:v>8.9552960128876364</c:v>
                </c:pt>
                <c:pt idx="11636">
                  <c:v>8.9545747422680417</c:v>
                </c:pt>
                <c:pt idx="11637">
                  <c:v>8.9538535878231471</c:v>
                </c:pt>
                <c:pt idx="11638">
                  <c:v>8.9531325495248844</c:v>
                </c:pt>
                <c:pt idx="11639">
                  <c:v>8.9524116273451977</c:v>
                </c:pt>
                <c:pt idx="11640">
                  <c:v>8.9516908212560402</c:v>
                </c:pt>
                <c:pt idx="11641">
                  <c:v>8.9509701312293704</c:v>
                </c:pt>
                <c:pt idx="11642">
                  <c:v>8.9502495572371608</c:v>
                </c:pt>
                <c:pt idx="11643">
                  <c:v>8.9495290992513894</c:v>
                </c:pt>
                <c:pt idx="11644">
                  <c:v>8.9488087572440449</c:v>
                </c:pt>
                <c:pt idx="11645">
                  <c:v>8.9480885311871248</c:v>
                </c:pt>
                <c:pt idx="11646">
                  <c:v>8.9473684210526336</c:v>
                </c:pt>
                <c:pt idx="11647">
                  <c:v>8.9466484268125868</c:v>
                </c:pt>
                <c:pt idx="11648">
                  <c:v>8.9459285484390101</c:v>
                </c:pt>
                <c:pt idx="11649">
                  <c:v>8.9452087859039349</c:v>
                </c:pt>
                <c:pt idx="11650">
                  <c:v>8.9444891391794066</c:v>
                </c:pt>
                <c:pt idx="11651">
                  <c:v>8.9437696082374725</c:v>
                </c:pt>
                <c:pt idx="11652">
                  <c:v>8.943050193050194</c:v>
                </c:pt>
                <c:pt idx="11653">
                  <c:v>8.9423308935896415</c:v>
                </c:pt>
                <c:pt idx="11654">
                  <c:v>8.9416117098278924</c:v>
                </c:pt>
                <c:pt idx="11655">
                  <c:v>8.9408926417370331</c:v>
                </c:pt>
                <c:pt idx="11656">
                  <c:v>8.9401736892891623</c:v>
                </c:pt>
                <c:pt idx="11657">
                  <c:v>8.9394548524563806</c:v>
                </c:pt>
                <c:pt idx="11658">
                  <c:v>8.9387361312108062</c:v>
                </c:pt>
                <c:pt idx="11659">
                  <c:v>8.9380175255245611</c:v>
                </c:pt>
                <c:pt idx="11660">
                  <c:v>8.9372990353697759</c:v>
                </c:pt>
                <c:pt idx="11661">
                  <c:v>8.9365806607185938</c:v>
                </c:pt>
                <c:pt idx="11662">
                  <c:v>8.9358624015431616</c:v>
                </c:pt>
                <c:pt idx="11663">
                  <c:v>8.9351442578156401</c:v>
                </c:pt>
                <c:pt idx="11664">
                  <c:v>8.9344262295081975</c:v>
                </c:pt>
                <c:pt idx="11665">
                  <c:v>8.9337083165930107</c:v>
                </c:pt>
                <c:pt idx="11666">
                  <c:v>8.9329905190422636</c:v>
                </c:pt>
                <c:pt idx="11667">
                  <c:v>8.9322728368281528</c:v>
                </c:pt>
                <c:pt idx="11668">
                  <c:v>8.93155526992288</c:v>
                </c:pt>
                <c:pt idx="11669">
                  <c:v>8.9308378182986594</c:v>
                </c:pt>
                <c:pt idx="11670">
                  <c:v>8.9301204819277125</c:v>
                </c:pt>
                <c:pt idx="11671">
                  <c:v>8.9294032607822675</c:v>
                </c:pt>
                <c:pt idx="11672">
                  <c:v>8.9286861548345655</c:v>
                </c:pt>
                <c:pt idx="11673">
                  <c:v>8.9279691640568544</c:v>
                </c:pt>
                <c:pt idx="11674">
                  <c:v>8.9272522884213927</c:v>
                </c:pt>
                <c:pt idx="11675">
                  <c:v>8.9265355279004428</c:v>
                </c:pt>
                <c:pt idx="11676">
                  <c:v>8.9258188824662827</c:v>
                </c:pt>
                <c:pt idx="11677">
                  <c:v>8.9251023520911943</c:v>
                </c:pt>
                <c:pt idx="11678">
                  <c:v>8.9243859367474734</c:v>
                </c:pt>
                <c:pt idx="11679">
                  <c:v>8.9236696364074177</c:v>
                </c:pt>
                <c:pt idx="11680">
                  <c:v>8.9229534510433393</c:v>
                </c:pt>
                <c:pt idx="11681">
                  <c:v>8.9222373806275588</c:v>
                </c:pt>
                <c:pt idx="11682">
                  <c:v>8.9215214251324042</c:v>
                </c:pt>
                <c:pt idx="11683">
                  <c:v>8.9208055845302106</c:v>
                </c:pt>
                <c:pt idx="11684">
                  <c:v>8.9200898587933253</c:v>
                </c:pt>
                <c:pt idx="11685">
                  <c:v>8.9193742478941047</c:v>
                </c:pt>
                <c:pt idx="11686">
                  <c:v>8.9186587518049105</c:v>
                </c:pt>
                <c:pt idx="11687">
                  <c:v>8.9179433704981168</c:v>
                </c:pt>
                <c:pt idx="11688">
                  <c:v>8.917228103946103</c:v>
                </c:pt>
                <c:pt idx="11689">
                  <c:v>8.9165129521212627</c:v>
                </c:pt>
                <c:pt idx="11690">
                  <c:v>8.9157979149959914</c:v>
                </c:pt>
                <c:pt idx="11691">
                  <c:v>8.9150829925427004</c:v>
                </c:pt>
                <c:pt idx="11692">
                  <c:v>8.9143681847338048</c:v>
                </c:pt>
                <c:pt idx="11693">
                  <c:v>8.9136534915417318</c:v>
                </c:pt>
                <c:pt idx="11694">
                  <c:v>8.9129389129389143</c:v>
                </c:pt>
                <c:pt idx="11695">
                  <c:v>8.9122244488977973</c:v>
                </c:pt>
                <c:pt idx="11696">
                  <c:v>8.9115100993908314</c:v>
                </c:pt>
                <c:pt idx="11697">
                  <c:v>8.9107958643904794</c:v>
                </c:pt>
                <c:pt idx="11698">
                  <c:v>8.9100817438692115</c:v>
                </c:pt>
                <c:pt idx="11699">
                  <c:v>8.9093677377995046</c:v>
                </c:pt>
                <c:pt idx="11700">
                  <c:v>8.9086538461538467</c:v>
                </c:pt>
                <c:pt idx="11701">
                  <c:v>8.9079400689047361</c:v>
                </c:pt>
                <c:pt idx="11702">
                  <c:v>8.9072264060246766</c:v>
                </c:pt>
                <c:pt idx="11703">
                  <c:v>8.9065128574861827</c:v>
                </c:pt>
                <c:pt idx="11704">
                  <c:v>8.9057994232617759</c:v>
                </c:pt>
                <c:pt idx="11705">
                  <c:v>8.9050861033239901</c:v>
                </c:pt>
                <c:pt idx="11706">
                  <c:v>8.9043728976453647</c:v>
                </c:pt>
                <c:pt idx="11707">
                  <c:v>8.9036598061984478</c:v>
                </c:pt>
                <c:pt idx="11708">
                  <c:v>8.9029468289557983</c:v>
                </c:pt>
                <c:pt idx="11709">
                  <c:v>8.9022339658899838</c:v>
                </c:pt>
                <c:pt idx="11710">
                  <c:v>8.9015212169735793</c:v>
                </c:pt>
                <c:pt idx="11711">
                  <c:v>8.9008085821791703</c:v>
                </c:pt>
                <c:pt idx="11712">
                  <c:v>8.9000960614793474</c:v>
                </c:pt>
                <c:pt idx="11713">
                  <c:v>8.8993836548467158</c:v>
                </c:pt>
                <c:pt idx="11714">
                  <c:v>8.8986713622538822</c:v>
                </c:pt>
                <c:pt idx="11715">
                  <c:v>8.8979591836734713</c:v>
                </c:pt>
                <c:pt idx="11716">
                  <c:v>8.8972471190781057</c:v>
                </c:pt>
                <c:pt idx="11717">
                  <c:v>8.8965351684404261</c:v>
                </c:pt>
                <c:pt idx="11718">
                  <c:v>8.8958233317330784</c:v>
                </c:pt>
                <c:pt idx="11719">
                  <c:v>8.8951116089287154</c:v>
                </c:pt>
                <c:pt idx="11720">
                  <c:v>8.894400000000001</c:v>
                </c:pt>
                <c:pt idx="11721">
                  <c:v>8.8936885049196075</c:v>
                </c:pt>
                <c:pt idx="11722">
                  <c:v>8.8929771236602146</c:v>
                </c:pt>
                <c:pt idx="11723">
                  <c:v>8.8922658561945145</c:v>
                </c:pt>
                <c:pt idx="11724">
                  <c:v>8.8915547024952026</c:v>
                </c:pt>
                <c:pt idx="11725">
                  <c:v>8.8908436625349871</c:v>
                </c:pt>
                <c:pt idx="11726">
                  <c:v>8.8901327362865832</c:v>
                </c:pt>
                <c:pt idx="11727">
                  <c:v>8.8894219237227166</c:v>
                </c:pt>
                <c:pt idx="11728">
                  <c:v>8.8887112248161184</c:v>
                </c:pt>
                <c:pt idx="11729">
                  <c:v>8.8880006395395323</c:v>
                </c:pt>
                <c:pt idx="11730">
                  <c:v>8.887290167865709</c:v>
                </c:pt>
                <c:pt idx="11731">
                  <c:v>8.8865798097674062</c:v>
                </c:pt>
                <c:pt idx="11732">
                  <c:v>8.8858695652173925</c:v>
                </c:pt>
                <c:pt idx="11733">
                  <c:v>8.885159434188445</c:v>
                </c:pt>
                <c:pt idx="11734">
                  <c:v>8.8844494166533501</c:v>
                </c:pt>
                <c:pt idx="11735">
                  <c:v>8.8837395125848992</c:v>
                </c:pt>
                <c:pt idx="11736">
                  <c:v>8.8830297219558982</c:v>
                </c:pt>
                <c:pt idx="11737">
                  <c:v>8.8823200447391564</c:v>
                </c:pt>
                <c:pt idx="11738">
                  <c:v>8.8816104809074936</c:v>
                </c:pt>
                <c:pt idx="11739">
                  <c:v>8.8809010304337423</c:v>
                </c:pt>
                <c:pt idx="11740">
                  <c:v>8.8801916932907368</c:v>
                </c:pt>
                <c:pt idx="11741">
                  <c:v>8.8794824694513235</c:v>
                </c:pt>
                <c:pt idx="11742">
                  <c:v>8.8787733588883579</c:v>
                </c:pt>
                <c:pt idx="11743">
                  <c:v>8.8780643615747046</c:v>
                </c:pt>
                <c:pt idx="11744">
                  <c:v>8.8773554774832331</c:v>
                </c:pt>
                <c:pt idx="11745">
                  <c:v>8.8766467065868273</c:v>
                </c:pt>
                <c:pt idx="11746">
                  <c:v>8.8759380488583766</c:v>
                </c:pt>
                <c:pt idx="11747">
                  <c:v>8.8752295042707772</c:v>
                </c:pt>
                <c:pt idx="11748">
                  <c:v>8.8745210727969361</c:v>
                </c:pt>
                <c:pt idx="11749">
                  <c:v>8.8738127544097711</c:v>
                </c:pt>
                <c:pt idx="11750">
                  <c:v>8.8731045490822034</c:v>
                </c:pt>
                <c:pt idx="11751">
                  <c:v>8.8723964567871683</c:v>
                </c:pt>
                <c:pt idx="11752">
                  <c:v>8.8716884774976066</c:v>
                </c:pt>
                <c:pt idx="11753">
                  <c:v>8.8709806111864697</c:v>
                </c:pt>
                <c:pt idx="11754">
                  <c:v>8.8702728578267127</c:v>
                </c:pt>
                <c:pt idx="11755">
                  <c:v>8.8695652173913047</c:v>
                </c:pt>
                <c:pt idx="11756">
                  <c:v>8.8688576898532236</c:v>
                </c:pt>
                <c:pt idx="11757">
                  <c:v>8.8681502751854531</c:v>
                </c:pt>
                <c:pt idx="11758">
                  <c:v>8.8674429733609834</c:v>
                </c:pt>
                <c:pt idx="11759">
                  <c:v>8.8667357843528212</c:v>
                </c:pt>
                <c:pt idx="11760">
                  <c:v>8.8660287081339728</c:v>
                </c:pt>
                <c:pt idx="11761">
                  <c:v>8.865321744677459</c:v>
                </c:pt>
                <c:pt idx="11762">
                  <c:v>8.8646148939563076</c:v>
                </c:pt>
                <c:pt idx="11763">
                  <c:v>8.8639081559435553</c:v>
                </c:pt>
                <c:pt idx="11764">
                  <c:v>8.8632015306122458</c:v>
                </c:pt>
                <c:pt idx="11765">
                  <c:v>8.8624950179354336</c:v>
                </c:pt>
                <c:pt idx="11766">
                  <c:v>8.8617886178861802</c:v>
                </c:pt>
                <c:pt idx="11767">
                  <c:v>8.8610823304375561</c:v>
                </c:pt>
                <c:pt idx="11768">
                  <c:v>8.8603761555626406</c:v>
                </c:pt>
                <c:pt idx="11769">
                  <c:v>8.8596700932345218</c:v>
                </c:pt>
                <c:pt idx="11770">
                  <c:v>8.8589641434262951</c:v>
                </c:pt>
                <c:pt idx="11771">
                  <c:v>8.8582583061110682</c:v>
                </c:pt>
                <c:pt idx="11772">
                  <c:v>8.8575525812619507</c:v>
                </c:pt>
                <c:pt idx="11773">
                  <c:v>8.8568469688520679</c:v>
                </c:pt>
                <c:pt idx="11774">
                  <c:v>8.856141468854549</c:v>
                </c:pt>
                <c:pt idx="11775">
                  <c:v>8.8554360812425337</c:v>
                </c:pt>
                <c:pt idx="11776">
                  <c:v>8.8547308059891705</c:v>
                </c:pt>
                <c:pt idx="11777">
                  <c:v>8.8540256430676134</c:v>
                </c:pt>
                <c:pt idx="11778">
                  <c:v>8.8533205924510288</c:v>
                </c:pt>
                <c:pt idx="11779">
                  <c:v>8.85261565411259</c:v>
                </c:pt>
                <c:pt idx="11780">
                  <c:v>8.8519108280254795</c:v>
                </c:pt>
                <c:pt idx="11781">
                  <c:v>8.8512061141628866</c:v>
                </c:pt>
                <c:pt idx="11782">
                  <c:v>8.8505015124980115</c:v>
                </c:pt>
                <c:pt idx="11783">
                  <c:v>8.8497970230040615</c:v>
                </c:pt>
                <c:pt idx="11784">
                  <c:v>8.8490926456542507</c:v>
                </c:pt>
                <c:pt idx="11785">
                  <c:v>8.8483883804218078</c:v>
                </c:pt>
                <c:pt idx="11786">
                  <c:v>8.847684227279963</c:v>
                </c:pt>
                <c:pt idx="11787">
                  <c:v>8.846980186201959</c:v>
                </c:pt>
                <c:pt idx="11788">
                  <c:v>8.8462762571610458</c:v>
                </c:pt>
                <c:pt idx="11789">
                  <c:v>8.8455724401304803</c:v>
                </c:pt>
                <c:pt idx="11790">
                  <c:v>8.8448687350835336</c:v>
                </c:pt>
                <c:pt idx="11791">
                  <c:v>8.8441651419934786</c:v>
                </c:pt>
                <c:pt idx="11792">
                  <c:v>8.843461660833599</c:v>
                </c:pt>
                <c:pt idx="11793">
                  <c:v>8.8427582915771907</c:v>
                </c:pt>
                <c:pt idx="11794">
                  <c:v>8.8420550341975517</c:v>
                </c:pt>
                <c:pt idx="11795">
                  <c:v>8.8413518886679938</c:v>
                </c:pt>
                <c:pt idx="11796">
                  <c:v>8.8406488549618327</c:v>
                </c:pt>
                <c:pt idx="11797">
                  <c:v>8.8399459330523982</c:v>
                </c:pt>
                <c:pt idx="11798">
                  <c:v>8.8392431229130235</c:v>
                </c:pt>
                <c:pt idx="11799">
                  <c:v>8.8385404245170527</c:v>
                </c:pt>
                <c:pt idx="11800">
                  <c:v>8.8378378378378386</c:v>
                </c:pt>
                <c:pt idx="11801">
                  <c:v>8.8371353628487412</c:v>
                </c:pt>
                <c:pt idx="11802">
                  <c:v>8.8364329995231294</c:v>
                </c:pt>
                <c:pt idx="11803">
                  <c:v>8.8357307478343809</c:v>
                </c:pt>
                <c:pt idx="11804">
                  <c:v>8.8350286077558824</c:v>
                </c:pt>
                <c:pt idx="11805">
                  <c:v>8.8343265792610257</c:v>
                </c:pt>
                <c:pt idx="11806">
                  <c:v>8.8336246623232171</c:v>
                </c:pt>
                <c:pt idx="11807">
                  <c:v>8.8329228569158662</c:v>
                </c:pt>
                <c:pt idx="11808">
                  <c:v>8.8322211630123935</c:v>
                </c:pt>
                <c:pt idx="11809">
                  <c:v>8.8315195805862281</c:v>
                </c:pt>
                <c:pt idx="11810">
                  <c:v>8.8308181096108029</c:v>
                </c:pt>
                <c:pt idx="11811">
                  <c:v>8.8301167500595668</c:v>
                </c:pt>
                <c:pt idx="11812">
                  <c:v>8.8294155019059737</c:v>
                </c:pt>
                <c:pt idx="11813">
                  <c:v>8.8287143651234832</c:v>
                </c:pt>
                <c:pt idx="11814">
                  <c:v>8.8280133396855653</c:v>
                </c:pt>
                <c:pt idx="11815">
                  <c:v>8.8273124255657009</c:v>
                </c:pt>
                <c:pt idx="11816">
                  <c:v>8.8266116227373779</c:v>
                </c:pt>
                <c:pt idx="11817">
                  <c:v>8.8259109311740911</c:v>
                </c:pt>
                <c:pt idx="11818">
                  <c:v>8.8252103508493427</c:v>
                </c:pt>
                <c:pt idx="11819">
                  <c:v>8.8245098817366472</c:v>
                </c:pt>
                <c:pt idx="11820">
                  <c:v>8.8238095238095244</c:v>
                </c:pt>
                <c:pt idx="11821">
                  <c:v>8.8231092770415049</c:v>
                </c:pt>
                <c:pt idx="11822">
                  <c:v>8.8224091414061263</c:v>
                </c:pt>
                <c:pt idx="11823">
                  <c:v>8.821709116876935</c:v>
                </c:pt>
                <c:pt idx="11824">
                  <c:v>8.8210092034274847</c:v>
                </c:pt>
                <c:pt idx="11825">
                  <c:v>8.8203094010313379</c:v>
                </c:pt>
                <c:pt idx="11826">
                  <c:v>8.8196097096620676</c:v>
                </c:pt>
                <c:pt idx="11827">
                  <c:v>8.8189101292932506</c:v>
                </c:pt>
                <c:pt idx="11828">
                  <c:v>8.8182106598984777</c:v>
                </c:pt>
                <c:pt idx="11829">
                  <c:v>8.8175113014513453</c:v>
                </c:pt>
                <c:pt idx="11830">
                  <c:v>8.8168120539254566</c:v>
                </c:pt>
                <c:pt idx="11831">
                  <c:v>8.8161129172944275</c:v>
                </c:pt>
                <c:pt idx="11832">
                  <c:v>8.8154138915318754</c:v>
                </c:pt>
                <c:pt idx="11833">
                  <c:v>8.8147149766114339</c:v>
                </c:pt>
                <c:pt idx="11834">
                  <c:v>8.8140161725067401</c:v>
                </c:pt>
                <c:pt idx="11835">
                  <c:v>8.8133174791914399</c:v>
                </c:pt>
                <c:pt idx="11836">
                  <c:v>8.8126188966391901</c:v>
                </c:pt>
                <c:pt idx="11837">
                  <c:v>8.8119204248236525</c:v>
                </c:pt>
                <c:pt idx="11838">
                  <c:v>8.8112220637184979</c:v>
                </c:pt>
                <c:pt idx="11839">
                  <c:v>8.8105238132974097</c:v>
                </c:pt>
                <c:pt idx="11840">
                  <c:v>8.8098256735340748</c:v>
                </c:pt>
                <c:pt idx="11841">
                  <c:v>8.8091276444021887</c:v>
                </c:pt>
                <c:pt idx="11842">
                  <c:v>8.808429725875456</c:v>
                </c:pt>
                <c:pt idx="11843">
                  <c:v>8.8077319179275939</c:v>
                </c:pt>
                <c:pt idx="11844">
                  <c:v>8.8070342205323211</c:v>
                </c:pt>
                <c:pt idx="11845">
                  <c:v>8.8063366336633671</c:v>
                </c:pt>
                <c:pt idx="11846">
                  <c:v>8.8056391572944737</c:v>
                </c:pt>
                <c:pt idx="11847">
                  <c:v>8.8049417913993828</c:v>
                </c:pt>
                <c:pt idx="11848">
                  <c:v>8.8042445359518542</c:v>
                </c:pt>
                <c:pt idx="11849">
                  <c:v>8.8035473909256492</c:v>
                </c:pt>
                <c:pt idx="11850">
                  <c:v>8.8028503562945382</c:v>
                </c:pt>
                <c:pt idx="11851">
                  <c:v>8.802153432032302</c:v>
                </c:pt>
                <c:pt idx="11852">
                  <c:v>8.8014566181127307</c:v>
                </c:pt>
                <c:pt idx="11853">
                  <c:v>8.8007599145096194</c:v>
                </c:pt>
                <c:pt idx="11854">
                  <c:v>8.800063321196772</c:v>
                </c:pt>
                <c:pt idx="11855">
                  <c:v>8.7993668381480035</c:v>
                </c:pt>
                <c:pt idx="11856">
                  <c:v>8.7986704653371337</c:v>
                </c:pt>
                <c:pt idx="11857">
                  <c:v>8.7979742027379935</c:v>
                </c:pt>
                <c:pt idx="11858">
                  <c:v>8.7972780503244188</c:v>
                </c:pt>
                <c:pt idx="11859">
                  <c:v>8.7965820080702599</c:v>
                </c:pt>
                <c:pt idx="11860">
                  <c:v>8.7958860759493689</c:v>
                </c:pt>
                <c:pt idx="11861">
                  <c:v>8.7951902539356084</c:v>
                </c:pt>
                <c:pt idx="11862">
                  <c:v>8.7944945420028482</c:v>
                </c:pt>
                <c:pt idx="11863">
                  <c:v>8.7937989401249723</c:v>
                </c:pt>
                <c:pt idx="11864">
                  <c:v>8.793103448275863</c:v>
                </c:pt>
                <c:pt idx="11865">
                  <c:v>8.7924080664294202</c:v>
                </c:pt>
                <c:pt idx="11866">
                  <c:v>8.7917127945595457</c:v>
                </c:pt>
                <c:pt idx="11867">
                  <c:v>8.7910176326401537</c:v>
                </c:pt>
                <c:pt idx="11868">
                  <c:v>8.7903225806451619</c:v>
                </c:pt>
                <c:pt idx="11869">
                  <c:v>8.7896276385485024</c:v>
                </c:pt>
                <c:pt idx="11870">
                  <c:v>8.7889328063241123</c:v>
                </c:pt>
                <c:pt idx="11871">
                  <c:v>8.7882380839459344</c:v>
                </c:pt>
                <c:pt idx="11872">
                  <c:v>8.7875434713879237</c:v>
                </c:pt>
                <c:pt idx="11873">
                  <c:v>8.7868489686240423</c:v>
                </c:pt>
                <c:pt idx="11874">
                  <c:v>8.7861545756282613</c:v>
                </c:pt>
                <c:pt idx="11875">
                  <c:v>8.7854602923745571</c:v>
                </c:pt>
                <c:pt idx="11876">
                  <c:v>8.7847661188369166</c:v>
                </c:pt>
                <c:pt idx="11877">
                  <c:v>8.7840720549893359</c:v>
                </c:pt>
                <c:pt idx="11878">
                  <c:v>8.783378100805816</c:v>
                </c:pt>
                <c:pt idx="11879">
                  <c:v>8.7826842562603691</c:v>
                </c:pt>
                <c:pt idx="11880">
                  <c:v>8.7819905213270157</c:v>
                </c:pt>
                <c:pt idx="11881">
                  <c:v>8.7812968959797821</c:v>
                </c:pt>
                <c:pt idx="11882">
                  <c:v>8.7806033801927033</c:v>
                </c:pt>
                <c:pt idx="11883">
                  <c:v>8.7799099739398265</c:v>
                </c:pt>
                <c:pt idx="11884">
                  <c:v>8.7792166771951994</c:v>
                </c:pt>
                <c:pt idx="11885">
                  <c:v>8.778523489932887</c:v>
                </c:pt>
                <c:pt idx="11886">
                  <c:v>8.7778304121269546</c:v>
                </c:pt>
                <c:pt idx="11887">
                  <c:v>8.7771374437514815</c:v>
                </c:pt>
                <c:pt idx="11888">
                  <c:v>8.7764445847805508</c:v>
                </c:pt>
                <c:pt idx="11889">
                  <c:v>8.775751835188256</c:v>
                </c:pt>
                <c:pt idx="11890">
                  <c:v>8.7750591949486996</c:v>
                </c:pt>
                <c:pt idx="11891">
                  <c:v>8.7743666640359894</c:v>
                </c:pt>
                <c:pt idx="11892">
                  <c:v>8.773674242424244</c:v>
                </c:pt>
                <c:pt idx="11893">
                  <c:v>8.7729819300875889</c:v>
                </c:pt>
                <c:pt idx="11894">
                  <c:v>8.7722897270001585</c:v>
                </c:pt>
                <c:pt idx="11895">
                  <c:v>8.7715976331360963</c:v>
                </c:pt>
                <c:pt idx="11896">
                  <c:v>8.7709056484695491</c:v>
                </c:pt>
                <c:pt idx="11897">
                  <c:v>8.7702137729746799</c:v>
                </c:pt>
                <c:pt idx="11898">
                  <c:v>8.7695220066256514</c:v>
                </c:pt>
                <c:pt idx="11899">
                  <c:v>8.7688303493966409</c:v>
                </c:pt>
                <c:pt idx="11900">
                  <c:v>8.7681388012618307</c:v>
                </c:pt>
                <c:pt idx="11901">
                  <c:v>8.7674473621954121</c:v>
                </c:pt>
                <c:pt idx="11902">
                  <c:v>8.7667560321715836</c:v>
                </c:pt>
                <c:pt idx="11903">
                  <c:v>8.7660648111645525</c:v>
                </c:pt>
                <c:pt idx="11904">
                  <c:v>8.7653736991485349</c:v>
                </c:pt>
                <c:pt idx="11905">
                  <c:v>8.7646826960977542</c:v>
                </c:pt>
                <c:pt idx="11906">
                  <c:v>8.7639918019864425</c:v>
                </c:pt>
                <c:pt idx="11907">
                  <c:v>8.7633010167888408</c:v>
                </c:pt>
                <c:pt idx="11908">
                  <c:v>8.7626103404791937</c:v>
                </c:pt>
                <c:pt idx="11909">
                  <c:v>8.7619197730317602</c:v>
                </c:pt>
                <c:pt idx="11910">
                  <c:v>8.7612293144208042</c:v>
                </c:pt>
                <c:pt idx="11911">
                  <c:v>8.7605389646205989</c:v>
                </c:pt>
                <c:pt idx="11912">
                  <c:v>8.7598487236054225</c:v>
                </c:pt>
                <c:pt idx="11913">
                  <c:v>8.7591585913495642</c:v>
                </c:pt>
                <c:pt idx="11914">
                  <c:v>8.7584685678273217</c:v>
                </c:pt>
                <c:pt idx="11915">
                  <c:v>8.7577786530129984</c:v>
                </c:pt>
                <c:pt idx="11916">
                  <c:v>8.7570888468809081</c:v>
                </c:pt>
                <c:pt idx="11917">
                  <c:v>8.7563991494053717</c:v>
                </c:pt>
                <c:pt idx="11918">
                  <c:v>8.7557095605607191</c:v>
                </c:pt>
                <c:pt idx="11919">
                  <c:v>8.7550200803212856</c:v>
                </c:pt>
                <c:pt idx="11920">
                  <c:v>8.7543307086614188</c:v>
                </c:pt>
                <c:pt idx="11921">
                  <c:v>8.7536414455554699</c:v>
                </c:pt>
                <c:pt idx="11922">
                  <c:v>8.7529522909778006</c:v>
                </c:pt>
                <c:pt idx="11923">
                  <c:v>8.75226324490278</c:v>
                </c:pt>
                <c:pt idx="11924">
                  <c:v>8.7515743073047876</c:v>
                </c:pt>
                <c:pt idx="11925">
                  <c:v>8.7508854781582066</c:v>
                </c:pt>
                <c:pt idx="11926">
                  <c:v>8.7501967574374326</c:v>
                </c:pt>
                <c:pt idx="11927">
                  <c:v>8.7495081451168666</c:v>
                </c:pt>
                <c:pt idx="11928">
                  <c:v>8.7488196411709165</c:v>
                </c:pt>
                <c:pt idx="11929">
                  <c:v>8.7481312455740046</c:v>
                </c:pt>
                <c:pt idx="11930">
                  <c:v>8.7474429583005513</c:v>
                </c:pt>
                <c:pt idx="11931">
                  <c:v>8.7467547793249949</c:v>
                </c:pt>
                <c:pt idx="11932">
                  <c:v>8.7460667086217754</c:v>
                </c:pt>
                <c:pt idx="11933">
                  <c:v>8.7453787461653434</c:v>
                </c:pt>
                <c:pt idx="11934">
                  <c:v>8.7446908919301567</c:v>
                </c:pt>
                <c:pt idx="11935">
                  <c:v>8.7440031458906819</c:v>
                </c:pt>
                <c:pt idx="11936">
                  <c:v>8.7433155080213911</c:v>
                </c:pt>
                <c:pt idx="11937">
                  <c:v>8.7426279782967686</c:v>
                </c:pt>
                <c:pt idx="11938">
                  <c:v>8.7419405566913042</c:v>
                </c:pt>
                <c:pt idx="11939">
                  <c:v>8.7412532431794965</c:v>
                </c:pt>
                <c:pt idx="11940">
                  <c:v>8.7405660377358494</c:v>
                </c:pt>
                <c:pt idx="11941">
                  <c:v>8.7398789403348811</c:v>
                </c:pt>
                <c:pt idx="11942">
                  <c:v>8.7391919509511098</c:v>
                </c:pt>
                <c:pt idx="11943">
                  <c:v>8.7385050695590678</c:v>
                </c:pt>
                <c:pt idx="11944">
                  <c:v>8.7378182961332929</c:v>
                </c:pt>
                <c:pt idx="11945">
                  <c:v>8.7371316306483315</c:v>
                </c:pt>
                <c:pt idx="11946">
                  <c:v>8.7364450730787375</c:v>
                </c:pt>
                <c:pt idx="11947">
                  <c:v>8.7357586233990734</c:v>
                </c:pt>
                <c:pt idx="11948">
                  <c:v>8.7350722815839106</c:v>
                </c:pt>
                <c:pt idx="11949">
                  <c:v>8.7343860476078259</c:v>
                </c:pt>
                <c:pt idx="11950">
                  <c:v>8.733699921445405</c:v>
                </c:pt>
                <c:pt idx="11951">
                  <c:v>8.7330139030712441</c:v>
                </c:pt>
                <c:pt idx="11952">
                  <c:v>8.7323279924599451</c:v>
                </c:pt>
                <c:pt idx="11953">
                  <c:v>8.7316421895861165</c:v>
                </c:pt>
                <c:pt idx="11954">
                  <c:v>8.730956494424376</c:v>
                </c:pt>
                <c:pt idx="11955">
                  <c:v>8.7302709069493538</c:v>
                </c:pt>
                <c:pt idx="11956">
                  <c:v>8.7295854271356799</c:v>
                </c:pt>
                <c:pt idx="11957">
                  <c:v>8.7289000549579967</c:v>
                </c:pt>
                <c:pt idx="11958">
                  <c:v>8.7282147903909575</c:v>
                </c:pt>
                <c:pt idx="11959">
                  <c:v>8.7275296334092172</c:v>
                </c:pt>
                <c:pt idx="11960">
                  <c:v>8.7268445839874431</c:v>
                </c:pt>
                <c:pt idx="11961">
                  <c:v>8.726159642100308</c:v>
                </c:pt>
                <c:pt idx="11962">
                  <c:v>8.7254748077224935</c:v>
                </c:pt>
                <c:pt idx="11963">
                  <c:v>8.7247900808286918</c:v>
                </c:pt>
                <c:pt idx="11964">
                  <c:v>8.7241054613935987</c:v>
                </c:pt>
                <c:pt idx="11965">
                  <c:v>8.7234209493919188</c:v>
                </c:pt>
                <c:pt idx="11966">
                  <c:v>8.7227365447983694</c:v>
                </c:pt>
                <c:pt idx="11967">
                  <c:v>8.7220522475876692</c:v>
                </c:pt>
                <c:pt idx="11968">
                  <c:v>8.7213680577345478</c:v>
                </c:pt>
                <c:pt idx="11969">
                  <c:v>8.7206839752137437</c:v>
                </c:pt>
                <c:pt idx="11970">
                  <c:v>8.7200000000000006</c:v>
                </c:pt>
                <c:pt idx="11971">
                  <c:v>8.7193161320680748</c:v>
                </c:pt>
                <c:pt idx="11972">
                  <c:v>8.7186323713927241</c:v>
                </c:pt>
                <c:pt idx="11973">
                  <c:v>8.717948717948719</c:v>
                </c:pt>
                <c:pt idx="11974">
                  <c:v>8.7172651717108369</c:v>
                </c:pt>
                <c:pt idx="11975">
                  <c:v>8.7165817326538626</c:v>
                </c:pt>
                <c:pt idx="11976">
                  <c:v>8.7158984007525877</c:v>
                </c:pt>
                <c:pt idx="11977">
                  <c:v>8.7152151759818146</c:v>
                </c:pt>
                <c:pt idx="11978">
                  <c:v>8.714532058316351</c:v>
                </c:pt>
                <c:pt idx="11979">
                  <c:v>8.7138490477310153</c:v>
                </c:pt>
                <c:pt idx="11980">
                  <c:v>8.7131661442006276</c:v>
                </c:pt>
                <c:pt idx="11981">
                  <c:v>8.7124833477000241</c:v>
                </c:pt>
                <c:pt idx="11982">
                  <c:v>8.7118006582040444</c:v>
                </c:pt>
                <c:pt idx="11983">
                  <c:v>8.7111180756875353</c:v>
                </c:pt>
                <c:pt idx="11984">
                  <c:v>8.7104356001253542</c:v>
                </c:pt>
                <c:pt idx="11985">
                  <c:v>8.7097532314923622</c:v>
                </c:pt>
                <c:pt idx="11986">
                  <c:v>8.7090709697634345</c:v>
                </c:pt>
                <c:pt idx="11987">
                  <c:v>8.7083888149134498</c:v>
                </c:pt>
                <c:pt idx="11988">
                  <c:v>8.7077067669172941</c:v>
                </c:pt>
                <c:pt idx="11989">
                  <c:v>8.7070248257498637</c:v>
                </c:pt>
                <c:pt idx="11990">
                  <c:v>8.7063429913860624</c:v>
                </c:pt>
                <c:pt idx="11991">
                  <c:v>8.7056612638007991</c:v>
                </c:pt>
                <c:pt idx="11992">
                  <c:v>8.7049796429689952</c:v>
                </c:pt>
                <c:pt idx="11993">
                  <c:v>8.7042981288655774</c:v>
                </c:pt>
                <c:pt idx="11994">
                  <c:v>8.7036167214654778</c:v>
                </c:pt>
                <c:pt idx="11995">
                  <c:v>8.7029354207436409</c:v>
                </c:pt>
                <c:pt idx="11996">
                  <c:v>8.7022542266750165</c:v>
                </c:pt>
                <c:pt idx="11997">
                  <c:v>8.7015731392345632</c:v>
                </c:pt>
                <c:pt idx="11998">
                  <c:v>8.7008921583972469</c:v>
                </c:pt>
                <c:pt idx="11999">
                  <c:v>8.7002112841380406</c:v>
                </c:pt>
                <c:pt idx="12000">
                  <c:v>8.6995305164319259</c:v>
                </c:pt>
                <c:pt idx="12001">
                  <c:v>8.6988498552538935</c:v>
                </c:pt>
                <c:pt idx="12002">
                  <c:v>8.6981693005789396</c:v>
                </c:pt>
                <c:pt idx="12003">
                  <c:v>8.6974888523820706</c:v>
                </c:pt>
                <c:pt idx="12004">
                  <c:v>8.6968085106382986</c:v>
                </c:pt>
                <c:pt idx="12005">
                  <c:v>8.6961282753226445</c:v>
                </c:pt>
                <c:pt idx="12006">
                  <c:v>8.6954481464101381</c:v>
                </c:pt>
                <c:pt idx="12007">
                  <c:v>8.6947681238758125</c:v>
                </c:pt>
                <c:pt idx="12008">
                  <c:v>8.6940882076947155</c:v>
                </c:pt>
                <c:pt idx="12009">
                  <c:v>8.6934083978418961</c:v>
                </c:pt>
                <c:pt idx="12010">
                  <c:v>8.6927286942924162</c:v>
                </c:pt>
                <c:pt idx="12011">
                  <c:v>8.6920490970213447</c:v>
                </c:pt>
                <c:pt idx="12012">
                  <c:v>8.6913696060037537</c:v>
                </c:pt>
                <c:pt idx="12013">
                  <c:v>8.6906902212147283</c:v>
                </c:pt>
                <c:pt idx="12014">
                  <c:v>8.6900109426293586</c:v>
                </c:pt>
                <c:pt idx="12015">
                  <c:v>8.6893317702227453</c:v>
                </c:pt>
                <c:pt idx="12016">
                  <c:v>8.688652703969991</c:v>
                </c:pt>
                <c:pt idx="12017">
                  <c:v>8.6879737438462143</c:v>
                </c:pt>
                <c:pt idx="12018">
                  <c:v>8.6872948898265374</c:v>
                </c:pt>
                <c:pt idx="12019">
                  <c:v>8.6866161418860859</c:v>
                </c:pt>
                <c:pt idx="12020">
                  <c:v>8.6859375000000014</c:v>
                </c:pt>
                <c:pt idx="12021">
                  <c:v>8.6852589641434275</c:v>
                </c:pt>
                <c:pt idx="12022">
                  <c:v>8.6845805342915181</c:v>
                </c:pt>
                <c:pt idx="12023">
                  <c:v>8.6839022104194346</c:v>
                </c:pt>
                <c:pt idx="12024">
                  <c:v>8.6832239925023433</c:v>
                </c:pt>
                <c:pt idx="12025">
                  <c:v>8.6825458805154252</c:v>
                </c:pt>
                <c:pt idx="12026">
                  <c:v>8.6818678744338609</c:v>
                </c:pt>
                <c:pt idx="12027">
                  <c:v>8.6811899742328418</c:v>
                </c:pt>
                <c:pt idx="12028">
                  <c:v>8.6805121798875717</c:v>
                </c:pt>
                <c:pt idx="12029">
                  <c:v>8.6798344913732546</c:v>
                </c:pt>
                <c:pt idx="12030">
                  <c:v>8.6791569086651066</c:v>
                </c:pt>
                <c:pt idx="12031">
                  <c:v>8.6784794317383511</c:v>
                </c:pt>
                <c:pt idx="12032">
                  <c:v>8.6778020605682187</c:v>
                </c:pt>
                <c:pt idx="12033">
                  <c:v>8.6771247951299468</c:v>
                </c:pt>
                <c:pt idx="12034">
                  <c:v>8.6764476353987838</c:v>
                </c:pt>
                <c:pt idx="12035">
                  <c:v>8.6757705813499815</c:v>
                </c:pt>
                <c:pt idx="12036">
                  <c:v>8.6750936329588022</c:v>
                </c:pt>
                <c:pt idx="12037">
                  <c:v>8.6744167902005156</c:v>
                </c:pt>
                <c:pt idx="12038">
                  <c:v>8.6737400530503983</c:v>
                </c:pt>
                <c:pt idx="12039">
                  <c:v>8.6730634214837359</c:v>
                </c:pt>
                <c:pt idx="12040">
                  <c:v>8.672386895475821</c:v>
                </c:pt>
                <c:pt idx="12041">
                  <c:v>8.6717104750019516</c:v>
                </c:pt>
                <c:pt idx="12042">
                  <c:v>8.6710341600374363</c:v>
                </c:pt>
                <c:pt idx="12043">
                  <c:v>8.6703579505575927</c:v>
                </c:pt>
                <c:pt idx="12044">
                  <c:v>8.6696818465377437</c:v>
                </c:pt>
                <c:pt idx="12045">
                  <c:v>8.6690058479532173</c:v>
                </c:pt>
                <c:pt idx="12046">
                  <c:v>8.668329954779356</c:v>
                </c:pt>
                <c:pt idx="12047">
                  <c:v>8.6676541669915039</c:v>
                </c:pt>
                <c:pt idx="12048">
                  <c:v>8.666978484565016</c:v>
                </c:pt>
                <c:pt idx="12049">
                  <c:v>8.6663029074752522</c:v>
                </c:pt>
                <c:pt idx="12050">
                  <c:v>8.6656274356975853</c:v>
                </c:pt>
                <c:pt idx="12051">
                  <c:v>8.6649520692073896</c:v>
                </c:pt>
                <c:pt idx="12052">
                  <c:v>8.6642768079800518</c:v>
                </c:pt>
                <c:pt idx="12053">
                  <c:v>8.6636016519909624</c:v>
                </c:pt>
                <c:pt idx="12054">
                  <c:v>8.6629266012155224</c:v>
                </c:pt>
                <c:pt idx="12055">
                  <c:v>8.6622516556291398</c:v>
                </c:pt>
                <c:pt idx="12056">
                  <c:v>8.6615768152072317</c:v>
                </c:pt>
                <c:pt idx="12057">
                  <c:v>8.6609020799252168</c:v>
                </c:pt>
                <c:pt idx="12058">
                  <c:v>8.6602274497585299</c:v>
                </c:pt>
                <c:pt idx="12059">
                  <c:v>8.6595529246826093</c:v>
                </c:pt>
                <c:pt idx="12060">
                  <c:v>8.6588785046728987</c:v>
                </c:pt>
                <c:pt idx="12061">
                  <c:v>8.6582041897048523</c:v>
                </c:pt>
                <c:pt idx="12062">
                  <c:v>8.6575299797539333</c:v>
                </c:pt>
                <c:pt idx="12063">
                  <c:v>8.6568558747956104</c:v>
                </c:pt>
                <c:pt idx="12064">
                  <c:v>8.6561818748053572</c:v>
                </c:pt>
                <c:pt idx="12065">
                  <c:v>8.6555079797586618</c:v>
                </c:pt>
                <c:pt idx="12066">
                  <c:v>8.6548341896310141</c:v>
                </c:pt>
                <c:pt idx="12067">
                  <c:v>8.6541605043979146</c:v>
                </c:pt>
                <c:pt idx="12068">
                  <c:v>8.6534869240348709</c:v>
                </c:pt>
                <c:pt idx="12069">
                  <c:v>8.6528134485173958</c:v>
                </c:pt>
                <c:pt idx="12070">
                  <c:v>8.6521400778210129</c:v>
                </c:pt>
                <c:pt idx="12071">
                  <c:v>8.651466811921253</c:v>
                </c:pt>
                <c:pt idx="12072">
                  <c:v>8.650793650793652</c:v>
                </c:pt>
                <c:pt idx="12073">
                  <c:v>8.6501205944137567</c:v>
                </c:pt>
                <c:pt idx="12074">
                  <c:v>8.649447642757119</c:v>
                </c:pt>
                <c:pt idx="12075">
                  <c:v>8.6487747957993015</c:v>
                </c:pt>
                <c:pt idx="12076">
                  <c:v>8.6481020535158688</c:v>
                </c:pt>
                <c:pt idx="12077">
                  <c:v>8.6474294158823994</c:v>
                </c:pt>
                <c:pt idx="12078">
                  <c:v>8.6467568828744756</c:v>
                </c:pt>
                <c:pt idx="12079">
                  <c:v>8.6460844544676885</c:v>
                </c:pt>
                <c:pt idx="12080">
                  <c:v>8.6454121306376379</c:v>
                </c:pt>
                <c:pt idx="12081">
                  <c:v>8.6447399113599257</c:v>
                </c:pt>
                <c:pt idx="12082">
                  <c:v>8.6440677966101713</c:v>
                </c:pt>
                <c:pt idx="12083">
                  <c:v>8.6433957863639908</c:v>
                </c:pt>
                <c:pt idx="12084">
                  <c:v>8.6427238805970159</c:v>
                </c:pt>
                <c:pt idx="12085">
                  <c:v>8.6420520792848823</c:v>
                </c:pt>
                <c:pt idx="12086">
                  <c:v>8.6413803824032343</c:v>
                </c:pt>
                <c:pt idx="12087">
                  <c:v>8.6407087899277233</c:v>
                </c:pt>
                <c:pt idx="12088">
                  <c:v>8.640037301834008</c:v>
                </c:pt>
                <c:pt idx="12089">
                  <c:v>8.6393659180977558</c:v>
                </c:pt>
                <c:pt idx="12090">
                  <c:v>8.6386946386946395</c:v>
                </c:pt>
                <c:pt idx="12091">
                  <c:v>8.6380234636003426</c:v>
                </c:pt>
                <c:pt idx="12092">
                  <c:v>8.6373523927905538</c:v>
                </c:pt>
                <c:pt idx="12093">
                  <c:v>8.6366814262409708</c:v>
                </c:pt>
                <c:pt idx="12094">
                  <c:v>8.6360105639272966</c:v>
                </c:pt>
                <c:pt idx="12095">
                  <c:v>8.6353398058252431</c:v>
                </c:pt>
                <c:pt idx="12096">
                  <c:v>8.6346691519105327</c:v>
                </c:pt>
                <c:pt idx="12097">
                  <c:v>8.6339986021588899</c:v>
                </c:pt>
                <c:pt idx="12098">
                  <c:v>8.6333281565460478</c:v>
                </c:pt>
                <c:pt idx="12099">
                  <c:v>8.6326578150477538</c:v>
                </c:pt>
                <c:pt idx="12100">
                  <c:v>8.6319875776397534</c:v>
                </c:pt>
                <c:pt idx="12101">
                  <c:v>8.6313174442978049</c:v>
                </c:pt>
                <c:pt idx="12102">
                  <c:v>8.6306474149976715</c:v>
                </c:pt>
                <c:pt idx="12103">
                  <c:v>8.6299774897151291</c:v>
                </c:pt>
                <c:pt idx="12104">
                  <c:v>8.6293076684259553</c:v>
                </c:pt>
                <c:pt idx="12105">
                  <c:v>8.6286379511059383</c:v>
                </c:pt>
                <c:pt idx="12106">
                  <c:v>8.6279683377308718</c:v>
                </c:pt>
                <c:pt idx="12107">
                  <c:v>8.6272988282765581</c:v>
                </c:pt>
                <c:pt idx="12108">
                  <c:v>8.6266294227188087</c:v>
                </c:pt>
                <c:pt idx="12109">
                  <c:v>8.6259601210334402</c:v>
                </c:pt>
                <c:pt idx="12110">
                  <c:v>8.6252909231962764</c:v>
                </c:pt>
                <c:pt idx="12111">
                  <c:v>8.6246218291831518</c:v>
                </c:pt>
                <c:pt idx="12112">
                  <c:v>8.6239528389699043</c:v>
                </c:pt>
                <c:pt idx="12113">
                  <c:v>8.6232839525323826</c:v>
                </c:pt>
                <c:pt idx="12114">
                  <c:v>8.6226151698464406</c:v>
                </c:pt>
                <c:pt idx="12115">
                  <c:v>8.6219464908879431</c:v>
                </c:pt>
                <c:pt idx="12116">
                  <c:v>8.6212779156327546</c:v>
                </c:pt>
                <c:pt idx="12117">
                  <c:v>8.6206094440567593</c:v>
                </c:pt>
                <c:pt idx="12118">
                  <c:v>8.6199410761358362</c:v>
                </c:pt>
                <c:pt idx="12119">
                  <c:v>8.6192728118458799</c:v>
                </c:pt>
                <c:pt idx="12120">
                  <c:v>8.6186046511627925</c:v>
                </c:pt>
                <c:pt idx="12121">
                  <c:v>8.6179365940624777</c:v>
                </c:pt>
                <c:pt idx="12122">
                  <c:v>8.6172686405208498</c:v>
                </c:pt>
                <c:pt idx="12123">
                  <c:v>8.6166007905138358</c:v>
                </c:pt>
                <c:pt idx="12124">
                  <c:v>8.6159330440173605</c:v>
                </c:pt>
                <c:pt idx="12125">
                  <c:v>8.6152654010073633</c:v>
                </c:pt>
                <c:pt idx="12126">
                  <c:v>8.6145978614597869</c:v>
                </c:pt>
                <c:pt idx="12127">
                  <c:v>8.6139304253505866</c:v>
                </c:pt>
                <c:pt idx="12128">
                  <c:v>8.6132630926557177</c:v>
                </c:pt>
                <c:pt idx="12129">
                  <c:v>8.6125958633511512</c:v>
                </c:pt>
                <c:pt idx="12130">
                  <c:v>8.6119287374128586</c:v>
                </c:pt>
                <c:pt idx="12131">
                  <c:v>8.6112617148168233</c:v>
                </c:pt>
                <c:pt idx="12132">
                  <c:v>8.6105947955390345</c:v>
                </c:pt>
                <c:pt idx="12133">
                  <c:v>8.6099279795554882</c:v>
                </c:pt>
                <c:pt idx="12134">
                  <c:v>8.6092612668421875</c:v>
                </c:pt>
                <c:pt idx="12135">
                  <c:v>8.6085946573751464</c:v>
                </c:pt>
                <c:pt idx="12136">
                  <c:v>8.6079281511303822</c:v>
                </c:pt>
                <c:pt idx="12137">
                  <c:v>8.6072617480839213</c:v>
                </c:pt>
                <c:pt idx="12138">
                  <c:v>8.6065954482117988</c:v>
                </c:pt>
                <c:pt idx="12139">
                  <c:v>8.6059292514900552</c:v>
                </c:pt>
                <c:pt idx="12140">
                  <c:v>8.6052631578947381</c:v>
                </c:pt>
                <c:pt idx="12141">
                  <c:v>8.6045971674019057</c:v>
                </c:pt>
                <c:pt idx="12142">
                  <c:v>8.60393127998762</c:v>
                </c:pt>
                <c:pt idx="12143">
                  <c:v>8.6032654956279515</c:v>
                </c:pt>
                <c:pt idx="12144">
                  <c:v>8.6025998142989799</c:v>
                </c:pt>
                <c:pt idx="12145">
                  <c:v>8.6019342359767901</c:v>
                </c:pt>
                <c:pt idx="12146">
                  <c:v>8.6012687606374758</c:v>
                </c:pt>
                <c:pt idx="12147">
                  <c:v>8.600603388257138</c:v>
                </c:pt>
                <c:pt idx="12148">
                  <c:v>8.5999381188118829</c:v>
                </c:pt>
                <c:pt idx="12149">
                  <c:v>8.5992729522778255</c:v>
                </c:pt>
                <c:pt idx="12150">
                  <c:v>8.5986078886310917</c:v>
                </c:pt>
                <c:pt idx="12151">
                  <c:v>8.597942927847809</c:v>
                </c:pt>
                <c:pt idx="12152">
                  <c:v>8.5972780699041156</c:v>
                </c:pt>
                <c:pt idx="12153">
                  <c:v>8.596613314776155</c:v>
                </c:pt>
                <c:pt idx="12154">
                  <c:v>8.5959486624400814</c:v>
                </c:pt>
                <c:pt idx="12155">
                  <c:v>8.5952841128720543</c:v>
                </c:pt>
                <c:pt idx="12156">
                  <c:v>8.5946196660482386</c:v>
                </c:pt>
                <c:pt idx="12157">
                  <c:v>8.5939553219448097</c:v>
                </c:pt>
                <c:pt idx="12158">
                  <c:v>8.5932910805379521</c:v>
                </c:pt>
                <c:pt idx="12159">
                  <c:v>8.5926269418038501</c:v>
                </c:pt>
                <c:pt idx="12160">
                  <c:v>8.5919629057187024</c:v>
                </c:pt>
                <c:pt idx="12161">
                  <c:v>8.5912989722587145</c:v>
                </c:pt>
                <c:pt idx="12162">
                  <c:v>8.5906351414000941</c:v>
                </c:pt>
                <c:pt idx="12163">
                  <c:v>8.589971413119061</c:v>
                </c:pt>
                <c:pt idx="12164">
                  <c:v>8.5893077873918422</c:v>
                </c:pt>
                <c:pt idx="12165">
                  <c:v>8.5886442641946701</c:v>
                </c:pt>
                <c:pt idx="12166">
                  <c:v>8.5879808435037859</c:v>
                </c:pt>
                <c:pt idx="12167">
                  <c:v>8.5873175252954361</c:v>
                </c:pt>
                <c:pt idx="12168">
                  <c:v>8.5866543095458763</c:v>
                </c:pt>
                <c:pt idx="12169">
                  <c:v>8.5859911962313706</c:v>
                </c:pt>
                <c:pt idx="12170">
                  <c:v>8.5853281853281871</c:v>
                </c:pt>
                <c:pt idx="12171">
                  <c:v>8.5846652768126024</c:v>
                </c:pt>
                <c:pt idx="12172">
                  <c:v>8.5840024706609022</c:v>
                </c:pt>
                <c:pt idx="12173">
                  <c:v>8.5833397668493792</c:v>
                </c:pt>
                <c:pt idx="12174">
                  <c:v>8.5826771653543314</c:v>
                </c:pt>
                <c:pt idx="12175">
                  <c:v>8.582014666152066</c:v>
                </c:pt>
                <c:pt idx="12176">
                  <c:v>8.581352269218895</c:v>
                </c:pt>
                <c:pt idx="12177">
                  <c:v>8.5806899745311433</c:v>
                </c:pt>
                <c:pt idx="12178">
                  <c:v>8.5800277820651338</c:v>
                </c:pt>
                <c:pt idx="12179">
                  <c:v>8.5793656917972072</c:v>
                </c:pt>
                <c:pt idx="12180">
                  <c:v>8.5787037037037042</c:v>
                </c:pt>
                <c:pt idx="12181">
                  <c:v>8.5780418177609761</c:v>
                </c:pt>
                <c:pt idx="12182">
                  <c:v>8.5773800339453796</c:v>
                </c:pt>
                <c:pt idx="12183">
                  <c:v>8.5767183522332804</c:v>
                </c:pt>
                <c:pt idx="12184">
                  <c:v>8.576056772601051</c:v>
                </c:pt>
                <c:pt idx="12185">
                  <c:v>8.5753952950250678</c:v>
                </c:pt>
                <c:pt idx="12186">
                  <c:v>8.5747339194817229</c:v>
                </c:pt>
                <c:pt idx="12187">
                  <c:v>8.5740726459474068</c:v>
                </c:pt>
                <c:pt idx="12188">
                  <c:v>8.5734114743985206</c:v>
                </c:pt>
                <c:pt idx="12189">
                  <c:v>8.5727504048114742</c:v>
                </c:pt>
                <c:pt idx="12190">
                  <c:v>8.5720894371626848</c:v>
                </c:pt>
                <c:pt idx="12191">
                  <c:v>8.571428571428573</c:v>
                </c:pt>
                <c:pt idx="12192">
                  <c:v>8.57076780758557</c:v>
                </c:pt>
                <c:pt idx="12193">
                  <c:v>8.5701071456101143</c:v>
                </c:pt>
                <c:pt idx="12194">
                  <c:v>8.5694465854786515</c:v>
                </c:pt>
                <c:pt idx="12195">
                  <c:v>8.5687861271676304</c:v>
                </c:pt>
                <c:pt idx="12196">
                  <c:v>8.5681257706535146</c:v>
                </c:pt>
                <c:pt idx="12197">
                  <c:v>8.5674655159127706</c:v>
                </c:pt>
                <c:pt idx="12198">
                  <c:v>8.566805362921869</c:v>
                </c:pt>
                <c:pt idx="12199">
                  <c:v>8.5661453116572943</c:v>
                </c:pt>
                <c:pt idx="12200">
                  <c:v>8.5654853620955329</c:v>
                </c:pt>
                <c:pt idx="12201">
                  <c:v>8.5648255142130818</c:v>
                </c:pt>
                <c:pt idx="12202">
                  <c:v>8.5641657679864434</c:v>
                </c:pt>
                <c:pt idx="12203">
                  <c:v>8.5635061233921288</c:v>
                </c:pt>
                <c:pt idx="12204">
                  <c:v>8.5628465804066547</c:v>
                </c:pt>
                <c:pt idx="12205">
                  <c:v>8.5621871390065465</c:v>
                </c:pt>
                <c:pt idx="12206">
                  <c:v>8.5615277991683367</c:v>
                </c:pt>
                <c:pt idx="12207">
                  <c:v>8.5608685608685615</c:v>
                </c:pt>
                <c:pt idx="12208">
                  <c:v>8.5602094240837712</c:v>
                </c:pt>
                <c:pt idx="12209">
                  <c:v>8.559550388790516</c:v>
                </c:pt>
                <c:pt idx="12210">
                  <c:v>8.5588914549653587</c:v>
                </c:pt>
                <c:pt idx="12211">
                  <c:v>8.5582326225848675</c:v>
                </c:pt>
                <c:pt idx="12212">
                  <c:v>8.5575738916256174</c:v>
                </c:pt>
                <c:pt idx="12213">
                  <c:v>8.5569152620641891</c:v>
                </c:pt>
                <c:pt idx="12214">
                  <c:v>8.5562567338771753</c:v>
                </c:pt>
                <c:pt idx="12215">
                  <c:v>8.555598307041171</c:v>
                </c:pt>
                <c:pt idx="12216">
                  <c:v>8.5549399815327796</c:v>
                </c:pt>
                <c:pt idx="12217">
                  <c:v>8.5542817573286154</c:v>
                </c:pt>
                <c:pt idx="12218">
                  <c:v>8.5536236344052945</c:v>
                </c:pt>
                <c:pt idx="12219">
                  <c:v>8.5529656127394418</c:v>
                </c:pt>
                <c:pt idx="12220">
                  <c:v>8.5523076923076928</c:v>
                </c:pt>
                <c:pt idx="12221">
                  <c:v>8.5516498730866868</c:v>
                </c:pt>
                <c:pt idx="12222">
                  <c:v>8.5509921550530699</c:v>
                </c:pt>
                <c:pt idx="12223">
                  <c:v>8.5503345381834972</c:v>
                </c:pt>
                <c:pt idx="12224">
                  <c:v>8.549677022454631</c:v>
                </c:pt>
                <c:pt idx="12225">
                  <c:v>8.5490196078431389</c:v>
                </c:pt>
                <c:pt idx="12226">
                  <c:v>8.5483622943256972</c:v>
                </c:pt>
                <c:pt idx="12227">
                  <c:v>8.5477050818789895</c:v>
                </c:pt>
                <c:pt idx="12228">
                  <c:v>8.5470479704797064</c:v>
                </c:pt>
                <c:pt idx="12229">
                  <c:v>8.546390960104544</c:v>
                </c:pt>
                <c:pt idx="12230">
                  <c:v>8.5457340507302089</c:v>
                </c:pt>
                <c:pt idx="12231">
                  <c:v>8.5450772423334111</c:v>
                </c:pt>
                <c:pt idx="12232">
                  <c:v>8.5444205348908717</c:v>
                </c:pt>
                <c:pt idx="12233">
                  <c:v>8.543763928379315</c:v>
                </c:pt>
                <c:pt idx="12234">
                  <c:v>8.5431074227754742</c:v>
                </c:pt>
                <c:pt idx="12235">
                  <c:v>8.5424510180560898</c:v>
                </c:pt>
                <c:pt idx="12236">
                  <c:v>8.5417947141979109</c:v>
                </c:pt>
                <c:pt idx="12237">
                  <c:v>8.5411385111776923</c:v>
                </c:pt>
                <c:pt idx="12238">
                  <c:v>8.5404824089721938</c:v>
                </c:pt>
                <c:pt idx="12239">
                  <c:v>8.539826407558186</c:v>
                </c:pt>
                <c:pt idx="12240">
                  <c:v>8.5391705069124431</c:v>
                </c:pt>
                <c:pt idx="12241">
                  <c:v>8.5385147070117515</c:v>
                </c:pt>
                <c:pt idx="12242">
                  <c:v>8.5378590078328997</c:v>
                </c:pt>
                <c:pt idx="12243">
                  <c:v>8.537203409352685</c:v>
                </c:pt>
                <c:pt idx="12244">
                  <c:v>8.5365479115479133</c:v>
                </c:pt>
                <c:pt idx="12245">
                  <c:v>8.5358925143953943</c:v>
                </c:pt>
                <c:pt idx="12246">
                  <c:v>8.5352372178719502</c:v>
                </c:pt>
                <c:pt idx="12247">
                  <c:v>8.5345820219544031</c:v>
                </c:pt>
                <c:pt idx="12248">
                  <c:v>8.5339269266195892</c:v>
                </c:pt>
                <c:pt idx="12249">
                  <c:v>8.5332719318443484</c:v>
                </c:pt>
                <c:pt idx="12250">
                  <c:v>8.5326170376055277</c:v>
                </c:pt>
                <c:pt idx="12251">
                  <c:v>8.5319622438799794</c:v>
                </c:pt>
                <c:pt idx="12252">
                  <c:v>8.5313075506445681</c:v>
                </c:pt>
                <c:pt idx="12253">
                  <c:v>8.5306529578761623</c:v>
                </c:pt>
                <c:pt idx="12254">
                  <c:v>8.5299984655516354</c:v>
                </c:pt>
                <c:pt idx="12255">
                  <c:v>8.5293440736478718</c:v>
                </c:pt>
                <c:pt idx="12256">
                  <c:v>8.5286897821417629</c:v>
                </c:pt>
                <c:pt idx="12257">
                  <c:v>8.5280355910102035</c:v>
                </c:pt>
                <c:pt idx="12258">
                  <c:v>8.5273815002300974</c:v>
                </c:pt>
                <c:pt idx="12259">
                  <c:v>8.5267275097783575</c:v>
                </c:pt>
                <c:pt idx="12260">
                  <c:v>8.5260736196319034</c:v>
                </c:pt>
                <c:pt idx="12261">
                  <c:v>8.5254198297676567</c:v>
                </c:pt>
                <c:pt idx="12262">
                  <c:v>8.5247661401625532</c:v>
                </c:pt>
                <c:pt idx="12263">
                  <c:v>8.5241125507935305</c:v>
                </c:pt>
                <c:pt idx="12264">
                  <c:v>8.523459061637535</c:v>
                </c:pt>
                <c:pt idx="12265">
                  <c:v>8.522805672671522</c:v>
                </c:pt>
                <c:pt idx="12266">
                  <c:v>8.5221523838724522</c:v>
                </c:pt>
                <c:pt idx="12267">
                  <c:v>8.5214991952172916</c:v>
                </c:pt>
                <c:pt idx="12268">
                  <c:v>8.5208461066830168</c:v>
                </c:pt>
                <c:pt idx="12269">
                  <c:v>8.5201931182466097</c:v>
                </c:pt>
                <c:pt idx="12270">
                  <c:v>8.5195402298850578</c:v>
                </c:pt>
                <c:pt idx="12271">
                  <c:v>8.5188874415753588</c:v>
                </c:pt>
                <c:pt idx="12272">
                  <c:v>8.5182347532945162</c:v>
                </c:pt>
                <c:pt idx="12273">
                  <c:v>8.5175821650195367</c:v>
                </c:pt>
                <c:pt idx="12274">
                  <c:v>8.5169296767274414</c:v>
                </c:pt>
                <c:pt idx="12275">
                  <c:v>8.5162772883952513</c:v>
                </c:pt>
                <c:pt idx="12276">
                  <c:v>8.5156250000000018</c:v>
                </c:pt>
                <c:pt idx="12277">
                  <c:v>8.5149728115187262</c:v>
                </c:pt>
                <c:pt idx="12278">
                  <c:v>8.5143207229284741</c:v>
                </c:pt>
                <c:pt idx="12279">
                  <c:v>8.5136687342062949</c:v>
                </c:pt>
                <c:pt idx="12280">
                  <c:v>8.5130168453292505</c:v>
                </c:pt>
                <c:pt idx="12281">
                  <c:v>8.5123650562744064</c:v>
                </c:pt>
                <c:pt idx="12282">
                  <c:v>8.5117133670188352</c:v>
                </c:pt>
                <c:pt idx="12283">
                  <c:v>8.5110617775396165</c:v>
                </c:pt>
                <c:pt idx="12284">
                  <c:v>8.5104102878138406</c:v>
                </c:pt>
                <c:pt idx="12285">
                  <c:v>8.5097588978185996</c:v>
                </c:pt>
                <c:pt idx="12286">
                  <c:v>8.5091076075309982</c:v>
                </c:pt>
                <c:pt idx="12287">
                  <c:v>8.5084564169281407</c:v>
                </c:pt>
                <c:pt idx="12288">
                  <c:v>8.507805325987146</c:v>
                </c:pt>
                <c:pt idx="12289">
                  <c:v>8.5071543346851346</c:v>
                </c:pt>
                <c:pt idx="12290">
                  <c:v>8.5065034429992359</c:v>
                </c:pt>
                <c:pt idx="12291">
                  <c:v>8.5058526509065882</c:v>
                </c:pt>
                <c:pt idx="12292">
                  <c:v>8.5052019583843332</c:v>
                </c:pt>
                <c:pt idx="12293">
                  <c:v>8.5045513654096236</c:v>
                </c:pt>
                <c:pt idx="12294">
                  <c:v>8.5039008719596154</c:v>
                </c:pt>
                <c:pt idx="12295">
                  <c:v>8.5032504780114735</c:v>
                </c:pt>
                <c:pt idx="12296">
                  <c:v>8.5026001835423681</c:v>
                </c:pt>
                <c:pt idx="12297">
                  <c:v>8.5019499885294803</c:v>
                </c:pt>
                <c:pt idx="12298">
                  <c:v>8.5012998929499943</c:v>
                </c:pt>
                <c:pt idx="12299">
                  <c:v>8.5006498967811002</c:v>
                </c:pt>
                <c:pt idx="12300">
                  <c:v>8.5000000000000018</c:v>
                </c:pt>
                <c:pt idx="12301">
                  <c:v>8.4993502025839014</c:v>
                </c:pt>
                <c:pt idx="12302">
                  <c:v>8.4987005045100155</c:v>
                </c:pt>
                <c:pt idx="12303">
                  <c:v>8.4980509057555622</c:v>
                </c:pt>
                <c:pt idx="12304">
                  <c:v>8.4974014062977687</c:v>
                </c:pt>
                <c:pt idx="12305">
                  <c:v>8.4967520061138728</c:v>
                </c:pt>
                <c:pt idx="12306">
                  <c:v>8.4961027051811104</c:v>
                </c:pt>
                <c:pt idx="12307">
                  <c:v>8.4954535034767336</c:v>
                </c:pt>
                <c:pt idx="12308">
                  <c:v>8.4948044009779959</c:v>
                </c:pt>
                <c:pt idx="12309">
                  <c:v>8.4941553976621602</c:v>
                </c:pt>
                <c:pt idx="12310">
                  <c:v>8.4935064935064943</c:v>
                </c:pt>
                <c:pt idx="12311">
                  <c:v>8.4928576884882752</c:v>
                </c:pt>
                <c:pt idx="12312">
                  <c:v>8.4922089825847848</c:v>
                </c:pt>
                <c:pt idx="12313">
                  <c:v>8.4915603757733145</c:v>
                </c:pt>
                <c:pt idx="12314">
                  <c:v>8.4909118680311604</c:v>
                </c:pt>
                <c:pt idx="12315">
                  <c:v>8.4902634593356261</c:v>
                </c:pt>
                <c:pt idx="12316">
                  <c:v>8.4896151496640204</c:v>
                </c:pt>
                <c:pt idx="12317">
                  <c:v>8.4889669389936646</c:v>
                </c:pt>
                <c:pt idx="12318">
                  <c:v>8.4883188273018799</c:v>
                </c:pt>
                <c:pt idx="12319">
                  <c:v>8.4876708145659983</c:v>
                </c:pt>
                <c:pt idx="12320">
                  <c:v>8.4870229007633604</c:v>
                </c:pt>
                <c:pt idx="12321">
                  <c:v>8.486375085871309</c:v>
                </c:pt>
                <c:pt idx="12322">
                  <c:v>8.4857273698671971</c:v>
                </c:pt>
                <c:pt idx="12323">
                  <c:v>8.4850797527283834</c:v>
                </c:pt>
                <c:pt idx="12324">
                  <c:v>8.4844322344322354</c:v>
                </c:pt>
                <c:pt idx="12325">
                  <c:v>8.4837848149561239</c:v>
                </c:pt>
                <c:pt idx="12326">
                  <c:v>8.4831374942774307</c:v>
                </c:pt>
                <c:pt idx="12327">
                  <c:v>8.4824902723735427</c:v>
                </c:pt>
                <c:pt idx="12328">
                  <c:v>8.4818431492218505</c:v>
                </c:pt>
                <c:pt idx="12329">
                  <c:v>8.4811961247997569</c:v>
                </c:pt>
                <c:pt idx="12330">
                  <c:v>8.4805491990846686</c:v>
                </c:pt>
                <c:pt idx="12331">
                  <c:v>8.479902372054001</c:v>
                </c:pt>
                <c:pt idx="12332">
                  <c:v>8.4792556436851747</c:v>
                </c:pt>
                <c:pt idx="12333">
                  <c:v>8.4786090139556176</c:v>
                </c:pt>
                <c:pt idx="12334">
                  <c:v>8.4779624828427647</c:v>
                </c:pt>
                <c:pt idx="12335">
                  <c:v>8.4773160503240579</c:v>
                </c:pt>
                <c:pt idx="12336">
                  <c:v>8.4766697163769447</c:v>
                </c:pt>
                <c:pt idx="12337">
                  <c:v>8.476023480978883</c:v>
                </c:pt>
                <c:pt idx="12338">
                  <c:v>8.4753773441073346</c:v>
                </c:pt>
                <c:pt idx="12339">
                  <c:v>8.474731305739768</c:v>
                </c:pt>
                <c:pt idx="12340">
                  <c:v>8.474085365853659</c:v>
                </c:pt>
                <c:pt idx="12341">
                  <c:v>8.4734395244264924</c:v>
                </c:pt>
                <c:pt idx="12342">
                  <c:v>8.4727937814357581</c:v>
                </c:pt>
                <c:pt idx="12343">
                  <c:v>8.4721481368589515</c:v>
                </c:pt>
                <c:pt idx="12344">
                  <c:v>8.4715025906735768</c:v>
                </c:pt>
                <c:pt idx="12345">
                  <c:v>8.4708571428571435</c:v>
                </c:pt>
                <c:pt idx="12346">
                  <c:v>8.4702117933871719</c:v>
                </c:pt>
                <c:pt idx="12347">
                  <c:v>8.4695665422411839</c:v>
                </c:pt>
                <c:pt idx="12348">
                  <c:v>8.4689213893967104</c:v>
                </c:pt>
                <c:pt idx="12349">
                  <c:v>8.4682763348312911</c:v>
                </c:pt>
                <c:pt idx="12350">
                  <c:v>8.4676313785224693</c:v>
                </c:pt>
                <c:pt idx="12351">
                  <c:v>8.4669865204477972</c:v>
                </c:pt>
                <c:pt idx="12352">
                  <c:v>8.4663417605848323</c:v>
                </c:pt>
                <c:pt idx="12353">
                  <c:v>8.4656970989111411</c:v>
                </c:pt>
                <c:pt idx="12354">
                  <c:v>8.4650525354042951</c:v>
                </c:pt>
                <c:pt idx="12355">
                  <c:v>8.4644080700418733</c:v>
                </c:pt>
                <c:pt idx="12356">
                  <c:v>8.4637637028014634</c:v>
                </c:pt>
                <c:pt idx="12357">
                  <c:v>8.4631194336606548</c:v>
                </c:pt>
                <c:pt idx="12358">
                  <c:v>8.4624752625970476</c:v>
                </c:pt>
                <c:pt idx="12359">
                  <c:v>8.4618311895882492</c:v>
                </c:pt>
                <c:pt idx="12360">
                  <c:v>8.4611872146118738</c:v>
                </c:pt>
                <c:pt idx="12361">
                  <c:v>8.4605433376455377</c:v>
                </c:pt>
                <c:pt idx="12362">
                  <c:v>8.459899558666871</c:v>
                </c:pt>
                <c:pt idx="12363">
                  <c:v>8.4592558776535043</c:v>
                </c:pt>
                <c:pt idx="12364">
                  <c:v>8.4586122945830802</c:v>
                </c:pt>
                <c:pt idx="12365">
                  <c:v>8.457968809433245</c:v>
                </c:pt>
                <c:pt idx="12366">
                  <c:v>8.4573254221816541</c:v>
                </c:pt>
                <c:pt idx="12367">
                  <c:v>8.4566821328059643</c:v>
                </c:pt>
                <c:pt idx="12368">
                  <c:v>8.4560389412838468</c:v>
                </c:pt>
                <c:pt idx="12369">
                  <c:v>8.4553958475929747</c:v>
                </c:pt>
                <c:pt idx="12370">
                  <c:v>8.454752851711028</c:v>
                </c:pt>
                <c:pt idx="12371">
                  <c:v>8.4541099536156956</c:v>
                </c:pt>
                <c:pt idx="12372">
                  <c:v>8.4534671532846719</c:v>
                </c:pt>
                <c:pt idx="12373">
                  <c:v>8.45282445069566</c:v>
                </c:pt>
                <c:pt idx="12374">
                  <c:v>8.4521818458263649</c:v>
                </c:pt>
                <c:pt idx="12375">
                  <c:v>8.4515393386545057</c:v>
                </c:pt>
                <c:pt idx="12376">
                  <c:v>8.4508969291577998</c:v>
                </c:pt>
                <c:pt idx="12377">
                  <c:v>8.4502546173139788</c:v>
                </c:pt>
                <c:pt idx="12378">
                  <c:v>8.449612403100776</c:v>
                </c:pt>
                <c:pt idx="12379">
                  <c:v>8.4489702864959355</c:v>
                </c:pt>
                <c:pt idx="12380">
                  <c:v>8.4483282674772049</c:v>
                </c:pt>
                <c:pt idx="12381">
                  <c:v>8.4476863460223406</c:v>
                </c:pt>
                <c:pt idx="12382">
                  <c:v>8.4470445221091026</c:v>
                </c:pt>
                <c:pt idx="12383">
                  <c:v>8.4464027957152634</c:v>
                </c:pt>
                <c:pt idx="12384">
                  <c:v>8.4457611668185972</c:v>
                </c:pt>
                <c:pt idx="12385">
                  <c:v>8.4451196353968871</c:v>
                </c:pt>
                <c:pt idx="12386">
                  <c:v>8.4444782014279216</c:v>
                </c:pt>
                <c:pt idx="12387">
                  <c:v>8.4438368648894979</c:v>
                </c:pt>
                <c:pt idx="12388">
                  <c:v>8.4431956257594187</c:v>
                </c:pt>
                <c:pt idx="12389">
                  <c:v>8.442554484015492</c:v>
                </c:pt>
                <c:pt idx="12390">
                  <c:v>8.4419134396355364</c:v>
                </c:pt>
                <c:pt idx="12391">
                  <c:v>8.4412724925973741</c:v>
                </c:pt>
                <c:pt idx="12392">
                  <c:v>8.4406316428788344</c:v>
                </c:pt>
                <c:pt idx="12393">
                  <c:v>8.4399908904577554</c:v>
                </c:pt>
                <c:pt idx="12394">
                  <c:v>8.4393502353119789</c:v>
                </c:pt>
                <c:pt idx="12395">
                  <c:v>8.4387096774193555</c:v>
                </c:pt>
                <c:pt idx="12396">
                  <c:v>8.4380692167577429</c:v>
                </c:pt>
                <c:pt idx="12397">
                  <c:v>8.4374288533050024</c:v>
                </c:pt>
                <c:pt idx="12398">
                  <c:v>8.4367885870390058</c:v>
                </c:pt>
                <c:pt idx="12399">
                  <c:v>8.4361484179376287</c:v>
                </c:pt>
                <c:pt idx="12400">
                  <c:v>8.4355083459787572</c:v>
                </c:pt>
                <c:pt idx="12401">
                  <c:v>8.4348683711402792</c:v>
                </c:pt>
                <c:pt idx="12402">
                  <c:v>8.4342284934000915</c:v>
                </c:pt>
                <c:pt idx="12403">
                  <c:v>8.4335887127360998</c:v>
                </c:pt>
                <c:pt idx="12404">
                  <c:v>8.432949029126215</c:v>
                </c:pt>
                <c:pt idx="12405">
                  <c:v>8.4323094425483518</c:v>
                </c:pt>
                <c:pt idx="12406">
                  <c:v>8.4316699529804353</c:v>
                </c:pt>
                <c:pt idx="12407">
                  <c:v>8.4310305604003961</c:v>
                </c:pt>
                <c:pt idx="12408">
                  <c:v>8.4303912647861701</c:v>
                </c:pt>
                <c:pt idx="12409">
                  <c:v>8.4297520661157037</c:v>
                </c:pt>
                <c:pt idx="12410">
                  <c:v>8.4291129643669453</c:v>
                </c:pt>
                <c:pt idx="12411">
                  <c:v>8.4284739595178539</c:v>
                </c:pt>
                <c:pt idx="12412">
                  <c:v>8.427835051546392</c:v>
                </c:pt>
                <c:pt idx="12413">
                  <c:v>8.4271962404305327</c:v>
                </c:pt>
                <c:pt idx="12414">
                  <c:v>8.426557526148251</c:v>
                </c:pt>
                <c:pt idx="12415">
                  <c:v>8.4259189086775308</c:v>
                </c:pt>
                <c:pt idx="12416">
                  <c:v>8.4252803879963629</c:v>
                </c:pt>
                <c:pt idx="12417">
                  <c:v>8.4246419640827472</c:v>
                </c:pt>
                <c:pt idx="12418">
                  <c:v>8.4240036369146853</c:v>
                </c:pt>
                <c:pt idx="12419">
                  <c:v>8.4233654064701877</c:v>
                </c:pt>
                <c:pt idx="12420">
                  <c:v>8.4227272727272737</c:v>
                </c:pt>
                <c:pt idx="12421">
                  <c:v>8.4220892356639663</c:v>
                </c:pt>
                <c:pt idx="12422">
                  <c:v>8.4214512952582954</c:v>
                </c:pt>
                <c:pt idx="12423">
                  <c:v>8.4208134514883</c:v>
                </c:pt>
                <c:pt idx="12424">
                  <c:v>8.4201757043320224</c:v>
                </c:pt>
                <c:pt idx="12425">
                  <c:v>8.4195380537675142</c:v>
                </c:pt>
                <c:pt idx="12426">
                  <c:v>8.4189004997728318</c:v>
                </c:pt>
                <c:pt idx="12427">
                  <c:v>8.4182630423260409</c:v>
                </c:pt>
                <c:pt idx="12428">
                  <c:v>8.4176256814052106</c:v>
                </c:pt>
                <c:pt idx="12429">
                  <c:v>8.4169884169884188</c:v>
                </c:pt>
                <c:pt idx="12430">
                  <c:v>8.4163512490537489</c:v>
                </c:pt>
                <c:pt idx="12431">
                  <c:v>8.4157141775792912</c:v>
                </c:pt>
                <c:pt idx="12432">
                  <c:v>8.4150772025431433</c:v>
                </c:pt>
                <c:pt idx="12433">
                  <c:v>8.4144403239234098</c:v>
                </c:pt>
                <c:pt idx="12434">
                  <c:v>8.4138035416982007</c:v>
                </c:pt>
                <c:pt idx="12435">
                  <c:v>8.4131668558456312</c:v>
                </c:pt>
                <c:pt idx="12436">
                  <c:v>8.4125302663438273</c:v>
                </c:pt>
                <c:pt idx="12437">
                  <c:v>8.4118937731709167</c:v>
                </c:pt>
                <c:pt idx="12438">
                  <c:v>8.4112573763050396</c:v>
                </c:pt>
                <c:pt idx="12439">
                  <c:v>8.4106210757243378</c:v>
                </c:pt>
                <c:pt idx="12440">
                  <c:v>8.4099848714069605</c:v>
                </c:pt>
                <c:pt idx="12441">
                  <c:v>8.4093487633310655</c:v>
                </c:pt>
                <c:pt idx="12442">
                  <c:v>8.4087127514748161</c:v>
                </c:pt>
                <c:pt idx="12443">
                  <c:v>8.4080768358163809</c:v>
                </c:pt>
                <c:pt idx="12444">
                  <c:v>8.407441016333939</c:v>
                </c:pt>
                <c:pt idx="12445">
                  <c:v>8.4068052930056716</c:v>
                </c:pt>
                <c:pt idx="12446">
                  <c:v>8.4061696658097702</c:v>
                </c:pt>
                <c:pt idx="12447">
                  <c:v>8.4055341347244283</c:v>
                </c:pt>
                <c:pt idx="12448">
                  <c:v>8.4048986997278519</c:v>
                </c:pt>
                <c:pt idx="12449">
                  <c:v>8.4042633607982467</c:v>
                </c:pt>
                <c:pt idx="12450">
                  <c:v>8.4036281179138328</c:v>
                </c:pt>
                <c:pt idx="12451">
                  <c:v>8.4029929710528322</c:v>
                </c:pt>
                <c:pt idx="12452">
                  <c:v>8.4023579201934719</c:v>
                </c:pt>
                <c:pt idx="12453">
                  <c:v>8.4017229653139882</c:v>
                </c:pt>
                <c:pt idx="12454">
                  <c:v>8.4010881063926259</c:v>
                </c:pt>
                <c:pt idx="12455">
                  <c:v>8.4004533434076318</c:v>
                </c:pt>
                <c:pt idx="12456">
                  <c:v>8.3998186763372633</c:v>
                </c:pt>
                <c:pt idx="12457">
                  <c:v>8.3991841051597813</c:v>
                </c:pt>
                <c:pt idx="12458">
                  <c:v>8.3985496298534539</c:v>
                </c:pt>
                <c:pt idx="12459">
                  <c:v>8.3979152503965562</c:v>
                </c:pt>
                <c:pt idx="12460">
                  <c:v>8.3972809667673722</c:v>
                </c:pt>
                <c:pt idx="12461">
                  <c:v>8.3966467789441896</c:v>
                </c:pt>
                <c:pt idx="12462">
                  <c:v>8.3960126869053031</c:v>
                </c:pt>
                <c:pt idx="12463">
                  <c:v>8.3953786906290127</c:v>
                </c:pt>
                <c:pt idx="12464">
                  <c:v>8.3947447900936289</c:v>
                </c:pt>
                <c:pt idx="12465">
                  <c:v>8.3941109852774645</c:v>
                </c:pt>
                <c:pt idx="12466">
                  <c:v>8.3934772761588423</c:v>
                </c:pt>
                <c:pt idx="12467">
                  <c:v>8.3928436627160874</c:v>
                </c:pt>
                <c:pt idx="12468">
                  <c:v>8.392210144927537</c:v>
                </c:pt>
                <c:pt idx="12469">
                  <c:v>8.3915767227715303</c:v>
                </c:pt>
                <c:pt idx="12470">
                  <c:v>8.3909433962264171</c:v>
                </c:pt>
                <c:pt idx="12471">
                  <c:v>8.390310165270547</c:v>
                </c:pt>
                <c:pt idx="12472">
                  <c:v>8.3896770298822823</c:v>
                </c:pt>
                <c:pt idx="12473">
                  <c:v>8.3890439900399922</c:v>
                </c:pt>
                <c:pt idx="12474">
                  <c:v>8.388411045722048</c:v>
                </c:pt>
                <c:pt idx="12475">
                  <c:v>8.3877781969068295</c:v>
                </c:pt>
                <c:pt idx="12476">
                  <c:v>8.3871454435727237</c:v>
                </c:pt>
                <c:pt idx="12477">
                  <c:v>8.3865127856981232</c:v>
                </c:pt>
                <c:pt idx="12478">
                  <c:v>8.3858802232614273</c:v>
                </c:pt>
                <c:pt idx="12479">
                  <c:v>8.3852477562410446</c:v>
                </c:pt>
                <c:pt idx="12480">
                  <c:v>8.384615384615385</c:v>
                </c:pt>
                <c:pt idx="12481">
                  <c:v>8.3839831083628695</c:v>
                </c:pt>
                <c:pt idx="12482">
                  <c:v>8.3833509274619225</c:v>
                </c:pt>
                <c:pt idx="12483">
                  <c:v>8.3827188418909753</c:v>
                </c:pt>
                <c:pt idx="12484">
                  <c:v>8.3820868516284683</c:v>
                </c:pt>
                <c:pt idx="12485">
                  <c:v>8.3814549566528473</c:v>
                </c:pt>
                <c:pt idx="12486">
                  <c:v>8.3808231569425615</c:v>
                </c:pt>
                <c:pt idx="12487">
                  <c:v>8.380191452476069</c:v>
                </c:pt>
                <c:pt idx="12488">
                  <c:v>8.3795598432318368</c:v>
                </c:pt>
                <c:pt idx="12489">
                  <c:v>8.3789283291883354</c:v>
                </c:pt>
                <c:pt idx="12490">
                  <c:v>8.3782969103240408</c:v>
                </c:pt>
                <c:pt idx="12491">
                  <c:v>8.3776655866174377</c:v>
                </c:pt>
                <c:pt idx="12492">
                  <c:v>8.3770343580470179</c:v>
                </c:pt>
                <c:pt idx="12493">
                  <c:v>8.376403224591277</c:v>
                </c:pt>
                <c:pt idx="12494">
                  <c:v>8.3757721862287191</c:v>
                </c:pt>
                <c:pt idx="12495">
                  <c:v>8.375141242937854</c:v>
                </c:pt>
                <c:pt idx="12496">
                  <c:v>8.3745103946971984</c:v>
                </c:pt>
                <c:pt idx="12497">
                  <c:v>8.3738796414852761</c:v>
                </c:pt>
                <c:pt idx="12498">
                  <c:v>8.3732489832806163</c:v>
                </c:pt>
                <c:pt idx="12499">
                  <c:v>8.3726184200617535</c:v>
                </c:pt>
                <c:pt idx="12500">
                  <c:v>8.3719879518072293</c:v>
                </c:pt>
                <c:pt idx="12501">
                  <c:v>8.371357578495596</c:v>
                </c:pt>
                <c:pt idx="12502">
                  <c:v>8.3707273001054077</c:v>
                </c:pt>
                <c:pt idx="12503">
                  <c:v>8.3700971166152236</c:v>
                </c:pt>
                <c:pt idx="12504">
                  <c:v>8.3694670280036139</c:v>
                </c:pt>
                <c:pt idx="12505">
                  <c:v>8.3688370342491538</c:v>
                </c:pt>
                <c:pt idx="12506">
                  <c:v>8.3682071353304242</c:v>
                </c:pt>
                <c:pt idx="12507">
                  <c:v>8.3675773312260109</c:v>
                </c:pt>
                <c:pt idx="12508">
                  <c:v>8.3669476219145107</c:v>
                </c:pt>
                <c:pt idx="12509">
                  <c:v>8.366318007374522</c:v>
                </c:pt>
                <c:pt idx="12510">
                  <c:v>8.3656884875846504</c:v>
                </c:pt>
                <c:pt idx="12511">
                  <c:v>8.3650590625235139</c:v>
                </c:pt>
                <c:pt idx="12512">
                  <c:v>8.364429732169727</c:v>
                </c:pt>
                <c:pt idx="12513">
                  <c:v>8.3638004965019199</c:v>
                </c:pt>
                <c:pt idx="12514">
                  <c:v>8.3631713554987215</c:v>
                </c:pt>
                <c:pt idx="12515">
                  <c:v>8.3625423091387745</c:v>
                </c:pt>
                <c:pt idx="12516">
                  <c:v>8.3619133574007236</c:v>
                </c:pt>
                <c:pt idx="12517">
                  <c:v>8.3612845002632188</c:v>
                </c:pt>
                <c:pt idx="12518">
                  <c:v>8.3606557377049189</c:v>
                </c:pt>
                <c:pt idx="12519">
                  <c:v>8.3600270697044898</c:v>
                </c:pt>
                <c:pt idx="12520">
                  <c:v>8.3593984962406029</c:v>
                </c:pt>
                <c:pt idx="12521">
                  <c:v>8.3587700172919348</c:v>
                </c:pt>
                <c:pt idx="12522">
                  <c:v>8.3581416328371692</c:v>
                </c:pt>
                <c:pt idx="12523">
                  <c:v>8.3575133428549968</c:v>
                </c:pt>
                <c:pt idx="12524">
                  <c:v>8.3568851473241139</c:v>
                </c:pt>
                <c:pt idx="12525">
                  <c:v>8.3562570462232255</c:v>
                </c:pt>
                <c:pt idx="12526">
                  <c:v>8.3556290395310402</c:v>
                </c:pt>
                <c:pt idx="12527">
                  <c:v>8.3550011272262736</c:v>
                </c:pt>
                <c:pt idx="12528">
                  <c:v>8.3543733092876469</c:v>
                </c:pt>
                <c:pt idx="12529">
                  <c:v>8.3537455856938916</c:v>
                </c:pt>
                <c:pt idx="12530">
                  <c:v>8.353117956423743</c:v>
                </c:pt>
                <c:pt idx="12531">
                  <c:v>8.3524904214559399</c:v>
                </c:pt>
                <c:pt idx="12532">
                  <c:v>8.3518629807692317</c:v>
                </c:pt>
                <c:pt idx="12533">
                  <c:v>8.3512356343423733</c:v>
                </c:pt>
                <c:pt idx="12534">
                  <c:v>8.3506083821541246</c:v>
                </c:pt>
                <c:pt idx="12535">
                  <c:v>8.3499812241832529</c:v>
                </c:pt>
                <c:pt idx="12536">
                  <c:v>8.3493541604085326</c:v>
                </c:pt>
                <c:pt idx="12537">
                  <c:v>8.3487271908087415</c:v>
                </c:pt>
                <c:pt idx="12538">
                  <c:v>8.3481003153626681</c:v>
                </c:pt>
                <c:pt idx="12539">
                  <c:v>8.3474735340491044</c:v>
                </c:pt>
                <c:pt idx="12540">
                  <c:v>8.346846846846848</c:v>
                </c:pt>
                <c:pt idx="12541">
                  <c:v>8.346220253734705</c:v>
                </c:pt>
                <c:pt idx="12542">
                  <c:v>8.3455937546914889</c:v>
                </c:pt>
                <c:pt idx="12543">
                  <c:v>8.3449673496960148</c:v>
                </c:pt>
                <c:pt idx="12544">
                  <c:v>8.3443410387271104</c:v>
                </c:pt>
                <c:pt idx="12545">
                  <c:v>8.3437148217636032</c:v>
                </c:pt>
                <c:pt idx="12546">
                  <c:v>8.3430886987843333</c:v>
                </c:pt>
                <c:pt idx="12547">
                  <c:v>8.3424626697681408</c:v>
                </c:pt>
                <c:pt idx="12548">
                  <c:v>8.341836734693878</c:v>
                </c:pt>
                <c:pt idx="12549">
                  <c:v>8.341210893540401</c:v>
                </c:pt>
                <c:pt idx="12550">
                  <c:v>8.340585146286573</c:v>
                </c:pt>
                <c:pt idx="12551">
                  <c:v>8.3399594929112606</c:v>
                </c:pt>
                <c:pt idx="12552">
                  <c:v>8.3393339333933412</c:v>
                </c:pt>
                <c:pt idx="12553">
                  <c:v>8.3387084677116938</c:v>
                </c:pt>
                <c:pt idx="12554">
                  <c:v>8.3380830958452083</c:v>
                </c:pt>
                <c:pt idx="12555">
                  <c:v>8.3374578177727798</c:v>
                </c:pt>
                <c:pt idx="12556">
                  <c:v>8.3368326334733069</c:v>
                </c:pt>
                <c:pt idx="12557">
                  <c:v>8.3362075429256972</c:v>
                </c:pt>
                <c:pt idx="12558">
                  <c:v>8.3355825461088635</c:v>
                </c:pt>
                <c:pt idx="12559">
                  <c:v>8.3349576430017258</c:v>
                </c:pt>
                <c:pt idx="12560">
                  <c:v>8.3343328335832094</c:v>
                </c:pt>
                <c:pt idx="12561">
                  <c:v>8.3337081178322467</c:v>
                </c:pt>
                <c:pt idx="12562">
                  <c:v>8.3330834957277773</c:v>
                </c:pt>
                <c:pt idx="12563">
                  <c:v>8.3324589672487459</c:v>
                </c:pt>
                <c:pt idx="12564">
                  <c:v>8.331834532374101</c:v>
                </c:pt>
                <c:pt idx="12565">
                  <c:v>8.3312101910828034</c:v>
                </c:pt>
                <c:pt idx="12566">
                  <c:v>8.3305859433538156</c:v>
                </c:pt>
                <c:pt idx="12567">
                  <c:v>8.3299617891661057</c:v>
                </c:pt>
                <c:pt idx="12568">
                  <c:v>8.3293377284986523</c:v>
                </c:pt>
                <c:pt idx="12569">
                  <c:v>8.3287137613304374</c:v>
                </c:pt>
                <c:pt idx="12570">
                  <c:v>8.3280898876404503</c:v>
                </c:pt>
                <c:pt idx="12571">
                  <c:v>8.3274661074076857</c:v>
                </c:pt>
                <c:pt idx="12572">
                  <c:v>8.3268424206111451</c:v>
                </c:pt>
                <c:pt idx="12573">
                  <c:v>8.3262188272298374</c:v>
                </c:pt>
                <c:pt idx="12574">
                  <c:v>8.325595327242775</c:v>
                </c:pt>
                <c:pt idx="12575">
                  <c:v>8.3249719206289789</c:v>
                </c:pt>
                <c:pt idx="12576">
                  <c:v>8.3243486073674759</c:v>
                </c:pt>
                <c:pt idx="12577">
                  <c:v>8.3237253874372996</c:v>
                </c:pt>
                <c:pt idx="12578">
                  <c:v>8.3231022608174889</c:v>
                </c:pt>
                <c:pt idx="12579">
                  <c:v>8.3224792274870882</c:v>
                </c:pt>
                <c:pt idx="12580">
                  <c:v>8.3218562874251507</c:v>
                </c:pt>
                <c:pt idx="12581">
                  <c:v>8.3212334406107331</c:v>
                </c:pt>
                <c:pt idx="12582">
                  <c:v>8.3206106870229011</c:v>
                </c:pt>
                <c:pt idx="12583">
                  <c:v>8.3199880266407256</c:v>
                </c:pt>
                <c:pt idx="12584">
                  <c:v>8.3193654594432811</c:v>
                </c:pt>
                <c:pt idx="12585">
                  <c:v>8.3187429854096528</c:v>
                </c:pt>
                <c:pt idx="12586">
                  <c:v>8.3181206045189295</c:v>
                </c:pt>
                <c:pt idx="12587">
                  <c:v>8.317498316750207</c:v>
                </c:pt>
                <c:pt idx="12588">
                  <c:v>8.3168761220825864</c:v>
                </c:pt>
                <c:pt idx="12589">
                  <c:v>8.316254020495176</c:v>
                </c:pt>
                <c:pt idx="12590">
                  <c:v>8.3156320119670912</c:v>
                </c:pt>
                <c:pt idx="12591">
                  <c:v>8.3150100964774527</c:v>
                </c:pt>
                <c:pt idx="12592">
                  <c:v>8.3143882740053847</c:v>
                </c:pt>
                <c:pt idx="12593">
                  <c:v>8.3137665445300239</c:v>
                </c:pt>
                <c:pt idx="12594">
                  <c:v>8.3131449080305089</c:v>
                </c:pt>
                <c:pt idx="12595">
                  <c:v>8.3125233644859833</c:v>
                </c:pt>
                <c:pt idx="12596">
                  <c:v>8.3119019138755998</c:v>
                </c:pt>
                <c:pt idx="12597">
                  <c:v>8.3112805561785166</c:v>
                </c:pt>
                <c:pt idx="12598">
                  <c:v>8.3106592913738986</c:v>
                </c:pt>
                <c:pt idx="12599">
                  <c:v>8.3100381194409163</c:v>
                </c:pt>
                <c:pt idx="12600">
                  <c:v>8.3094170403587455</c:v>
                </c:pt>
                <c:pt idx="12601">
                  <c:v>8.3087960541065708</c:v>
                </c:pt>
                <c:pt idx="12602">
                  <c:v>8.3081751606635788</c:v>
                </c:pt>
                <c:pt idx="12603">
                  <c:v>8.3075543600089681</c:v>
                </c:pt>
                <c:pt idx="12604">
                  <c:v>8.3069336521219377</c:v>
                </c:pt>
                <c:pt idx="12605">
                  <c:v>8.3063130369816971</c:v>
                </c:pt>
                <c:pt idx="12606">
                  <c:v>8.3056925145674594</c:v>
                </c:pt>
                <c:pt idx="12607">
                  <c:v>8.3050720848584465</c:v>
                </c:pt>
                <c:pt idx="12608">
                  <c:v>8.3044517478338822</c:v>
                </c:pt>
                <c:pt idx="12609">
                  <c:v>8.3038315034730008</c:v>
                </c:pt>
                <c:pt idx="12610">
                  <c:v>8.3032113517550421</c:v>
                </c:pt>
                <c:pt idx="12611">
                  <c:v>8.3025912926592493</c:v>
                </c:pt>
                <c:pt idx="12612">
                  <c:v>8.3019713261648764</c:v>
                </c:pt>
                <c:pt idx="12613">
                  <c:v>8.3013514522511773</c:v>
                </c:pt>
                <c:pt idx="12614">
                  <c:v>8.3007316708974184</c:v>
                </c:pt>
                <c:pt idx="12615">
                  <c:v>8.3001119820828677</c:v>
                </c:pt>
                <c:pt idx="12616">
                  <c:v>8.2994923857868024</c:v>
                </c:pt>
                <c:pt idx="12617">
                  <c:v>8.2988728819885065</c:v>
                </c:pt>
                <c:pt idx="12618">
                  <c:v>8.2982534706672642</c:v>
                </c:pt>
                <c:pt idx="12619">
                  <c:v>8.2976341518023737</c:v>
                </c:pt>
                <c:pt idx="12620">
                  <c:v>8.2970149253731353</c:v>
                </c:pt>
                <c:pt idx="12621">
                  <c:v>8.2963957913588544</c:v>
                </c:pt>
                <c:pt idx="12622">
                  <c:v>8.2957767497388453</c:v>
                </c:pt>
                <c:pt idx="12623">
                  <c:v>8.2951578004924276</c:v>
                </c:pt>
                <c:pt idx="12624">
                  <c:v>8.2945389435989263</c:v>
                </c:pt>
                <c:pt idx="12625">
                  <c:v>8.2939201790376735</c:v>
                </c:pt>
                <c:pt idx="12626">
                  <c:v>8.2933015067880067</c:v>
                </c:pt>
                <c:pt idx="12627">
                  <c:v>8.2926829268292686</c:v>
                </c:pt>
                <c:pt idx="12628">
                  <c:v>8.2920644391408125</c:v>
                </c:pt>
                <c:pt idx="12629">
                  <c:v>8.2914460437019919</c:v>
                </c:pt>
                <c:pt idx="12630">
                  <c:v>8.2908277404921709</c:v>
                </c:pt>
                <c:pt idx="12631">
                  <c:v>8.290209529490717</c:v>
                </c:pt>
                <c:pt idx="12632">
                  <c:v>8.2895914106770068</c:v>
                </c:pt>
                <c:pt idx="12633">
                  <c:v>8.2889733840304185</c:v>
                </c:pt>
                <c:pt idx="12634">
                  <c:v>8.2883554495303429</c:v>
                </c:pt>
                <c:pt idx="12635">
                  <c:v>8.2877376071561688</c:v>
                </c:pt>
                <c:pt idx="12636">
                  <c:v>8.2871198568872995</c:v>
                </c:pt>
                <c:pt idx="12637">
                  <c:v>8.2865021987031398</c:v>
                </c:pt>
                <c:pt idx="12638">
                  <c:v>8.2858846325830982</c:v>
                </c:pt>
                <c:pt idx="12639">
                  <c:v>8.2852671585065956</c:v>
                </c:pt>
                <c:pt idx="12640">
                  <c:v>8.2846497764530564</c:v>
                </c:pt>
                <c:pt idx="12641">
                  <c:v>8.2840324864019088</c:v>
                </c:pt>
                <c:pt idx="12642">
                  <c:v>8.2834152883325896</c:v>
                </c:pt>
                <c:pt idx="12643">
                  <c:v>8.2827981822245409</c:v>
                </c:pt>
                <c:pt idx="12644">
                  <c:v>8.2821811680572122</c:v>
                </c:pt>
                <c:pt idx="12645">
                  <c:v>8.2815642458100562</c:v>
                </c:pt>
                <c:pt idx="12646">
                  <c:v>8.2809474154625367</c:v>
                </c:pt>
                <c:pt idx="12647">
                  <c:v>8.280330676994117</c:v>
                </c:pt>
                <c:pt idx="12648">
                  <c:v>8.2797140303842731</c:v>
                </c:pt>
                <c:pt idx="12649">
                  <c:v>8.2790974756124811</c:v>
                </c:pt>
                <c:pt idx="12650">
                  <c:v>8.2784810126582293</c:v>
                </c:pt>
                <c:pt idx="12651">
                  <c:v>8.2778646415010062</c:v>
                </c:pt>
                <c:pt idx="12652">
                  <c:v>8.2772483621203108</c:v>
                </c:pt>
                <c:pt idx="12653">
                  <c:v>8.2766321744956457</c:v>
                </c:pt>
                <c:pt idx="12654">
                  <c:v>8.2760160786065224</c:v>
                </c:pt>
                <c:pt idx="12655">
                  <c:v>8.2754000744324543</c:v>
                </c:pt>
                <c:pt idx="12656">
                  <c:v>8.2747841619529634</c:v>
                </c:pt>
                <c:pt idx="12657">
                  <c:v>8.274168341147579</c:v>
                </c:pt>
                <c:pt idx="12658">
                  <c:v>8.273552611995834</c:v>
                </c:pt>
                <c:pt idx="12659">
                  <c:v>8.2729369744772683</c:v>
                </c:pt>
                <c:pt idx="12660">
                  <c:v>8.2723214285714288</c:v>
                </c:pt>
                <c:pt idx="12661">
                  <c:v>8.271705974257868</c:v>
                </c:pt>
                <c:pt idx="12662">
                  <c:v>8.2710906115161453</c:v>
                </c:pt>
                <c:pt idx="12663">
                  <c:v>8.270475340325822</c:v>
                </c:pt>
                <c:pt idx="12664">
                  <c:v>8.2698601606664699</c:v>
                </c:pt>
                <c:pt idx="12665">
                  <c:v>8.2692450725176663</c:v>
                </c:pt>
                <c:pt idx="12666">
                  <c:v>8.2686300758589919</c:v>
                </c:pt>
                <c:pt idx="12667">
                  <c:v>8.2680151706700382</c:v>
                </c:pt>
                <c:pt idx="12668">
                  <c:v>8.2674003569304002</c:v>
                </c:pt>
                <c:pt idx="12669">
                  <c:v>8.2667856346196746</c:v>
                </c:pt>
                <c:pt idx="12670">
                  <c:v>8.2661710037174725</c:v>
                </c:pt>
                <c:pt idx="12671">
                  <c:v>8.2655564642034065</c:v>
                </c:pt>
                <c:pt idx="12672">
                  <c:v>8.264942016057093</c:v>
                </c:pt>
                <c:pt idx="12673">
                  <c:v>8.2643276592581589</c:v>
                </c:pt>
                <c:pt idx="12674">
                  <c:v>8.2637133937862348</c:v>
                </c:pt>
                <c:pt idx="12675">
                  <c:v>8.2630992196209601</c:v>
                </c:pt>
                <c:pt idx="12676">
                  <c:v>8.262485136741974</c:v>
                </c:pt>
                <c:pt idx="12677">
                  <c:v>8.2618711451289304</c:v>
                </c:pt>
                <c:pt idx="12678">
                  <c:v>8.2612572447614809</c:v>
                </c:pt>
                <c:pt idx="12679">
                  <c:v>8.2606434356192899</c:v>
                </c:pt>
                <c:pt idx="12680">
                  <c:v>8.2600297176820217</c:v>
                </c:pt>
                <c:pt idx="12681">
                  <c:v>8.2594160909293528</c:v>
                </c:pt>
                <c:pt idx="12682">
                  <c:v>8.2588025553409601</c:v>
                </c:pt>
                <c:pt idx="12683">
                  <c:v>8.2581891108965326</c:v>
                </c:pt>
                <c:pt idx="12684">
                  <c:v>8.2575757575757578</c:v>
                </c:pt>
                <c:pt idx="12685">
                  <c:v>8.2569624953583372</c:v>
                </c:pt>
                <c:pt idx="12686">
                  <c:v>8.2563493242239723</c:v>
                </c:pt>
                <c:pt idx="12687">
                  <c:v>8.2557362441523736</c:v>
                </c:pt>
                <c:pt idx="12688">
                  <c:v>8.255123255123257</c:v>
                </c:pt>
                <c:pt idx="12689">
                  <c:v>8.2545103571163416</c:v>
                </c:pt>
                <c:pt idx="12690">
                  <c:v>8.2538975501113594</c:v>
                </c:pt>
                <c:pt idx="12691">
                  <c:v>8.253284834088042</c:v>
                </c:pt>
                <c:pt idx="12692">
                  <c:v>8.2526722090261302</c:v>
                </c:pt>
                <c:pt idx="12693">
                  <c:v>8.2520596749053681</c:v>
                </c:pt>
                <c:pt idx="12694">
                  <c:v>8.2514472317055088</c:v>
                </c:pt>
                <c:pt idx="12695">
                  <c:v>8.2508348794063089</c:v>
                </c:pt>
                <c:pt idx="12696">
                  <c:v>8.250222617987534</c:v>
                </c:pt>
                <c:pt idx="12697">
                  <c:v>8.2496104474289549</c:v>
                </c:pt>
                <c:pt idx="12698">
                  <c:v>8.2489983677103442</c:v>
                </c:pt>
                <c:pt idx="12699">
                  <c:v>8.2483863788114853</c:v>
                </c:pt>
                <c:pt idx="12700">
                  <c:v>8.2477744807121667</c:v>
                </c:pt>
                <c:pt idx="12701">
                  <c:v>8.2471626733921823</c:v>
                </c:pt>
                <c:pt idx="12702">
                  <c:v>8.2465509568313315</c:v>
                </c:pt>
                <c:pt idx="12703">
                  <c:v>8.2459393310094207</c:v>
                </c:pt>
                <c:pt idx="12704">
                  <c:v>8.2453277959062596</c:v>
                </c:pt>
                <c:pt idx="12705">
                  <c:v>8.244716351501669</c:v>
                </c:pt>
                <c:pt idx="12706">
                  <c:v>8.2441049977754712</c:v>
                </c:pt>
                <c:pt idx="12707">
                  <c:v>8.2434937347074975</c:v>
                </c:pt>
                <c:pt idx="12708">
                  <c:v>8.2428825622775808</c:v>
                </c:pt>
                <c:pt idx="12709">
                  <c:v>8.2422714804655648</c:v>
                </c:pt>
                <c:pt idx="12710">
                  <c:v>8.2416604892512986</c:v>
                </c:pt>
                <c:pt idx="12711">
                  <c:v>8.2410495886146329</c:v>
                </c:pt>
                <c:pt idx="12712">
                  <c:v>8.2404387785354292</c:v>
                </c:pt>
                <c:pt idx="12713">
                  <c:v>8.2398280589935524</c:v>
                </c:pt>
                <c:pt idx="12714">
                  <c:v>8.2392174299688765</c:v>
                </c:pt>
                <c:pt idx="12715">
                  <c:v>8.2386068914412753</c:v>
                </c:pt>
                <c:pt idx="12716">
                  <c:v>8.2379964433906352</c:v>
                </c:pt>
                <c:pt idx="12717">
                  <c:v>8.2373860857968442</c:v>
                </c:pt>
                <c:pt idx="12718">
                  <c:v>8.2367758186397992</c:v>
                </c:pt>
                <c:pt idx="12719">
                  <c:v>8.2361656418994009</c:v>
                </c:pt>
                <c:pt idx="12720">
                  <c:v>8.2355555555555569</c:v>
                </c:pt>
                <c:pt idx="12721">
                  <c:v>8.23494555958818</c:v>
                </c:pt>
                <c:pt idx="12722">
                  <c:v>8.2343356539771904</c:v>
                </c:pt>
                <c:pt idx="12723">
                  <c:v>8.2337258387025116</c:v>
                </c:pt>
                <c:pt idx="12724">
                  <c:v>8.2331161137440763</c:v>
                </c:pt>
                <c:pt idx="12725">
                  <c:v>8.2325064790818221</c:v>
                </c:pt>
                <c:pt idx="12726">
                  <c:v>8.2318969346956923</c:v>
                </c:pt>
                <c:pt idx="12727">
                  <c:v>8.2312874805656335</c:v>
                </c:pt>
                <c:pt idx="12728">
                  <c:v>8.2306781166716032</c:v>
                </c:pt>
                <c:pt idx="12729">
                  <c:v>8.2300688429935605</c:v>
                </c:pt>
                <c:pt idx="12730">
                  <c:v>8.2294596595114733</c:v>
                </c:pt>
                <c:pt idx="12731">
                  <c:v>8.2288505662053151</c:v>
                </c:pt>
                <c:pt idx="12732">
                  <c:v>8.2282415630550627</c:v>
                </c:pt>
                <c:pt idx="12733">
                  <c:v>8.227632650040702</c:v>
                </c:pt>
                <c:pt idx="12734">
                  <c:v>8.227023827142224</c:v>
                </c:pt>
                <c:pt idx="12735">
                  <c:v>8.2264150943396235</c:v>
                </c:pt>
                <c:pt idx="12736">
                  <c:v>8.2258064516129039</c:v>
                </c:pt>
                <c:pt idx="12737">
                  <c:v>8.2251978989420742</c:v>
                </c:pt>
                <c:pt idx="12738">
                  <c:v>8.2245894363071468</c:v>
                </c:pt>
                <c:pt idx="12739">
                  <c:v>8.223981063688143</c:v>
                </c:pt>
                <c:pt idx="12740">
                  <c:v>8.2233727810650894</c:v>
                </c:pt>
                <c:pt idx="12741">
                  <c:v>8.2227645884180181</c:v>
                </c:pt>
                <c:pt idx="12742">
                  <c:v>8.2221564857269644</c:v>
                </c:pt>
                <c:pt idx="12743">
                  <c:v>8.2215484729719748</c:v>
                </c:pt>
                <c:pt idx="12744">
                  <c:v>8.220940550133097</c:v>
                </c:pt>
                <c:pt idx="12745">
                  <c:v>8.2203327171903897</c:v>
                </c:pt>
                <c:pt idx="12746">
                  <c:v>8.2197249741239098</c:v>
                </c:pt>
                <c:pt idx="12747">
                  <c:v>8.21911732091373</c:v>
                </c:pt>
                <c:pt idx="12748">
                  <c:v>8.218509757539918</c:v>
                </c:pt>
                <c:pt idx="12749">
                  <c:v>8.2179022839825571</c:v>
                </c:pt>
                <c:pt idx="12750">
                  <c:v>8.2172949002217308</c:v>
                </c:pt>
                <c:pt idx="12751">
                  <c:v>8.2166876062375298</c:v>
                </c:pt>
                <c:pt idx="12752">
                  <c:v>8.2160804020100517</c:v>
                </c:pt>
                <c:pt idx="12753">
                  <c:v>8.2154732875193979</c:v>
                </c:pt>
                <c:pt idx="12754">
                  <c:v>8.2148662627456783</c:v>
                </c:pt>
                <c:pt idx="12755">
                  <c:v>8.2142593276690068</c:v>
                </c:pt>
                <c:pt idx="12756">
                  <c:v>8.2136524822695041</c:v>
                </c:pt>
                <c:pt idx="12757">
                  <c:v>8.2130457265272963</c:v>
                </c:pt>
                <c:pt idx="12758">
                  <c:v>8.2124390604225148</c:v>
                </c:pt>
                <c:pt idx="12759">
                  <c:v>8.2118324839352983</c:v>
                </c:pt>
                <c:pt idx="12760">
                  <c:v>8.2112259970457906</c:v>
                </c:pt>
                <c:pt idx="12761">
                  <c:v>8.2106195997341427</c:v>
                </c:pt>
                <c:pt idx="12762">
                  <c:v>8.2100132919805056</c:v>
                </c:pt>
                <c:pt idx="12763">
                  <c:v>8.2094070737650462</c:v>
                </c:pt>
                <c:pt idx="12764">
                  <c:v>8.208800945067928</c:v>
                </c:pt>
                <c:pt idx="12765">
                  <c:v>8.2081949058693251</c:v>
                </c:pt>
                <c:pt idx="12766">
                  <c:v>8.2075889561494186</c:v>
                </c:pt>
                <c:pt idx="12767">
                  <c:v>8.2069830958883898</c:v>
                </c:pt>
                <c:pt idx="12768">
                  <c:v>8.2063773250664322</c:v>
                </c:pt>
                <c:pt idx="12769">
                  <c:v>8.2057716436637396</c:v>
                </c:pt>
                <c:pt idx="12770">
                  <c:v>8.2051660516605178</c:v>
                </c:pt>
                <c:pt idx="12771">
                  <c:v>8.2045605490369731</c:v>
                </c:pt>
                <c:pt idx="12772">
                  <c:v>8.2039551357733185</c:v>
                </c:pt>
                <c:pt idx="12773">
                  <c:v>8.2033498118497761</c:v>
                </c:pt>
                <c:pt idx="12774">
                  <c:v>8.2027445772465697</c:v>
                </c:pt>
                <c:pt idx="12775">
                  <c:v>8.2021394319439338</c:v>
                </c:pt>
                <c:pt idx="12776">
                  <c:v>8.2015343759221011</c:v>
                </c:pt>
                <c:pt idx="12777">
                  <c:v>8.2009294091613203</c:v>
                </c:pt>
                <c:pt idx="12778">
                  <c:v>8.2003245316418365</c:v>
                </c:pt>
                <c:pt idx="12779">
                  <c:v>8.1997197433439055</c:v>
                </c:pt>
                <c:pt idx="12780">
                  <c:v>8.1991150442477885</c:v>
                </c:pt>
                <c:pt idx="12781">
                  <c:v>8.1985104343337518</c:v>
                </c:pt>
                <c:pt idx="12782">
                  <c:v>8.1979059135820691</c:v>
                </c:pt>
                <c:pt idx="12783">
                  <c:v>8.1973014819730157</c:v>
                </c:pt>
                <c:pt idx="12784">
                  <c:v>8.1966971394868775</c:v>
                </c:pt>
                <c:pt idx="12785">
                  <c:v>8.1960928861039459</c:v>
                </c:pt>
                <c:pt idx="12786">
                  <c:v>8.1954887218045123</c:v>
                </c:pt>
                <c:pt idx="12787">
                  <c:v>8.194884646568882</c:v>
                </c:pt>
                <c:pt idx="12788">
                  <c:v>8.194280660377359</c:v>
                </c:pt>
                <c:pt idx="12789">
                  <c:v>8.1936767632102594</c:v>
                </c:pt>
                <c:pt idx="12790">
                  <c:v>8.1930729550479011</c:v>
                </c:pt>
                <c:pt idx="12791">
                  <c:v>8.1924692358706075</c:v>
                </c:pt>
                <c:pt idx="12792">
                  <c:v>8.1918656056587107</c:v>
                </c:pt>
                <c:pt idx="12793">
                  <c:v>8.1912620643925447</c:v>
                </c:pt>
                <c:pt idx="12794">
                  <c:v>8.190658612052454</c:v>
                </c:pt>
                <c:pt idx="12795">
                  <c:v>8.1900552486187852</c:v>
                </c:pt>
                <c:pt idx="12796">
                  <c:v>8.1894519740718934</c:v>
                </c:pt>
                <c:pt idx="12797">
                  <c:v>8.1888487883921357</c:v>
                </c:pt>
                <c:pt idx="12798">
                  <c:v>8.188245691559878</c:v>
                </c:pt>
                <c:pt idx="12799">
                  <c:v>8.1876426835554916</c:v>
                </c:pt>
                <c:pt idx="12800">
                  <c:v>8.1870397643593531</c:v>
                </c:pt>
                <c:pt idx="12801">
                  <c:v>8.1864369339518461</c:v>
                </c:pt>
                <c:pt idx="12802">
                  <c:v>8.1858341923133562</c:v>
                </c:pt>
                <c:pt idx="12803">
                  <c:v>8.1852315394242812</c:v>
                </c:pt>
                <c:pt idx="12804">
                  <c:v>8.184628975265019</c:v>
                </c:pt>
                <c:pt idx="12805">
                  <c:v>8.1840264998159746</c:v>
                </c:pt>
                <c:pt idx="12806">
                  <c:v>8.1834241130575602</c:v>
                </c:pt>
                <c:pt idx="12807">
                  <c:v>8.1828218149701932</c:v>
                </c:pt>
                <c:pt idx="12808">
                  <c:v>8.1822196055342964</c:v>
                </c:pt>
                <c:pt idx="12809">
                  <c:v>8.1816174847302978</c:v>
                </c:pt>
                <c:pt idx="12810">
                  <c:v>8.1810154525386327</c:v>
                </c:pt>
                <c:pt idx="12811">
                  <c:v>8.1804135089397398</c:v>
                </c:pt>
                <c:pt idx="12812">
                  <c:v>8.1798116539140686</c:v>
                </c:pt>
                <c:pt idx="12813">
                  <c:v>8.1792098874420667</c:v>
                </c:pt>
                <c:pt idx="12814">
                  <c:v>8.1786082095041941</c:v>
                </c:pt>
                <c:pt idx="12815">
                  <c:v>8.1780066200809127</c:v>
                </c:pt>
                <c:pt idx="12816">
                  <c:v>8.1774051191526933</c:v>
                </c:pt>
                <c:pt idx="12817">
                  <c:v>8.1768037067000083</c:v>
                </c:pt>
                <c:pt idx="12818">
                  <c:v>8.1762023827033392</c:v>
                </c:pt>
                <c:pt idx="12819">
                  <c:v>8.1756011471431727</c:v>
                </c:pt>
                <c:pt idx="12820">
                  <c:v>8.1750000000000007</c:v>
                </c:pt>
                <c:pt idx="12821">
                  <c:v>8.1743989412543208</c:v>
                </c:pt>
                <c:pt idx="12822">
                  <c:v>8.1737979708866355</c:v>
                </c:pt>
                <c:pt idx="12823">
                  <c:v>8.1731970888774548</c:v>
                </c:pt>
                <c:pt idx="12824">
                  <c:v>8.1725962952072937</c:v>
                </c:pt>
                <c:pt idx="12825">
                  <c:v>8.171995589856671</c:v>
                </c:pt>
                <c:pt idx="12826">
                  <c:v>8.1713949728061159</c:v>
                </c:pt>
                <c:pt idx="12827">
                  <c:v>8.1707944440361597</c:v>
                </c:pt>
                <c:pt idx="12828">
                  <c:v>8.170194003527337</c:v>
                </c:pt>
                <c:pt idx="12829">
                  <c:v>8.1695936512601968</c:v>
                </c:pt>
                <c:pt idx="12830">
                  <c:v>8.1689933872152842</c:v>
                </c:pt>
                <c:pt idx="12831">
                  <c:v>8.1683932113731554</c:v>
                </c:pt>
                <c:pt idx="12832">
                  <c:v>8.1677931237143699</c:v>
                </c:pt>
                <c:pt idx="12833">
                  <c:v>8.1671931242194979</c:v>
                </c:pt>
                <c:pt idx="12834">
                  <c:v>8.1665932128691061</c:v>
                </c:pt>
                <c:pt idx="12835">
                  <c:v>8.1659933896437771</c:v>
                </c:pt>
                <c:pt idx="12836">
                  <c:v>8.1653936545240899</c:v>
                </c:pt>
                <c:pt idx="12837">
                  <c:v>8.164794007490638</c:v>
                </c:pt>
                <c:pt idx="12838">
                  <c:v>8.1641944485240128</c:v>
                </c:pt>
                <c:pt idx="12839">
                  <c:v>8.1635949776048182</c:v>
                </c:pt>
                <c:pt idx="12840">
                  <c:v>8.1629955947136583</c:v>
                </c:pt>
                <c:pt idx="12841">
                  <c:v>8.1623962998311441</c:v>
                </c:pt>
                <c:pt idx="12842">
                  <c:v>8.1617970929378956</c:v>
                </c:pt>
                <c:pt idx="12843">
                  <c:v>8.1611979740145362</c:v>
                </c:pt>
                <c:pt idx="12844">
                  <c:v>8.160598943041693</c:v>
                </c:pt>
                <c:pt idx="12845">
                  <c:v>8.1600000000000019</c:v>
                </c:pt>
                <c:pt idx="12846">
                  <c:v>8.1594011448701025</c:v>
                </c:pt>
                <c:pt idx="12847">
                  <c:v>8.1588023776326413</c:v>
                </c:pt>
                <c:pt idx="12848">
                  <c:v>8.158203698268272</c:v>
                </c:pt>
                <c:pt idx="12849">
                  <c:v>8.15760510675765</c:v>
                </c:pt>
                <c:pt idx="12850">
                  <c:v>8.1570066030814399</c:v>
                </c:pt>
                <c:pt idx="12851">
                  <c:v>8.1564081872203076</c:v>
                </c:pt>
                <c:pt idx="12852">
                  <c:v>8.15580985915493</c:v>
                </c:pt>
                <c:pt idx="12853">
                  <c:v>8.1552116188659873</c:v>
                </c:pt>
                <c:pt idx="12854">
                  <c:v>8.1546134663341654</c:v>
                </c:pt>
                <c:pt idx="12855">
                  <c:v>8.1540154015401551</c:v>
                </c:pt>
                <c:pt idx="12856">
                  <c:v>8.1534174244646529</c:v>
                </c:pt>
                <c:pt idx="12857">
                  <c:v>8.1528195350883639</c:v>
                </c:pt>
                <c:pt idx="12858">
                  <c:v>8.1522217333919933</c:v>
                </c:pt>
                <c:pt idx="12859">
                  <c:v>8.1516240193562588</c:v>
                </c:pt>
                <c:pt idx="12860">
                  <c:v>8.151026392961878</c:v>
                </c:pt>
                <c:pt idx="12861">
                  <c:v>8.1504288541895757</c:v>
                </c:pt>
                <c:pt idx="12862">
                  <c:v>8.1498314030200856</c:v>
                </c:pt>
                <c:pt idx="12863">
                  <c:v>8.1492340394341429</c:v>
                </c:pt>
                <c:pt idx="12864">
                  <c:v>8.1486367634124903</c:v>
                </c:pt>
                <c:pt idx="12865">
                  <c:v>8.1480395749358756</c:v>
                </c:pt>
                <c:pt idx="12866">
                  <c:v>8.1474424739850519</c:v>
                </c:pt>
                <c:pt idx="12867">
                  <c:v>8.1468454605407796</c:v>
                </c:pt>
                <c:pt idx="12868">
                  <c:v>8.1462485345838225</c:v>
                </c:pt>
                <c:pt idx="12869">
                  <c:v>8.1456516960949532</c:v>
                </c:pt>
                <c:pt idx="12870">
                  <c:v>8.1450549450549463</c:v>
                </c:pt>
                <c:pt idx="12871">
                  <c:v>8.1444582814445834</c:v>
                </c:pt>
                <c:pt idx="12872">
                  <c:v>8.1438617052446531</c:v>
                </c:pt>
                <c:pt idx="12873">
                  <c:v>8.1432652164359496</c:v>
                </c:pt>
                <c:pt idx="12874">
                  <c:v>8.1426688149992685</c:v>
                </c:pt>
                <c:pt idx="12875">
                  <c:v>8.1420725009154165</c:v>
                </c:pt>
                <c:pt idx="12876">
                  <c:v>8.1414762741652034</c:v>
                </c:pt>
                <c:pt idx="12877">
                  <c:v>8.1408801347294446</c:v>
                </c:pt>
                <c:pt idx="12878">
                  <c:v>8.1402840825889591</c:v>
                </c:pt>
                <c:pt idx="12879">
                  <c:v>8.1396881177245781</c:v>
                </c:pt>
                <c:pt idx="12880">
                  <c:v>8.1390922401171313</c:v>
                </c:pt>
                <c:pt idx="12881">
                  <c:v>8.138496449747457</c:v>
                </c:pt>
                <c:pt idx="12882">
                  <c:v>8.1379007465963991</c:v>
                </c:pt>
                <c:pt idx="12883">
                  <c:v>8.1373051306448083</c:v>
                </c:pt>
                <c:pt idx="12884">
                  <c:v>8.1367096018735374</c:v>
                </c:pt>
                <c:pt idx="12885">
                  <c:v>8.1361141602634479</c:v>
                </c:pt>
                <c:pt idx="12886">
                  <c:v>8.1355188057954049</c:v>
                </c:pt>
                <c:pt idx="12887">
                  <c:v>8.1349235384502823</c:v>
                </c:pt>
                <c:pt idx="12888">
                  <c:v>8.1343283582089558</c:v>
                </c:pt>
                <c:pt idx="12889">
                  <c:v>8.1337332650523084</c:v>
                </c:pt>
                <c:pt idx="12890">
                  <c:v>8.13313825896123</c:v>
                </c:pt>
                <c:pt idx="12891">
                  <c:v>8.1325433399166123</c:v>
                </c:pt>
                <c:pt idx="12892">
                  <c:v>8.1319485078993576</c:v>
                </c:pt>
                <c:pt idx="12893">
                  <c:v>8.1313537628903685</c:v>
                </c:pt>
                <c:pt idx="12894">
                  <c:v>8.1307591048705579</c:v>
                </c:pt>
                <c:pt idx="12895">
                  <c:v>8.1301645338208424</c:v>
                </c:pt>
                <c:pt idx="12896">
                  <c:v>8.1295700497221421</c:v>
                </c:pt>
                <c:pt idx="12897">
                  <c:v>8.1289756525553862</c:v>
                </c:pt>
                <c:pt idx="12898">
                  <c:v>8.1283813423015072</c:v>
                </c:pt>
                <c:pt idx="12899">
                  <c:v>8.1277871189414448</c:v>
                </c:pt>
                <c:pt idx="12900">
                  <c:v>8.1271929824561422</c:v>
                </c:pt>
                <c:pt idx="12901">
                  <c:v>8.126598932826548</c:v>
                </c:pt>
                <c:pt idx="12902">
                  <c:v>8.1260049700336214</c:v>
                </c:pt>
                <c:pt idx="12903">
                  <c:v>8.1254110940583217</c:v>
                </c:pt>
                <c:pt idx="12904">
                  <c:v>8.1248173048816152</c:v>
                </c:pt>
                <c:pt idx="12905">
                  <c:v>8.1242236024844736</c:v>
                </c:pt>
                <c:pt idx="12906">
                  <c:v>8.1236299868478756</c:v>
                </c:pt>
                <c:pt idx="12907">
                  <c:v>8.1230364579528036</c:v>
                </c:pt>
                <c:pt idx="12908">
                  <c:v>8.122443015780247</c:v>
                </c:pt>
                <c:pt idx="12909">
                  <c:v>8.1218496603112005</c:v>
                </c:pt>
                <c:pt idx="12910">
                  <c:v>8.1212563915266625</c:v>
                </c:pt>
                <c:pt idx="12911">
                  <c:v>8.1206632094076419</c:v>
                </c:pt>
                <c:pt idx="12912">
                  <c:v>8.1200701139351459</c:v>
                </c:pt>
                <c:pt idx="12913">
                  <c:v>8.1194771050901924</c:v>
                </c:pt>
                <c:pt idx="12914">
                  <c:v>8.1188841828538063</c:v>
                </c:pt>
                <c:pt idx="12915">
                  <c:v>8.1182913472070108</c:v>
                </c:pt>
                <c:pt idx="12916">
                  <c:v>8.1176985981308416</c:v>
                </c:pt>
                <c:pt idx="12917">
                  <c:v>8.1171059356063378</c:v>
                </c:pt>
                <c:pt idx="12918">
                  <c:v>8.1165133596145438</c:v>
                </c:pt>
                <c:pt idx="12919">
                  <c:v>8.1159208701365078</c:v>
                </c:pt>
                <c:pt idx="12920">
                  <c:v>8.1153284671532866</c:v>
                </c:pt>
                <c:pt idx="12921">
                  <c:v>8.114736150645939</c:v>
                </c:pt>
                <c:pt idx="12922">
                  <c:v>8.1141439205955344</c:v>
                </c:pt>
                <c:pt idx="12923">
                  <c:v>8.1135517769831438</c:v>
                </c:pt>
                <c:pt idx="12924">
                  <c:v>8.1129597197898438</c:v>
                </c:pt>
                <c:pt idx="12925">
                  <c:v>8.1123677489967179</c:v>
                </c:pt>
                <c:pt idx="12926">
                  <c:v>8.111775864584855</c:v>
                </c:pt>
                <c:pt idx="12927">
                  <c:v>8.1111840665353476</c:v>
                </c:pt>
                <c:pt idx="12928">
                  <c:v>8.1105923548292971</c:v>
                </c:pt>
                <c:pt idx="12929">
                  <c:v>8.1100007294478083</c:v>
                </c:pt>
                <c:pt idx="12930">
                  <c:v>8.1094091903719931</c:v>
                </c:pt>
                <c:pt idx="12931">
                  <c:v>8.1088177375829638</c:v>
                </c:pt>
                <c:pt idx="12932">
                  <c:v>8.1082263710618445</c:v>
                </c:pt>
                <c:pt idx="12933">
                  <c:v>8.1076350907897634</c:v>
                </c:pt>
                <c:pt idx="12934">
                  <c:v>8.1070438967478502</c:v>
                </c:pt>
                <c:pt idx="12935">
                  <c:v>8.1064527889172453</c:v>
                </c:pt>
                <c:pt idx="12936">
                  <c:v>8.1058617672790909</c:v>
                </c:pt>
                <c:pt idx="12937">
                  <c:v>8.1052708318145381</c:v>
                </c:pt>
                <c:pt idx="12938">
                  <c:v>8.1046799825047398</c:v>
                </c:pt>
                <c:pt idx="12939">
                  <c:v>8.1040892193308558</c:v>
                </c:pt>
                <c:pt idx="12940">
                  <c:v>8.1034985422740533</c:v>
                </c:pt>
                <c:pt idx="12941">
                  <c:v>8.1029079513155029</c:v>
                </c:pt>
                <c:pt idx="12942">
                  <c:v>8.1023174464363805</c:v>
                </c:pt>
                <c:pt idx="12943">
                  <c:v>8.1017270276178692</c:v>
                </c:pt>
                <c:pt idx="12944">
                  <c:v>8.1011366948411556</c:v>
                </c:pt>
                <c:pt idx="12945">
                  <c:v>8.1005464480874334</c:v>
                </c:pt>
                <c:pt idx="12946">
                  <c:v>8.0999562873378999</c:v>
                </c:pt>
                <c:pt idx="12947">
                  <c:v>8.0993662125737611</c:v>
                </c:pt>
                <c:pt idx="12948">
                  <c:v>8.0987762237762251</c:v>
                </c:pt>
                <c:pt idx="12949">
                  <c:v>8.0981863209265068</c:v>
                </c:pt>
                <c:pt idx="12950">
                  <c:v>8.0975965040058284</c:v>
                </c:pt>
                <c:pt idx="12951">
                  <c:v>8.097006772995412</c:v>
                </c:pt>
                <c:pt idx="12952">
                  <c:v>8.096417127876494</c:v>
                </c:pt>
                <c:pt idx="12953">
                  <c:v>8.0958275686303072</c:v>
                </c:pt>
                <c:pt idx="12954">
                  <c:v>8.0952380952380967</c:v>
                </c:pt>
                <c:pt idx="12955">
                  <c:v>8.0946487076811078</c:v>
                </c:pt>
                <c:pt idx="12956">
                  <c:v>8.0940594059405946</c:v>
                </c:pt>
                <c:pt idx="12957">
                  <c:v>8.0934701899978165</c:v>
                </c:pt>
                <c:pt idx="12958">
                  <c:v>8.0928810598340384</c:v>
                </c:pt>
                <c:pt idx="12959">
                  <c:v>8.0922920154305267</c:v>
                </c:pt>
                <c:pt idx="12960">
                  <c:v>8.0917030567685604</c:v>
                </c:pt>
                <c:pt idx="12961">
                  <c:v>8.0911141838294167</c:v>
                </c:pt>
                <c:pt idx="12962">
                  <c:v>8.0905253965943835</c:v>
                </c:pt>
                <c:pt idx="12963">
                  <c:v>8.0899366950447504</c:v>
                </c:pt>
                <c:pt idx="12964">
                  <c:v>8.0893480791618178</c:v>
                </c:pt>
                <c:pt idx="12965">
                  <c:v>8.088759548926884</c:v>
                </c:pt>
                <c:pt idx="12966">
                  <c:v>8.0881711043212583</c:v>
                </c:pt>
                <c:pt idx="12967">
                  <c:v>8.0875827453262534</c:v>
                </c:pt>
                <c:pt idx="12968">
                  <c:v>8.0869944719231892</c:v>
                </c:pt>
                <c:pt idx="12969">
                  <c:v>8.086406284093389</c:v>
                </c:pt>
                <c:pt idx="12970">
                  <c:v>8.0858181818181833</c:v>
                </c:pt>
                <c:pt idx="12971">
                  <c:v>8.0852301650789045</c:v>
                </c:pt>
                <c:pt idx="12972">
                  <c:v>8.0846422338568953</c:v>
                </c:pt>
                <c:pt idx="12973">
                  <c:v>8.0840543881334987</c:v>
                </c:pt>
                <c:pt idx="12974">
                  <c:v>8.0834666278900702</c:v>
                </c:pt>
                <c:pt idx="12975">
                  <c:v>8.0828789531079615</c:v>
                </c:pt>
                <c:pt idx="12976">
                  <c:v>8.0822913637685385</c:v>
                </c:pt>
                <c:pt idx="12977">
                  <c:v>8.0817038598531674</c:v>
                </c:pt>
                <c:pt idx="12978">
                  <c:v>8.0811164413432195</c:v>
                </c:pt>
                <c:pt idx="12979">
                  <c:v>8.080529108220075</c:v>
                </c:pt>
                <c:pt idx="12980">
                  <c:v>8.0799418604651176</c:v>
                </c:pt>
                <c:pt idx="12981">
                  <c:v>8.0793546980597348</c:v>
                </c:pt>
                <c:pt idx="12982">
                  <c:v>8.0787676209853228</c:v>
                </c:pt>
                <c:pt idx="12983">
                  <c:v>8.0781806292232812</c:v>
                </c:pt>
                <c:pt idx="12984">
                  <c:v>8.0775937227550134</c:v>
                </c:pt>
                <c:pt idx="12985">
                  <c:v>8.0770069015619335</c:v>
                </c:pt>
                <c:pt idx="12986">
                  <c:v>8.0764201656254553</c:v>
                </c:pt>
                <c:pt idx="12987">
                  <c:v>8.075833514927</c:v>
                </c:pt>
                <c:pt idx="12988">
                  <c:v>8.0752469494479957</c:v>
                </c:pt>
                <c:pt idx="12989">
                  <c:v>8.074660469169876</c:v>
                </c:pt>
                <c:pt idx="12990">
                  <c:v>8.0740740740740744</c:v>
                </c:pt>
                <c:pt idx="12991">
                  <c:v>8.0734877641420386</c:v>
                </c:pt>
                <c:pt idx="12992">
                  <c:v>8.0729015393552146</c:v>
                </c:pt>
                <c:pt idx="12993">
                  <c:v>8.0723153996950572</c:v>
                </c:pt>
                <c:pt idx="12994">
                  <c:v>8.0717293451430248</c:v>
                </c:pt>
                <c:pt idx="12995">
                  <c:v>8.071143375680581</c:v>
                </c:pt>
                <c:pt idx="12996">
                  <c:v>8.0705574912892004</c:v>
                </c:pt>
                <c:pt idx="12997">
                  <c:v>8.0699716919503537</c:v>
                </c:pt>
                <c:pt idx="12998">
                  <c:v>8.0693859776455223</c:v>
                </c:pt>
                <c:pt idx="12999">
                  <c:v>8.068800348356195</c:v>
                </c:pt>
                <c:pt idx="13000">
                  <c:v>8.0682148040638619</c:v>
                </c:pt>
                <c:pt idx="13001">
                  <c:v>8.0676293447500189</c:v>
                </c:pt>
                <c:pt idx="13002">
                  <c:v>8.0670439703961705</c:v>
                </c:pt>
                <c:pt idx="13003">
                  <c:v>8.0664586809838212</c:v>
                </c:pt>
                <c:pt idx="13004">
                  <c:v>8.0658734764944882</c:v>
                </c:pt>
                <c:pt idx="13005">
                  <c:v>8.0652883569096847</c:v>
                </c:pt>
                <c:pt idx="13006">
                  <c:v>8.0647033222109403</c:v>
                </c:pt>
                <c:pt idx="13007">
                  <c:v>8.0641183723797791</c:v>
                </c:pt>
                <c:pt idx="13008">
                  <c:v>8.0635335073977377</c:v>
                </c:pt>
                <c:pt idx="13009">
                  <c:v>8.062948727246356</c:v>
                </c:pt>
                <c:pt idx="13010">
                  <c:v>8.0623640319071797</c:v>
                </c:pt>
                <c:pt idx="13011">
                  <c:v>8.0617794213617593</c:v>
                </c:pt>
                <c:pt idx="13012">
                  <c:v>8.0611948955916493</c:v>
                </c:pt>
                <c:pt idx="13013">
                  <c:v>8.060610454578411</c:v>
                </c:pt>
                <c:pt idx="13014">
                  <c:v>8.0600260983036112</c:v>
                </c:pt>
                <c:pt idx="13015">
                  <c:v>8.0594418267488237</c:v>
                </c:pt>
                <c:pt idx="13016">
                  <c:v>8.0588576398956224</c:v>
                </c:pt>
                <c:pt idx="13017">
                  <c:v>8.0582735377255936</c:v>
                </c:pt>
                <c:pt idx="13018">
                  <c:v>8.0576895202203236</c:v>
                </c:pt>
                <c:pt idx="13019">
                  <c:v>8.0571055873614039</c:v>
                </c:pt>
                <c:pt idx="13020">
                  <c:v>8.0565217391304351</c:v>
                </c:pt>
                <c:pt idx="13021">
                  <c:v>8.055937975509023</c:v>
                </c:pt>
                <c:pt idx="13022">
                  <c:v>8.0553542964787717</c:v>
                </c:pt>
                <c:pt idx="13023">
                  <c:v>8.0547707020213011</c:v>
                </c:pt>
                <c:pt idx="13024">
                  <c:v>8.0541871921182278</c:v>
                </c:pt>
                <c:pt idx="13025">
                  <c:v>8.0536037667511788</c:v>
                </c:pt>
                <c:pt idx="13026">
                  <c:v>8.0530204259017832</c:v>
                </c:pt>
                <c:pt idx="13027">
                  <c:v>8.052437169551677</c:v>
                </c:pt>
                <c:pt idx="13028">
                  <c:v>8.0518539976825032</c:v>
                </c:pt>
                <c:pt idx="13029">
                  <c:v>8.0512709102759086</c:v>
                </c:pt>
                <c:pt idx="13030">
                  <c:v>8.0506879073135416</c:v>
                </c:pt>
                <c:pt idx="13031">
                  <c:v>8.050104988777063</c:v>
                </c:pt>
                <c:pt idx="13032">
                  <c:v>8.0495221546481339</c:v>
                </c:pt>
                <c:pt idx="13033">
                  <c:v>8.0489394049084204</c:v>
                </c:pt>
                <c:pt idx="13034">
                  <c:v>8.0483567395395994</c:v>
                </c:pt>
                <c:pt idx="13035">
                  <c:v>8.047774158523346</c:v>
                </c:pt>
                <c:pt idx="13036">
                  <c:v>8.0471916618413442</c:v>
                </c:pt>
                <c:pt idx="13037">
                  <c:v>8.046609249475285</c:v>
                </c:pt>
                <c:pt idx="13038">
                  <c:v>8.0460269214068614</c:v>
                </c:pt>
                <c:pt idx="13039">
                  <c:v>8.0454446776177733</c:v>
                </c:pt>
                <c:pt idx="13040">
                  <c:v>8.044862518089726</c:v>
                </c:pt>
                <c:pt idx="13041">
                  <c:v>8.0442804428044283</c:v>
                </c:pt>
                <c:pt idx="13042">
                  <c:v>8.0436984517435981</c:v>
                </c:pt>
                <c:pt idx="13043">
                  <c:v>8.0431165448889548</c:v>
                </c:pt>
                <c:pt idx="13044">
                  <c:v>8.0425347222222232</c:v>
                </c:pt>
                <c:pt idx="13045">
                  <c:v>8.0419529837251371</c:v>
                </c:pt>
                <c:pt idx="13046">
                  <c:v>8.041371329379432</c:v>
                </c:pt>
                <c:pt idx="13047">
                  <c:v>8.0407897591668487</c:v>
                </c:pt>
                <c:pt idx="13048">
                  <c:v>8.0402082730691369</c:v>
                </c:pt>
                <c:pt idx="13049">
                  <c:v>8.0396268710680463</c:v>
                </c:pt>
                <c:pt idx="13050">
                  <c:v>8.0390455531453373</c:v>
                </c:pt>
                <c:pt idx="13051">
                  <c:v>8.0384643192827721</c:v>
                </c:pt>
                <c:pt idx="13052">
                  <c:v>8.037883169462118</c:v>
                </c:pt>
                <c:pt idx="13053">
                  <c:v>8.0373021036651497</c:v>
                </c:pt>
                <c:pt idx="13054">
                  <c:v>8.0367211218736454</c:v>
                </c:pt>
                <c:pt idx="13055">
                  <c:v>8.0361402240693902</c:v>
                </c:pt>
                <c:pt idx="13056">
                  <c:v>8.035559410234173</c:v>
                </c:pt>
                <c:pt idx="13057">
                  <c:v>8.0349786803497878</c:v>
                </c:pt>
                <c:pt idx="13058">
                  <c:v>8.0343980343980359</c:v>
                </c:pt>
                <c:pt idx="13059">
                  <c:v>8.0338174723607203</c:v>
                </c:pt>
                <c:pt idx="13060">
                  <c:v>8.0332369942196546</c:v>
                </c:pt>
                <c:pt idx="13061">
                  <c:v>8.0326565999566508</c:v>
                </c:pt>
                <c:pt idx="13062">
                  <c:v>8.0320762895535331</c:v>
                </c:pt>
                <c:pt idx="13063">
                  <c:v>8.0314960629921277</c:v>
                </c:pt>
                <c:pt idx="13064">
                  <c:v>8.0309159202542624</c:v>
                </c:pt>
                <c:pt idx="13065">
                  <c:v>8.0303358613217775</c:v>
                </c:pt>
                <c:pt idx="13066">
                  <c:v>8.0297558861765133</c:v>
                </c:pt>
                <c:pt idx="13067">
                  <c:v>8.029175994800319</c:v>
                </c:pt>
                <c:pt idx="13068">
                  <c:v>8.0285961871750438</c:v>
                </c:pt>
                <c:pt idx="13069">
                  <c:v>8.0280164632825493</c:v>
                </c:pt>
                <c:pt idx="13070">
                  <c:v>8.0274368231046935</c:v>
                </c:pt>
                <c:pt idx="13071">
                  <c:v>8.0268572666233489</c:v>
                </c:pt>
                <c:pt idx="13072">
                  <c:v>8.0262777938203875</c:v>
                </c:pt>
                <c:pt idx="13073">
                  <c:v>8.0256984046776889</c:v>
                </c:pt>
                <c:pt idx="13074">
                  <c:v>8.0251190991771342</c:v>
                </c:pt>
                <c:pt idx="13075">
                  <c:v>8.0245398773006151</c:v>
                </c:pt>
                <c:pt idx="13076">
                  <c:v>8.0239607390300236</c:v>
                </c:pt>
                <c:pt idx="13077">
                  <c:v>8.0233816843472621</c:v>
                </c:pt>
                <c:pt idx="13078">
                  <c:v>8.0228027132342348</c:v>
                </c:pt>
                <c:pt idx="13079">
                  <c:v>8.0222238256728495</c:v>
                </c:pt>
                <c:pt idx="13080">
                  <c:v>8.021645021645023</c:v>
                </c:pt>
                <c:pt idx="13081">
                  <c:v>8.0210663011326755</c:v>
                </c:pt>
                <c:pt idx="13082">
                  <c:v>8.0204876641177325</c:v>
                </c:pt>
                <c:pt idx="13083">
                  <c:v>8.0199091105821267</c:v>
                </c:pt>
                <c:pt idx="13084">
                  <c:v>8.0193306405077909</c:v>
                </c:pt>
                <c:pt idx="13085">
                  <c:v>8.0187522538766682</c:v>
                </c:pt>
                <c:pt idx="13086">
                  <c:v>8.0181739506707057</c:v>
                </c:pt>
                <c:pt idx="13087">
                  <c:v>8.0175957308718555</c:v>
                </c:pt>
                <c:pt idx="13088">
                  <c:v>8.0170175944620716</c:v>
                </c:pt>
                <c:pt idx="13089">
                  <c:v>8.0164395414233187</c:v>
                </c:pt>
                <c:pt idx="13090">
                  <c:v>8.015861571737565</c:v>
                </c:pt>
                <c:pt idx="13091">
                  <c:v>8.0152836853867786</c:v>
                </c:pt>
                <c:pt idx="13092">
                  <c:v>8.014705882352942</c:v>
                </c:pt>
                <c:pt idx="13093">
                  <c:v>8.0141281626180358</c:v>
                </c:pt>
                <c:pt idx="13094">
                  <c:v>8.0135505261640496</c:v>
                </c:pt>
                <c:pt idx="13095">
                  <c:v>8.0129729729729746</c:v>
                </c:pt>
                <c:pt idx="13096">
                  <c:v>8.0123955030268093</c:v>
                </c:pt>
                <c:pt idx="13097">
                  <c:v>8.0118181163075608</c:v>
                </c:pt>
                <c:pt idx="13098">
                  <c:v>8.0112408127972348</c:v>
                </c:pt>
                <c:pt idx="13099">
                  <c:v>8.0106635924778455</c:v>
                </c:pt>
                <c:pt idx="13100">
                  <c:v>8.0100864553314128</c:v>
                </c:pt>
                <c:pt idx="13101">
                  <c:v>8.0095094013399617</c:v>
                </c:pt>
                <c:pt idx="13102">
                  <c:v>8.0089324304855225</c:v>
                </c:pt>
                <c:pt idx="13103">
                  <c:v>8.0083555427501274</c:v>
                </c:pt>
                <c:pt idx="13104">
                  <c:v>8.0077787381158174</c:v>
                </c:pt>
                <c:pt idx="13105">
                  <c:v>8.0072020165646389</c:v>
                </c:pt>
                <c:pt idx="13106">
                  <c:v>8.0066253780786418</c:v>
                </c:pt>
                <c:pt idx="13107">
                  <c:v>8.0060488226398796</c:v>
                </c:pt>
                <c:pt idx="13108">
                  <c:v>8.0054723502304164</c:v>
                </c:pt>
                <c:pt idx="13109">
                  <c:v>8.0048959608323145</c:v>
                </c:pt>
                <c:pt idx="13110">
                  <c:v>8.0043196544276469</c:v>
                </c:pt>
                <c:pt idx="13111">
                  <c:v>8.0037434309984885</c:v>
                </c:pt>
                <c:pt idx="13112">
                  <c:v>8.0031672905269229</c:v>
                </c:pt>
                <c:pt idx="13113">
                  <c:v>8.0025912329950337</c:v>
                </c:pt>
                <c:pt idx="13114">
                  <c:v>8.0020152583849153</c:v>
                </c:pt>
                <c:pt idx="13115">
                  <c:v>8.0014393666786621</c:v>
                </c:pt>
                <c:pt idx="13116">
                  <c:v>8.0008635578583771</c:v>
                </c:pt>
                <c:pt idx="13117">
                  <c:v>8.0002878319061672</c:v>
                </c:pt>
                <c:pt idx="13118">
                  <c:v>7.9997121888041454</c:v>
                </c:pt>
                <c:pt idx="13119">
                  <c:v>7.9991366285344281</c:v>
                </c:pt>
                <c:pt idx="13120">
                  <c:v>7.9985611510791381</c:v>
                </c:pt>
                <c:pt idx="13121">
                  <c:v>7.9979857564204027</c:v>
                </c:pt>
                <c:pt idx="13122">
                  <c:v>7.9974104445403551</c:v>
                </c:pt>
                <c:pt idx="13123">
                  <c:v>7.9968352154211333</c:v>
                </c:pt>
                <c:pt idx="13124">
                  <c:v>7.9962600690448804</c:v>
                </c:pt>
                <c:pt idx="13125">
                  <c:v>7.995685005393744</c:v>
                </c:pt>
                <c:pt idx="13126">
                  <c:v>7.9951100244498789</c:v>
                </c:pt>
                <c:pt idx="13127">
                  <c:v>7.9945351261954425</c:v>
                </c:pt>
                <c:pt idx="13128">
                  <c:v>7.9939603106125983</c:v>
                </c:pt>
                <c:pt idx="13129">
                  <c:v>7.9933855776835152</c:v>
                </c:pt>
                <c:pt idx="13130">
                  <c:v>7.9928109273903676</c:v>
                </c:pt>
                <c:pt idx="13131">
                  <c:v>7.9922363597153341</c:v>
                </c:pt>
                <c:pt idx="13132">
                  <c:v>7.9916618746405987</c:v>
                </c:pt>
                <c:pt idx="13133">
                  <c:v>7.9910874721483518</c:v>
                </c:pt>
                <c:pt idx="13134">
                  <c:v>7.9905131522207862</c:v>
                </c:pt>
                <c:pt idx="13135">
                  <c:v>7.9899389148401019</c:v>
                </c:pt>
                <c:pt idx="13136">
                  <c:v>7.9893647599885034</c:v>
                </c:pt>
                <c:pt idx="13137">
                  <c:v>7.9887906876482013</c:v>
                </c:pt>
                <c:pt idx="13138">
                  <c:v>7.9882166978014091</c:v>
                </c:pt>
                <c:pt idx="13139">
                  <c:v>7.987642790430348</c:v>
                </c:pt>
                <c:pt idx="13140">
                  <c:v>7.987068965517242</c:v>
                </c:pt>
                <c:pt idx="13141">
                  <c:v>7.9864952230443222</c:v>
                </c:pt>
                <c:pt idx="13142">
                  <c:v>7.9859215629938234</c:v>
                </c:pt>
                <c:pt idx="13143">
                  <c:v>7.9853479853479863</c:v>
                </c:pt>
                <c:pt idx="13144">
                  <c:v>7.9847744900890563</c:v>
                </c:pt>
                <c:pt idx="13145">
                  <c:v>7.9842010771992831</c:v>
                </c:pt>
                <c:pt idx="13146">
                  <c:v>7.9836277466609227</c:v>
                </c:pt>
                <c:pt idx="13147">
                  <c:v>7.9830544984562373</c:v>
                </c:pt>
                <c:pt idx="13148">
                  <c:v>7.9824813325674908</c:v>
                </c:pt>
                <c:pt idx="13149">
                  <c:v>7.9819082489769553</c:v>
                </c:pt>
                <c:pt idx="13150">
                  <c:v>7.9813352476669071</c:v>
                </c:pt>
                <c:pt idx="13151">
                  <c:v>7.9807623286196261</c:v>
                </c:pt>
                <c:pt idx="13152">
                  <c:v>7.9801894918173994</c:v>
                </c:pt>
                <c:pt idx="13153">
                  <c:v>7.9796167372425186</c:v>
                </c:pt>
                <c:pt idx="13154">
                  <c:v>7.9790440648772796</c:v>
                </c:pt>
                <c:pt idx="13155">
                  <c:v>7.9784714747039835</c:v>
                </c:pt>
                <c:pt idx="13156">
                  <c:v>7.977898966704938</c:v>
                </c:pt>
                <c:pt idx="13157">
                  <c:v>7.9773265408624532</c:v>
                </c:pt>
                <c:pt idx="13158">
                  <c:v>7.9767541971588471</c:v>
                </c:pt>
                <c:pt idx="13159">
                  <c:v>7.9761819355764416</c:v>
                </c:pt>
                <c:pt idx="13160">
                  <c:v>7.9756097560975618</c:v>
                </c:pt>
                <c:pt idx="13161">
                  <c:v>7.975037658704542</c:v>
                </c:pt>
                <c:pt idx="13162">
                  <c:v>7.974465643379717</c:v>
                </c:pt>
                <c:pt idx="13163">
                  <c:v>7.9738937101054299</c:v>
                </c:pt>
                <c:pt idx="13164">
                  <c:v>7.9733218588640282</c:v>
                </c:pt>
                <c:pt idx="13165">
                  <c:v>7.9727500896378638</c:v>
                </c:pt>
                <c:pt idx="13166">
                  <c:v>7.9721784024092939</c:v>
                </c:pt>
                <c:pt idx="13167">
                  <c:v>7.971606797160681</c:v>
                </c:pt>
                <c:pt idx="13168">
                  <c:v>7.9710352738743913</c:v>
                </c:pt>
                <c:pt idx="13169">
                  <c:v>7.9704638325327988</c:v>
                </c:pt>
                <c:pt idx="13170">
                  <c:v>7.9698924731182803</c:v>
                </c:pt>
                <c:pt idx="13171">
                  <c:v>7.9693211956132188</c:v>
                </c:pt>
                <c:pt idx="13172">
                  <c:v>7.9687500000000009</c:v>
                </c:pt>
                <c:pt idx="13173">
                  <c:v>7.9681788862610201</c:v>
                </c:pt>
                <c:pt idx="13174">
                  <c:v>7.9676078543786737</c:v>
                </c:pt>
                <c:pt idx="13175">
                  <c:v>7.967036904335365</c:v>
                </c:pt>
                <c:pt idx="13176">
                  <c:v>7.9664660361135002</c:v>
                </c:pt>
                <c:pt idx="13177">
                  <c:v>7.9658952496954942</c:v>
                </c:pt>
                <c:pt idx="13178">
                  <c:v>7.9653245450637638</c:v>
                </c:pt>
                <c:pt idx="13179">
                  <c:v>7.9647539222007318</c:v>
                </c:pt>
                <c:pt idx="13180">
                  <c:v>7.9641833810888265</c:v>
                </c:pt>
                <c:pt idx="13181">
                  <c:v>7.9636129217104799</c:v>
                </c:pt>
                <c:pt idx="13182">
                  <c:v>7.9630425440481316</c:v>
                </c:pt>
                <c:pt idx="13183">
                  <c:v>7.9624722480842234</c:v>
                </c:pt>
                <c:pt idx="13184">
                  <c:v>7.9619020338012039</c:v>
                </c:pt>
                <c:pt idx="13185">
                  <c:v>7.9613319011815262</c:v>
                </c:pt>
                <c:pt idx="13186">
                  <c:v>7.960761850207648</c:v>
                </c:pt>
                <c:pt idx="13187">
                  <c:v>7.9601918808620331</c:v>
                </c:pt>
                <c:pt idx="13188">
                  <c:v>7.9596219931271488</c:v>
                </c:pt>
                <c:pt idx="13189">
                  <c:v>7.9590521869854687</c:v>
                </c:pt>
                <c:pt idx="13190">
                  <c:v>7.9584824624194717</c:v>
                </c:pt>
                <c:pt idx="13191">
                  <c:v>7.9579128194116393</c:v>
                </c:pt>
                <c:pt idx="13192">
                  <c:v>7.9573432579444612</c:v>
                </c:pt>
                <c:pt idx="13193">
                  <c:v>7.9567737780004304</c:v>
                </c:pt>
                <c:pt idx="13194">
                  <c:v>7.9562043795620445</c:v>
                </c:pt>
                <c:pt idx="13195">
                  <c:v>7.9556350626118082</c:v>
                </c:pt>
                <c:pt idx="13196">
                  <c:v>7.9550658271322279</c:v>
                </c:pt>
                <c:pt idx="13197">
                  <c:v>7.954496673105818</c:v>
                </c:pt>
                <c:pt idx="13198">
                  <c:v>7.9539276005150965</c:v>
                </c:pt>
                <c:pt idx="13199">
                  <c:v>7.9533586093425868</c:v>
                </c:pt>
                <c:pt idx="13200">
                  <c:v>7.9527896995708165</c:v>
                </c:pt>
                <c:pt idx="13201">
                  <c:v>7.9522208711823197</c:v>
                </c:pt>
                <c:pt idx="13202">
                  <c:v>7.9516521241596347</c:v>
                </c:pt>
                <c:pt idx="13203">
                  <c:v>7.9510834584853045</c:v>
                </c:pt>
                <c:pt idx="13204">
                  <c:v>7.9505148741418772</c:v>
                </c:pt>
                <c:pt idx="13205">
                  <c:v>7.9499463711119063</c:v>
                </c:pt>
                <c:pt idx="13206">
                  <c:v>7.9493779493779506</c:v>
                </c:pt>
                <c:pt idx="13207">
                  <c:v>7.9488096089225717</c:v>
                </c:pt>
                <c:pt idx="13208">
                  <c:v>7.94824134972834</c:v>
                </c:pt>
                <c:pt idx="13209">
                  <c:v>7.9476731717778266</c:v>
                </c:pt>
                <c:pt idx="13210">
                  <c:v>7.947105075053611</c:v>
                </c:pt>
                <c:pt idx="13211">
                  <c:v>7.9465370595382758</c:v>
                </c:pt>
                <c:pt idx="13212">
                  <c:v>7.9459691252144093</c:v>
                </c:pt>
                <c:pt idx="13213">
                  <c:v>7.945401272064605</c:v>
                </c:pt>
                <c:pt idx="13214">
                  <c:v>7.9448335000714598</c:v>
                </c:pt>
                <c:pt idx="13215">
                  <c:v>7.9442658092175789</c:v>
                </c:pt>
                <c:pt idx="13216">
                  <c:v>7.943698199485568</c:v>
                </c:pt>
                <c:pt idx="13217">
                  <c:v>7.943130670858042</c:v>
                </c:pt>
                <c:pt idx="13218">
                  <c:v>7.9425632233176175</c:v>
                </c:pt>
                <c:pt idx="13219">
                  <c:v>7.9419958568469191</c:v>
                </c:pt>
                <c:pt idx="13220">
                  <c:v>7.9414285714285722</c:v>
                </c:pt>
                <c:pt idx="13221">
                  <c:v>7.9408613670452119</c:v>
                </c:pt>
                <c:pt idx="13222">
                  <c:v>7.9402942436794754</c:v>
                </c:pt>
                <c:pt idx="13223">
                  <c:v>7.939727201314005</c:v>
                </c:pt>
                <c:pt idx="13224">
                  <c:v>7.9391602399314491</c:v>
                </c:pt>
                <c:pt idx="13225">
                  <c:v>7.93859335951446</c:v>
                </c:pt>
                <c:pt idx="13226">
                  <c:v>7.9380265600456958</c:v>
                </c:pt>
                <c:pt idx="13227">
                  <c:v>7.9374598415078186</c:v>
                </c:pt>
                <c:pt idx="13228">
                  <c:v>7.9368932038834963</c:v>
                </c:pt>
                <c:pt idx="13229">
                  <c:v>7.9363266471554015</c:v>
                </c:pt>
                <c:pt idx="13230">
                  <c:v>7.9357601713062111</c:v>
                </c:pt>
                <c:pt idx="13231">
                  <c:v>7.9351937763186076</c:v>
                </c:pt>
                <c:pt idx="13232">
                  <c:v>7.9346274621752793</c:v>
                </c:pt>
                <c:pt idx="13233">
                  <c:v>7.9340612288589174</c:v>
                </c:pt>
                <c:pt idx="13234">
                  <c:v>7.9334950763522203</c:v>
                </c:pt>
                <c:pt idx="13235">
                  <c:v>7.9329290046378889</c:v>
                </c:pt>
                <c:pt idx="13236">
                  <c:v>7.9323630136986312</c:v>
                </c:pt>
                <c:pt idx="13237">
                  <c:v>7.9317971035171588</c:v>
                </c:pt>
                <c:pt idx="13238">
                  <c:v>7.9312312740761888</c:v>
                </c:pt>
                <c:pt idx="13239">
                  <c:v>7.9306655253584433</c:v>
                </c:pt>
                <c:pt idx="13240">
                  <c:v>7.930099857346649</c:v>
                </c:pt>
                <c:pt idx="13241">
                  <c:v>7.9295342700235372</c:v>
                </c:pt>
                <c:pt idx="13242">
                  <c:v>7.9289687633718451</c:v>
                </c:pt>
                <c:pt idx="13243">
                  <c:v>7.9284033373743146</c:v>
                </c:pt>
                <c:pt idx="13244">
                  <c:v>7.9278379920136919</c:v>
                </c:pt>
                <c:pt idx="13245">
                  <c:v>7.9272727272727286</c:v>
                </c:pt>
                <c:pt idx="13246">
                  <c:v>7.9267075431341807</c:v>
                </c:pt>
                <c:pt idx="13247">
                  <c:v>7.9261424395808096</c:v>
                </c:pt>
                <c:pt idx="13248">
                  <c:v>7.9255774165953818</c:v>
                </c:pt>
                <c:pt idx="13249">
                  <c:v>7.9250124741606678</c:v>
                </c:pt>
                <c:pt idx="13250">
                  <c:v>7.9244476122594447</c:v>
                </c:pt>
                <c:pt idx="13251">
                  <c:v>7.9238828308744935</c:v>
                </c:pt>
                <c:pt idx="13252">
                  <c:v>7.9233181299885986</c:v>
                </c:pt>
                <c:pt idx="13253">
                  <c:v>7.9227535095845516</c:v>
                </c:pt>
                <c:pt idx="13254">
                  <c:v>7.9221889696451484</c:v>
                </c:pt>
                <c:pt idx="13255">
                  <c:v>7.9216245101531895</c:v>
                </c:pt>
                <c:pt idx="13256">
                  <c:v>7.9210601310914797</c:v>
                </c:pt>
                <c:pt idx="13257">
                  <c:v>7.920495832442831</c:v>
                </c:pt>
                <c:pt idx="13258">
                  <c:v>7.9199316141900562</c:v>
                </c:pt>
                <c:pt idx="13259">
                  <c:v>7.919367476315978</c:v>
                </c:pt>
                <c:pt idx="13260">
                  <c:v>7.91880341880342</c:v>
                </c:pt>
                <c:pt idx="13261">
                  <c:v>7.9182394416352118</c:v>
                </c:pt>
                <c:pt idx="13262">
                  <c:v>7.9176755447941902</c:v>
                </c:pt>
                <c:pt idx="13263">
                  <c:v>7.9171117282631931</c:v>
                </c:pt>
                <c:pt idx="13264">
                  <c:v>7.9165479920250652</c:v>
                </c:pt>
                <c:pt idx="13265">
                  <c:v>7.9159843360626567</c:v>
                </c:pt>
                <c:pt idx="13266">
                  <c:v>7.9154207603588222</c:v>
                </c:pt>
                <c:pt idx="13267">
                  <c:v>7.9148572648964199</c:v>
                </c:pt>
                <c:pt idx="13268">
                  <c:v>7.9142938496583151</c:v>
                </c:pt>
                <c:pt idx="13269">
                  <c:v>7.9137305146273764</c:v>
                </c:pt>
                <c:pt idx="13270">
                  <c:v>7.9131672597864782</c:v>
                </c:pt>
                <c:pt idx="13271">
                  <c:v>7.912604085118498</c:v>
                </c:pt>
                <c:pt idx="13272">
                  <c:v>7.9120409906063207</c:v>
                </c:pt>
                <c:pt idx="13273">
                  <c:v>7.9114779762328338</c:v>
                </c:pt>
                <c:pt idx="13274">
                  <c:v>7.9109150419809318</c:v>
                </c:pt>
                <c:pt idx="13275">
                  <c:v>7.9103521878335119</c:v>
                </c:pt>
                <c:pt idx="13276">
                  <c:v>7.9097894137734786</c:v>
                </c:pt>
                <c:pt idx="13277">
                  <c:v>7.9092267197837387</c:v>
                </c:pt>
                <c:pt idx="13278">
                  <c:v>7.9086641058472056</c:v>
                </c:pt>
                <c:pt idx="13279">
                  <c:v>7.9081015719467969</c:v>
                </c:pt>
                <c:pt idx="13280">
                  <c:v>7.9075391180654346</c:v>
                </c:pt>
                <c:pt idx="13281">
                  <c:v>7.9069767441860472</c:v>
                </c:pt>
                <c:pt idx="13282">
                  <c:v>7.9064144502915665</c:v>
                </c:pt>
                <c:pt idx="13283">
                  <c:v>7.9058522363649306</c:v>
                </c:pt>
                <c:pt idx="13284">
                  <c:v>7.9052901023890794</c:v>
                </c:pt>
                <c:pt idx="13285">
                  <c:v>7.9047280483469615</c:v>
                </c:pt>
                <c:pt idx="13286">
                  <c:v>7.9041660742215285</c:v>
                </c:pt>
                <c:pt idx="13287">
                  <c:v>7.9036041799957362</c:v>
                </c:pt>
                <c:pt idx="13288">
                  <c:v>7.9030423656525457</c:v>
                </c:pt>
                <c:pt idx="13289">
                  <c:v>7.9024806311749245</c:v>
                </c:pt>
                <c:pt idx="13290">
                  <c:v>7.9019189765458435</c:v>
                </c:pt>
                <c:pt idx="13291">
                  <c:v>7.9013574017482773</c:v>
                </c:pt>
                <c:pt idx="13292">
                  <c:v>7.9007959067652083</c:v>
                </c:pt>
                <c:pt idx="13293">
                  <c:v>7.9002344915796217</c:v>
                </c:pt>
                <c:pt idx="13294">
                  <c:v>7.899673156174507</c:v>
                </c:pt>
                <c:pt idx="13295">
                  <c:v>7.8991119005328603</c:v>
                </c:pt>
                <c:pt idx="13296">
                  <c:v>7.8985507246376825</c:v>
                </c:pt>
                <c:pt idx="13297">
                  <c:v>7.8979896284719766</c:v>
                </c:pt>
                <c:pt idx="13298">
                  <c:v>7.8974286120187536</c:v>
                </c:pt>
                <c:pt idx="13299">
                  <c:v>7.8968676752610278</c:v>
                </c:pt>
                <c:pt idx="13300">
                  <c:v>7.8963068181818192</c:v>
                </c:pt>
                <c:pt idx="13301">
                  <c:v>7.8957460407641511</c:v>
                </c:pt>
                <c:pt idx="13302">
                  <c:v>7.895185342991053</c:v>
                </c:pt>
                <c:pt idx="13303">
                  <c:v>7.8946247248455599</c:v>
                </c:pt>
                <c:pt idx="13304">
                  <c:v>7.8940641863107084</c:v>
                </c:pt>
                <c:pt idx="13305">
                  <c:v>7.8935037273695432</c:v>
                </c:pt>
                <c:pt idx="13306">
                  <c:v>7.8929433480051125</c:v>
                </c:pt>
                <c:pt idx="13307">
                  <c:v>7.89238304820047</c:v>
                </c:pt>
                <c:pt idx="13308">
                  <c:v>7.8918228279386726</c:v>
                </c:pt>
                <c:pt idx="13309">
                  <c:v>7.8912626872027838</c:v>
                </c:pt>
                <c:pt idx="13310">
                  <c:v>7.8907026259758704</c:v>
                </c:pt>
                <c:pt idx="13311">
                  <c:v>7.8901426442410063</c:v>
                </c:pt>
                <c:pt idx="13312">
                  <c:v>7.8895827419812674</c:v>
                </c:pt>
                <c:pt idx="13313">
                  <c:v>7.8890229191797356</c:v>
                </c:pt>
                <c:pt idx="13314">
                  <c:v>7.8884631758194983</c:v>
                </c:pt>
                <c:pt idx="13315">
                  <c:v>7.887903511883648</c:v>
                </c:pt>
                <c:pt idx="13316">
                  <c:v>7.8873439273552792</c:v>
                </c:pt>
                <c:pt idx="13317">
                  <c:v>7.8867844222174943</c:v>
                </c:pt>
                <c:pt idx="13318">
                  <c:v>7.8862249964533984</c:v>
                </c:pt>
                <c:pt idx="13319">
                  <c:v>7.8856656500461035</c:v>
                </c:pt>
                <c:pt idx="13320">
                  <c:v>7.8851063829787247</c:v>
                </c:pt>
                <c:pt idx="13321">
                  <c:v>7.884547195234382</c:v>
                </c:pt>
                <c:pt idx="13322">
                  <c:v>7.8839880867962</c:v>
                </c:pt>
                <c:pt idx="13323">
                  <c:v>7.8834290576473105</c:v>
                </c:pt>
                <c:pt idx="13324">
                  <c:v>7.8828701077708461</c:v>
                </c:pt>
                <c:pt idx="13325">
                  <c:v>7.8823112371499482</c:v>
                </c:pt>
                <c:pt idx="13326">
                  <c:v>7.8817524457677592</c:v>
                </c:pt>
                <c:pt idx="13327">
                  <c:v>7.8811937336074296</c:v>
                </c:pt>
                <c:pt idx="13328">
                  <c:v>7.8806351006521131</c:v>
                </c:pt>
                <c:pt idx="13329">
                  <c:v>7.8800765468849683</c:v>
                </c:pt>
                <c:pt idx="13330">
                  <c:v>7.8795180722891578</c:v>
                </c:pt>
                <c:pt idx="13331">
                  <c:v>7.8789596768478498</c:v>
                </c:pt>
                <c:pt idx="13332">
                  <c:v>7.8784013605442187</c:v>
                </c:pt>
                <c:pt idx="13333">
                  <c:v>7.8778431233614405</c:v>
                </c:pt>
                <c:pt idx="13334">
                  <c:v>7.8772849652826995</c:v>
                </c:pt>
                <c:pt idx="13335">
                  <c:v>7.8767268862911806</c:v>
                </c:pt>
                <c:pt idx="13336">
                  <c:v>7.8761688863700776</c:v>
                </c:pt>
                <c:pt idx="13337">
                  <c:v>7.8756109655025863</c:v>
                </c:pt>
                <c:pt idx="13338">
                  <c:v>7.8750531236719095</c:v>
                </c:pt>
                <c:pt idx="13339">
                  <c:v>7.8744953608612516</c:v>
                </c:pt>
                <c:pt idx="13340">
                  <c:v>7.8739376770538252</c:v>
                </c:pt>
                <c:pt idx="13341">
                  <c:v>7.8733800722328455</c:v>
                </c:pt>
                <c:pt idx="13342">
                  <c:v>7.8728225463815331</c:v>
                </c:pt>
                <c:pt idx="13343">
                  <c:v>7.8722650994831138</c:v>
                </c:pt>
                <c:pt idx="13344">
                  <c:v>7.871707731520817</c:v>
                </c:pt>
                <c:pt idx="13345">
                  <c:v>7.8711504424778775</c:v>
                </c:pt>
                <c:pt idx="13346">
                  <c:v>7.8705932323375345</c:v>
                </c:pt>
                <c:pt idx="13347">
                  <c:v>7.8700361010830333</c:v>
                </c:pt>
                <c:pt idx="13348">
                  <c:v>7.8694790486976229</c:v>
                </c:pt>
                <c:pt idx="13349">
                  <c:v>7.8689220751645559</c:v>
                </c:pt>
                <c:pt idx="13350">
                  <c:v>7.8683651804670927</c:v>
                </c:pt>
                <c:pt idx="13351">
                  <c:v>7.8678083645884946</c:v>
                </c:pt>
                <c:pt idx="13352">
                  <c:v>7.8672516275120303</c:v>
                </c:pt>
                <c:pt idx="13353">
                  <c:v>7.8666949692209736</c:v>
                </c:pt>
                <c:pt idx="13354">
                  <c:v>7.8661383896985999</c:v>
                </c:pt>
                <c:pt idx="13355">
                  <c:v>7.8655818889281939</c:v>
                </c:pt>
                <c:pt idx="13356">
                  <c:v>7.8650254668930399</c:v>
                </c:pt>
                <c:pt idx="13357">
                  <c:v>7.8644691235764315</c:v>
                </c:pt>
                <c:pt idx="13358">
                  <c:v>7.8639128589616645</c:v>
                </c:pt>
                <c:pt idx="13359">
                  <c:v>7.8633566730320403</c:v>
                </c:pt>
                <c:pt idx="13360">
                  <c:v>7.8628005657708639</c:v>
                </c:pt>
                <c:pt idx="13361">
                  <c:v>7.8622445371614464</c:v>
                </c:pt>
                <c:pt idx="13362">
                  <c:v>7.8616885871871034</c:v>
                </c:pt>
                <c:pt idx="13363">
                  <c:v>7.8611327158311539</c:v>
                </c:pt>
                <c:pt idx="13364">
                  <c:v>7.8605769230769242</c:v>
                </c:pt>
                <c:pt idx="13365">
                  <c:v>7.8600212089077424</c:v>
                </c:pt>
                <c:pt idx="13366">
                  <c:v>7.8594655733069425</c:v>
                </c:pt>
                <c:pt idx="13367">
                  <c:v>7.8589100162578651</c:v>
                </c:pt>
                <c:pt idx="13368">
                  <c:v>7.8583545377438515</c:v>
                </c:pt>
                <c:pt idx="13369">
                  <c:v>7.8577991377482519</c:v>
                </c:pt>
                <c:pt idx="13370">
                  <c:v>7.8572438162544183</c:v>
                </c:pt>
                <c:pt idx="13371">
                  <c:v>7.8566885732457079</c:v>
                </c:pt>
                <c:pt idx="13372">
                  <c:v>7.8561334087054844</c:v>
                </c:pt>
                <c:pt idx="13373">
                  <c:v>7.8555783226171139</c:v>
                </c:pt>
                <c:pt idx="13374">
                  <c:v>7.8550233149639688</c:v>
                </c:pt>
                <c:pt idx="13375">
                  <c:v>7.8544683857294251</c:v>
                </c:pt>
                <c:pt idx="13376">
                  <c:v>7.8539135348968649</c:v>
                </c:pt>
                <c:pt idx="13377">
                  <c:v>7.8533587624496723</c:v>
                </c:pt>
                <c:pt idx="13378">
                  <c:v>7.8528040683712401</c:v>
                </c:pt>
                <c:pt idx="13379">
                  <c:v>7.852249452644962</c:v>
                </c:pt>
                <c:pt idx="13380">
                  <c:v>7.8516949152542379</c:v>
                </c:pt>
                <c:pt idx="13381">
                  <c:v>7.851140456182474</c:v>
                </c:pt>
                <c:pt idx="13382">
                  <c:v>7.8505860754130783</c:v>
                </c:pt>
                <c:pt idx="13383">
                  <c:v>7.8500317729294649</c:v>
                </c:pt>
                <c:pt idx="13384">
                  <c:v>7.8494775487150532</c:v>
                </c:pt>
                <c:pt idx="13385">
                  <c:v>7.8489234027532664</c:v>
                </c:pt>
                <c:pt idx="13386">
                  <c:v>7.8483693350275319</c:v>
                </c:pt>
                <c:pt idx="13387">
                  <c:v>7.8478153455212825</c:v>
                </c:pt>
                <c:pt idx="13388">
                  <c:v>7.8472614342179572</c:v>
                </c:pt>
                <c:pt idx="13389">
                  <c:v>7.846707601100996</c:v>
                </c:pt>
                <c:pt idx="13390">
                  <c:v>7.8461538461538476</c:v>
                </c:pt>
                <c:pt idx="13391">
                  <c:v>7.8456001693599617</c:v>
                </c:pt>
                <c:pt idx="13392">
                  <c:v>7.8450465707027952</c:v>
                </c:pt>
                <c:pt idx="13393">
                  <c:v>7.8444930501658092</c:v>
                </c:pt>
                <c:pt idx="13394">
                  <c:v>7.8439396077324686</c:v>
                </c:pt>
                <c:pt idx="13395">
                  <c:v>7.8433862433862442</c:v>
                </c:pt>
                <c:pt idx="13396">
                  <c:v>7.8428329571106108</c:v>
                </c:pt>
                <c:pt idx="13397">
                  <c:v>7.8422797488890463</c:v>
                </c:pt>
                <c:pt idx="13398">
                  <c:v>7.841726618705037</c:v>
                </c:pt>
                <c:pt idx="13399">
                  <c:v>7.8411735665420705</c:v>
                </c:pt>
                <c:pt idx="13400">
                  <c:v>7.8406205923836403</c:v>
                </c:pt>
                <c:pt idx="13401">
                  <c:v>7.8400676962132438</c:v>
                </c:pt>
                <c:pt idx="13402">
                  <c:v>7.8395148780143851</c:v>
                </c:pt>
                <c:pt idx="13403">
                  <c:v>7.8389621377705714</c:v>
                </c:pt>
                <c:pt idx="13404">
                  <c:v>7.8384094754653137</c:v>
                </c:pt>
                <c:pt idx="13405">
                  <c:v>7.8378568910821302</c:v>
                </c:pt>
                <c:pt idx="13406">
                  <c:v>7.8373043846045407</c:v>
                </c:pt>
                <c:pt idx="13407">
                  <c:v>7.8367519560160721</c:v>
                </c:pt>
                <c:pt idx="13408">
                  <c:v>7.8361996053002549</c:v>
                </c:pt>
                <c:pt idx="13409">
                  <c:v>7.8356473324406242</c:v>
                </c:pt>
                <c:pt idx="13410">
                  <c:v>7.8350951374207201</c:v>
                </c:pt>
                <c:pt idx="13411">
                  <c:v>7.8345430202240864</c:v>
                </c:pt>
                <c:pt idx="13412">
                  <c:v>7.8339909808342743</c:v>
                </c:pt>
                <c:pt idx="13413">
                  <c:v>7.8334390192348353</c:v>
                </c:pt>
                <c:pt idx="13414">
                  <c:v>7.8328871354093286</c:v>
                </c:pt>
                <c:pt idx="13415">
                  <c:v>7.8323353293413183</c:v>
                </c:pt>
                <c:pt idx="13416">
                  <c:v>7.8317836010143713</c:v>
                </c:pt>
                <c:pt idx="13417">
                  <c:v>7.83123195041206</c:v>
                </c:pt>
                <c:pt idx="13418">
                  <c:v>7.830680377517961</c:v>
                </c:pt>
                <c:pt idx="13419">
                  <c:v>7.8301288823156572</c:v>
                </c:pt>
                <c:pt idx="13420">
                  <c:v>7.8295774647887333</c:v>
                </c:pt>
                <c:pt idx="13421">
                  <c:v>7.8290261249207811</c:v>
                </c:pt>
                <c:pt idx="13422">
                  <c:v>7.8284748626953959</c:v>
                </c:pt>
                <c:pt idx="13423">
                  <c:v>7.8279236780961776</c:v>
                </c:pt>
                <c:pt idx="13424">
                  <c:v>7.8273725711067312</c:v>
                </c:pt>
                <c:pt idx="13425">
                  <c:v>7.8268215417106664</c:v>
                </c:pt>
                <c:pt idx="13426">
                  <c:v>7.8262705898915961</c:v>
                </c:pt>
                <c:pt idx="13427">
                  <c:v>7.8257197156331397</c:v>
                </c:pt>
                <c:pt idx="13428">
                  <c:v>7.8251689189189202</c:v>
                </c:pt>
                <c:pt idx="13429">
                  <c:v>7.8246181997325648</c:v>
                </c:pt>
                <c:pt idx="13430">
                  <c:v>7.824067558057707</c:v>
                </c:pt>
                <c:pt idx="13431">
                  <c:v>7.8235169938779832</c:v>
                </c:pt>
                <c:pt idx="13432">
                  <c:v>7.8229665071770347</c:v>
                </c:pt>
                <c:pt idx="13433">
                  <c:v>7.8224160979385085</c:v>
                </c:pt>
                <c:pt idx="13434">
                  <c:v>7.821865766146054</c:v>
                </c:pt>
                <c:pt idx="13435">
                  <c:v>7.8213155117833288</c:v>
                </c:pt>
                <c:pt idx="13436">
                  <c:v>7.8207653348339905</c:v>
                </c:pt>
                <c:pt idx="13437">
                  <c:v>7.8202152352817063</c:v>
                </c:pt>
                <c:pt idx="13438">
                  <c:v>7.8196652131101434</c:v>
                </c:pt>
                <c:pt idx="13439">
                  <c:v>7.8191152683029763</c:v>
                </c:pt>
                <c:pt idx="13440">
                  <c:v>7.818565400843883</c:v>
                </c:pt>
                <c:pt idx="13441">
                  <c:v>7.8180156107165466</c:v>
                </c:pt>
                <c:pt idx="13442">
                  <c:v>7.8174658979046558</c:v>
                </c:pt>
                <c:pt idx="13443">
                  <c:v>7.8169162623919011</c:v>
                </c:pt>
                <c:pt idx="13444">
                  <c:v>7.8163667041619806</c:v>
                </c:pt>
                <c:pt idx="13445">
                  <c:v>7.8158172231985947</c:v>
                </c:pt>
                <c:pt idx="13446">
                  <c:v>7.8152678194854506</c:v>
                </c:pt>
                <c:pt idx="13447">
                  <c:v>7.8147184930062563</c:v>
                </c:pt>
                <c:pt idx="13448">
                  <c:v>7.8141692437447299</c:v>
                </c:pt>
                <c:pt idx="13449">
                  <c:v>7.8136200716845892</c:v>
                </c:pt>
                <c:pt idx="13450">
                  <c:v>7.8130709768095583</c:v>
                </c:pt>
                <c:pt idx="13451">
                  <c:v>7.8125219591033668</c:v>
                </c:pt>
                <c:pt idx="13452">
                  <c:v>7.8119730185497485</c:v>
                </c:pt>
                <c:pt idx="13453">
                  <c:v>7.8114241551324399</c:v>
                </c:pt>
                <c:pt idx="13454">
                  <c:v>7.810875368835184</c:v>
                </c:pt>
                <c:pt idx="13455">
                  <c:v>7.8103266596417296</c:v>
                </c:pt>
                <c:pt idx="13456">
                  <c:v>7.8097780275358257</c:v>
                </c:pt>
                <c:pt idx="13457">
                  <c:v>7.8092294725012303</c:v>
                </c:pt>
                <c:pt idx="13458">
                  <c:v>7.8086809945217039</c:v>
                </c:pt>
                <c:pt idx="13459">
                  <c:v>7.8081325935810106</c:v>
                </c:pt>
                <c:pt idx="13460">
                  <c:v>7.8075842696629225</c:v>
                </c:pt>
                <c:pt idx="13461">
                  <c:v>7.8070360227512126</c:v>
                </c:pt>
                <c:pt idx="13462">
                  <c:v>7.80648785282966</c:v>
                </c:pt>
                <c:pt idx="13463">
                  <c:v>7.8059397598820484</c:v>
                </c:pt>
                <c:pt idx="13464">
                  <c:v>7.8053917438921658</c:v>
                </c:pt>
                <c:pt idx="13465">
                  <c:v>7.8048438048438058</c:v>
                </c:pt>
                <c:pt idx="13466">
                  <c:v>7.8042959427207643</c:v>
                </c:pt>
                <c:pt idx="13467">
                  <c:v>7.8037481575068446</c:v>
                </c:pt>
                <c:pt idx="13468">
                  <c:v>7.8032004491858515</c:v>
                </c:pt>
                <c:pt idx="13469">
                  <c:v>7.8026528177415972</c:v>
                </c:pt>
                <c:pt idx="13470">
                  <c:v>7.8021052631578955</c:v>
                </c:pt>
                <c:pt idx="13471">
                  <c:v>7.8015577854185683</c:v>
                </c:pt>
                <c:pt idx="13472">
                  <c:v>7.801010384507439</c:v>
                </c:pt>
                <c:pt idx="13473">
                  <c:v>7.8004630604083358</c:v>
                </c:pt>
                <c:pt idx="13474">
                  <c:v>7.7999158131050947</c:v>
                </c:pt>
                <c:pt idx="13475">
                  <c:v>7.7993686425815509</c:v>
                </c:pt>
                <c:pt idx="13476">
                  <c:v>7.7988215488215502</c:v>
                </c:pt>
                <c:pt idx="13477">
                  <c:v>7.7982745318089366</c:v>
                </c:pt>
                <c:pt idx="13478">
                  <c:v>7.7977275915275648</c:v>
                </c:pt>
                <c:pt idx="13479">
                  <c:v>7.7971807279612886</c:v>
                </c:pt>
                <c:pt idx="13480">
                  <c:v>7.7966339410939698</c:v>
                </c:pt>
                <c:pt idx="13481">
                  <c:v>7.7960872309094746</c:v>
                </c:pt>
                <c:pt idx="13482">
                  <c:v>7.7955405973916712</c:v>
                </c:pt>
                <c:pt idx="13483">
                  <c:v>7.7949940405244345</c:v>
                </c:pt>
                <c:pt idx="13484">
                  <c:v>7.7944475602916441</c:v>
                </c:pt>
                <c:pt idx="13485">
                  <c:v>7.7939011566771832</c:v>
                </c:pt>
                <c:pt idx="13486">
                  <c:v>7.7933548296649384</c:v>
                </c:pt>
                <c:pt idx="13487">
                  <c:v>7.7928085792388035</c:v>
                </c:pt>
                <c:pt idx="13488">
                  <c:v>7.7922624053826759</c:v>
                </c:pt>
                <c:pt idx="13489">
                  <c:v>7.7917163080804555</c:v>
                </c:pt>
                <c:pt idx="13490">
                  <c:v>7.7911702873160484</c:v>
                </c:pt>
                <c:pt idx="13491">
                  <c:v>7.7906243430733664</c:v>
                </c:pt>
                <c:pt idx="13492">
                  <c:v>7.7900784753363235</c:v>
                </c:pt>
                <c:pt idx="13493">
                  <c:v>7.7895326840888401</c:v>
                </c:pt>
                <c:pt idx="13494">
                  <c:v>7.7889869693148395</c:v>
                </c:pt>
                <c:pt idx="13495">
                  <c:v>7.7884413309982499</c:v>
                </c:pt>
                <c:pt idx="13496">
                  <c:v>7.7878957691230051</c:v>
                </c:pt>
                <c:pt idx="13497">
                  <c:v>7.7873502836730415</c:v>
                </c:pt>
                <c:pt idx="13498">
                  <c:v>7.7868048746323026</c:v>
                </c:pt>
                <c:pt idx="13499">
                  <c:v>7.7862595419847338</c:v>
                </c:pt>
                <c:pt idx="13500">
                  <c:v>7.7857142857142865</c:v>
                </c:pt>
                <c:pt idx="13501">
                  <c:v>7.7851691058049166</c:v>
                </c:pt>
                <c:pt idx="13502">
                  <c:v>7.7846240022405837</c:v>
                </c:pt>
                <c:pt idx="13503">
                  <c:v>7.7840789750052517</c:v>
                </c:pt>
                <c:pt idx="13504">
                  <c:v>7.7835340240828907</c:v>
                </c:pt>
                <c:pt idx="13505">
                  <c:v>7.7829891494574737</c:v>
                </c:pt>
                <c:pt idx="13506">
                  <c:v>7.7824443511129786</c:v>
                </c:pt>
                <c:pt idx="13507">
                  <c:v>7.7818996290333882</c:v>
                </c:pt>
                <c:pt idx="13508">
                  <c:v>7.7813549832026885</c:v>
                </c:pt>
                <c:pt idx="13509">
                  <c:v>7.7808104136048719</c:v>
                </c:pt>
                <c:pt idx="13510">
                  <c:v>7.7802659202239335</c:v>
                </c:pt>
                <c:pt idx="13511">
                  <c:v>7.7797215030438744</c:v>
                </c:pt>
                <c:pt idx="13512">
                  <c:v>7.7791771620486996</c:v>
                </c:pt>
                <c:pt idx="13513">
                  <c:v>7.7786328972224172</c:v>
                </c:pt>
                <c:pt idx="13514">
                  <c:v>7.7780887085490429</c:v>
                </c:pt>
                <c:pt idx="13515">
                  <c:v>7.7775445960125928</c:v>
                </c:pt>
                <c:pt idx="13516">
                  <c:v>7.7770005595970915</c:v>
                </c:pt>
                <c:pt idx="13517">
                  <c:v>7.7764565992865649</c:v>
                </c:pt>
                <c:pt idx="13518">
                  <c:v>7.7759127150650453</c:v>
                </c:pt>
                <c:pt idx="13519">
                  <c:v>7.7753689069165688</c:v>
                </c:pt>
                <c:pt idx="13520">
                  <c:v>7.7748251748251755</c:v>
                </c:pt>
                <c:pt idx="13521">
                  <c:v>7.7742815187749121</c:v>
                </c:pt>
                <c:pt idx="13522">
                  <c:v>7.773737938749826</c:v>
                </c:pt>
                <c:pt idx="13523">
                  <c:v>7.7731944347339725</c:v>
                </c:pt>
                <c:pt idx="13524">
                  <c:v>7.7726510067114107</c:v>
                </c:pt>
                <c:pt idx="13525">
                  <c:v>7.7721076546662013</c:v>
                </c:pt>
                <c:pt idx="13526">
                  <c:v>7.771564378582414</c:v>
                </c:pt>
                <c:pt idx="13527">
                  <c:v>7.7710211784441192</c:v>
                </c:pt>
                <c:pt idx="13528">
                  <c:v>7.7704780542353937</c:v>
                </c:pt>
                <c:pt idx="13529">
                  <c:v>7.7699350059403187</c:v>
                </c:pt>
                <c:pt idx="13530">
                  <c:v>7.769392033542978</c:v>
                </c:pt>
                <c:pt idx="13531">
                  <c:v>7.7688491370274626</c:v>
                </c:pt>
                <c:pt idx="13532">
                  <c:v>7.7683063163778661</c:v>
                </c:pt>
                <c:pt idx="13533">
                  <c:v>7.7677635715782865</c:v>
                </c:pt>
                <c:pt idx="13534">
                  <c:v>7.767220902612828</c:v>
                </c:pt>
                <c:pt idx="13535">
                  <c:v>7.7666783094655969</c:v>
                </c:pt>
                <c:pt idx="13536">
                  <c:v>7.7661357921207053</c:v>
                </c:pt>
                <c:pt idx="13537">
                  <c:v>7.7655933505622698</c:v>
                </c:pt>
                <c:pt idx="13538">
                  <c:v>7.7650509847744109</c:v>
                </c:pt>
                <c:pt idx="13539">
                  <c:v>7.764508694741254</c:v>
                </c:pt>
                <c:pt idx="13540">
                  <c:v>7.7639664804469284</c:v>
                </c:pt>
                <c:pt idx="13541">
                  <c:v>7.7634243418755684</c:v>
                </c:pt>
                <c:pt idx="13542">
                  <c:v>7.7628822790113121</c:v>
                </c:pt>
                <c:pt idx="13543">
                  <c:v>7.7623402918383029</c:v>
                </c:pt>
                <c:pt idx="13544">
                  <c:v>7.7617983803406876</c:v>
                </c:pt>
                <c:pt idx="13545">
                  <c:v>7.7612565445026185</c:v>
                </c:pt>
                <c:pt idx="13546">
                  <c:v>7.7607147843082513</c:v>
                </c:pt>
                <c:pt idx="13547">
                  <c:v>7.7601730997417473</c:v>
                </c:pt>
                <c:pt idx="13548">
                  <c:v>7.759631490787271</c:v>
                </c:pt>
                <c:pt idx="13549">
                  <c:v>7.7590899574289915</c:v>
                </c:pt>
                <c:pt idx="13550">
                  <c:v>7.7585484996510825</c:v>
                </c:pt>
                <c:pt idx="13551">
                  <c:v>7.7580071174377236</c:v>
                </c:pt>
                <c:pt idx="13552">
                  <c:v>7.7574658107730965</c:v>
                </c:pt>
                <c:pt idx="13553">
                  <c:v>7.7569245796413879</c:v>
                </c:pt>
                <c:pt idx="13554">
                  <c:v>7.7563834240267902</c:v>
                </c:pt>
                <c:pt idx="13555">
                  <c:v>7.7558423439134998</c:v>
                </c:pt>
                <c:pt idx="13556">
                  <c:v>7.7553013392857153</c:v>
                </c:pt>
                <c:pt idx="13557">
                  <c:v>7.7547604101276431</c:v>
                </c:pt>
                <c:pt idx="13558">
                  <c:v>7.7542195564234913</c:v>
                </c:pt>
                <c:pt idx="13559">
                  <c:v>7.7536787781574734</c:v>
                </c:pt>
                <c:pt idx="13560">
                  <c:v>7.7531380753138084</c:v>
                </c:pt>
                <c:pt idx="13561">
                  <c:v>7.7525974478767186</c:v>
                </c:pt>
                <c:pt idx="13562">
                  <c:v>7.752056895830429</c:v>
                </c:pt>
                <c:pt idx="13563">
                  <c:v>7.7515164191591728</c:v>
                </c:pt>
                <c:pt idx="13564">
                  <c:v>7.7509760178471847</c:v>
                </c:pt>
                <c:pt idx="13565">
                  <c:v>7.7504356918787041</c:v>
                </c:pt>
                <c:pt idx="13566">
                  <c:v>7.7498954412379764</c:v>
                </c:pt>
                <c:pt idx="13567">
                  <c:v>7.7493552659092506</c:v>
                </c:pt>
                <c:pt idx="13568">
                  <c:v>7.7488151658767785</c:v>
                </c:pt>
                <c:pt idx="13569">
                  <c:v>7.7482751411248181</c:v>
                </c:pt>
                <c:pt idx="13570">
                  <c:v>7.7477351916376316</c:v>
                </c:pt>
                <c:pt idx="13571">
                  <c:v>7.747195317399485</c:v>
                </c:pt>
                <c:pt idx="13572">
                  <c:v>7.7466555183946495</c:v>
                </c:pt>
                <c:pt idx="13573">
                  <c:v>7.7461157946074</c:v>
                </c:pt>
                <c:pt idx="13574">
                  <c:v>7.7455761460220156</c:v>
                </c:pt>
                <c:pt idx="13575">
                  <c:v>7.7450365726227801</c:v>
                </c:pt>
                <c:pt idx="13576">
                  <c:v>7.7444970743939825</c:v>
                </c:pt>
                <c:pt idx="13577">
                  <c:v>7.7439576513199144</c:v>
                </c:pt>
                <c:pt idx="13578">
                  <c:v>7.7434183033848738</c:v>
                </c:pt>
                <c:pt idx="13579">
                  <c:v>7.7428790305731603</c:v>
                </c:pt>
                <c:pt idx="13580">
                  <c:v>7.7423398328690816</c:v>
                </c:pt>
                <c:pt idx="13581">
                  <c:v>7.741800710256947</c:v>
                </c:pt>
                <c:pt idx="13582">
                  <c:v>7.7412616627210706</c:v>
                </c:pt>
                <c:pt idx="13583">
                  <c:v>7.7407226902457715</c:v>
                </c:pt>
                <c:pt idx="13584">
                  <c:v>7.7401837928153725</c:v>
                </c:pt>
                <c:pt idx="13585">
                  <c:v>7.7396449704142025</c:v>
                </c:pt>
                <c:pt idx="13586">
                  <c:v>7.7391062230265915</c:v>
                </c:pt>
                <c:pt idx="13587">
                  <c:v>7.7385675506368772</c:v>
                </c:pt>
                <c:pt idx="13588">
                  <c:v>7.7380289532293993</c:v>
                </c:pt>
                <c:pt idx="13589">
                  <c:v>7.7374904307885037</c:v>
                </c:pt>
                <c:pt idx="13590">
                  <c:v>7.7369519832985398</c:v>
                </c:pt>
                <c:pt idx="13591">
                  <c:v>7.7364136107438606</c:v>
                </c:pt>
                <c:pt idx="13592">
                  <c:v>7.7358753131088234</c:v>
                </c:pt>
                <c:pt idx="13593">
                  <c:v>7.7353370903777927</c:v>
                </c:pt>
                <c:pt idx="13594">
                  <c:v>7.734798942535134</c:v>
                </c:pt>
                <c:pt idx="13595">
                  <c:v>7.734260869565218</c:v>
                </c:pt>
                <c:pt idx="13596">
                  <c:v>7.7337228714524215</c:v>
                </c:pt>
                <c:pt idx="13597">
                  <c:v>7.7331849481811235</c:v>
                </c:pt>
                <c:pt idx="13598">
                  <c:v>7.7326470997357086</c:v>
                </c:pt>
                <c:pt idx="13599">
                  <c:v>7.7321093261005647</c:v>
                </c:pt>
                <c:pt idx="13600">
                  <c:v>7.7315716272600845</c:v>
                </c:pt>
                <c:pt idx="13601">
                  <c:v>7.7310340031986655</c:v>
                </c:pt>
                <c:pt idx="13602">
                  <c:v>7.7304964539007104</c:v>
                </c:pt>
                <c:pt idx="13603">
                  <c:v>7.7299589793506236</c:v>
                </c:pt>
                <c:pt idx="13604">
                  <c:v>7.7294215795328149</c:v>
                </c:pt>
                <c:pt idx="13605">
                  <c:v>7.7288842544317005</c:v>
                </c:pt>
                <c:pt idx="13606">
                  <c:v>7.7283470040316988</c:v>
                </c:pt>
                <c:pt idx="13607">
                  <c:v>7.7278098283172323</c:v>
                </c:pt>
                <c:pt idx="13608">
                  <c:v>7.7272727272727284</c:v>
                </c:pt>
                <c:pt idx="13609">
                  <c:v>7.7267357008826201</c:v>
                </c:pt>
                <c:pt idx="13610">
                  <c:v>7.726198749131342</c:v>
                </c:pt>
                <c:pt idx="13611">
                  <c:v>7.7256618720033368</c:v>
                </c:pt>
                <c:pt idx="13612">
                  <c:v>7.7251250694830471</c:v>
                </c:pt>
                <c:pt idx="13613">
                  <c:v>7.7245883415549237</c:v>
                </c:pt>
                <c:pt idx="13614">
                  <c:v>7.7240516882034189</c:v>
                </c:pt>
                <c:pt idx="13615">
                  <c:v>7.7235151094129915</c:v>
                </c:pt>
                <c:pt idx="13616">
                  <c:v>7.7229786051681035</c:v>
                </c:pt>
                <c:pt idx="13617">
                  <c:v>7.7224421754532209</c:v>
                </c:pt>
                <c:pt idx="13618">
                  <c:v>7.7219058202528137</c:v>
                </c:pt>
                <c:pt idx="13619">
                  <c:v>7.7213695395513584</c:v>
                </c:pt>
                <c:pt idx="13620">
                  <c:v>7.7208333333333341</c:v>
                </c:pt>
                <c:pt idx="13621">
                  <c:v>7.7202972015832243</c:v>
                </c:pt>
                <c:pt idx="13622">
                  <c:v>7.719761144285517</c:v>
                </c:pt>
                <c:pt idx="13623">
                  <c:v>7.7192251614247045</c:v>
                </c:pt>
                <c:pt idx="13624">
                  <c:v>7.7186892529852829</c:v>
                </c:pt>
                <c:pt idx="13625">
                  <c:v>7.7181534189517542</c:v>
                </c:pt>
                <c:pt idx="13626">
                  <c:v>7.7176176593086225</c:v>
                </c:pt>
                <c:pt idx="13627">
                  <c:v>7.717081974040398</c:v>
                </c:pt>
                <c:pt idx="13628">
                  <c:v>7.7165463631315943</c:v>
                </c:pt>
                <c:pt idx="13629">
                  <c:v>7.7160108265667304</c:v>
                </c:pt>
                <c:pt idx="13630">
                  <c:v>7.7154753643303273</c:v>
                </c:pt>
                <c:pt idx="13631">
                  <c:v>7.714939976406912</c:v>
                </c:pt>
                <c:pt idx="13632">
                  <c:v>7.7144046627810168</c:v>
                </c:pt>
                <c:pt idx="13633">
                  <c:v>7.7138694234371759</c:v>
                </c:pt>
                <c:pt idx="13634">
                  <c:v>7.7133342583599287</c:v>
                </c:pt>
                <c:pt idx="13635">
                  <c:v>7.7127991675338201</c:v>
                </c:pt>
                <c:pt idx="13636">
                  <c:v>7.7122641509433976</c:v>
                </c:pt>
                <c:pt idx="13637">
                  <c:v>7.711729208573213</c:v>
                </c:pt>
                <c:pt idx="13638">
                  <c:v>7.7111943404078245</c:v>
                </c:pt>
                <c:pt idx="13639">
                  <c:v>7.710659546431792</c:v>
                </c:pt>
                <c:pt idx="13640">
                  <c:v>7.7101248266296816</c:v>
                </c:pt>
                <c:pt idx="13641">
                  <c:v>7.709590180986063</c:v>
                </c:pt>
                <c:pt idx="13642">
                  <c:v>7.7090556094855094</c:v>
                </c:pt>
                <c:pt idx="13643">
                  <c:v>7.7085211121125994</c:v>
                </c:pt>
                <c:pt idx="13644">
                  <c:v>7.7079866888519142</c:v>
                </c:pt>
                <c:pt idx="13645">
                  <c:v>7.707452339688043</c:v>
                </c:pt>
                <c:pt idx="13646">
                  <c:v>7.7069180646055742</c:v>
                </c:pt>
                <c:pt idx="13647">
                  <c:v>7.7063838635891049</c:v>
                </c:pt>
                <c:pt idx="13648">
                  <c:v>7.7058497366232332</c:v>
                </c:pt>
                <c:pt idx="13649">
                  <c:v>7.7053156836925645</c:v>
                </c:pt>
                <c:pt idx="13650">
                  <c:v>7.7047817047817055</c:v>
                </c:pt>
                <c:pt idx="13651">
                  <c:v>7.7042477998752696</c:v>
                </c:pt>
                <c:pt idx="13652">
                  <c:v>7.7037139689578726</c:v>
                </c:pt>
                <c:pt idx="13653">
                  <c:v>7.7031802120141357</c:v>
                </c:pt>
                <c:pt idx="13654">
                  <c:v>7.7026465290286836</c:v>
                </c:pt>
                <c:pt idx="13655">
                  <c:v>7.7021129199861456</c:v>
                </c:pt>
                <c:pt idx="13656">
                  <c:v>7.701579384871156</c:v>
                </c:pt>
                <c:pt idx="13657">
                  <c:v>7.7010459236683531</c:v>
                </c:pt>
                <c:pt idx="13658">
                  <c:v>7.7005125363623783</c:v>
                </c:pt>
                <c:pt idx="13659">
                  <c:v>7.6999792229378778</c:v>
                </c:pt>
                <c:pt idx="13660">
                  <c:v>7.6994459833795021</c:v>
                </c:pt>
                <c:pt idx="13661">
                  <c:v>7.698912817671907</c:v>
                </c:pt>
                <c:pt idx="13662">
                  <c:v>7.6983797257997519</c:v>
                </c:pt>
                <c:pt idx="13663">
                  <c:v>7.6978467077476989</c:v>
                </c:pt>
                <c:pt idx="13664">
                  <c:v>7.6973137635004161</c:v>
                </c:pt>
                <c:pt idx="13665">
                  <c:v>7.6967808930425763</c:v>
                </c:pt>
                <c:pt idx="13666">
                  <c:v>7.6962480963588549</c:v>
                </c:pt>
                <c:pt idx="13667">
                  <c:v>7.6957153734339316</c:v>
                </c:pt>
                <c:pt idx="13668">
                  <c:v>7.6951827242524926</c:v>
                </c:pt>
                <c:pt idx="13669">
                  <c:v>7.6946501487992256</c:v>
                </c:pt>
                <c:pt idx="13670">
                  <c:v>7.6941176470588246</c:v>
                </c:pt>
                <c:pt idx="13671">
                  <c:v>7.6935852190159864</c:v>
                </c:pt>
                <c:pt idx="13672">
                  <c:v>7.6930528646554119</c:v>
                </c:pt>
                <c:pt idx="13673">
                  <c:v>7.6925205839618078</c:v>
                </c:pt>
                <c:pt idx="13674">
                  <c:v>7.6919883769198849</c:v>
                </c:pt>
                <c:pt idx="13675">
                  <c:v>7.6914562435143559</c:v>
                </c:pt>
                <c:pt idx="13676">
                  <c:v>7.6909241837299405</c:v>
                </c:pt>
                <c:pt idx="13677">
                  <c:v>7.6903921975513603</c:v>
                </c:pt>
                <c:pt idx="13678">
                  <c:v>7.6898602849633431</c:v>
                </c:pt>
                <c:pt idx="13679">
                  <c:v>7.6893284459506202</c:v>
                </c:pt>
                <c:pt idx="13680">
                  <c:v>7.6887966804979264</c:v>
                </c:pt>
                <c:pt idx="13681">
                  <c:v>7.6882649885900021</c:v>
                </c:pt>
                <c:pt idx="13682">
                  <c:v>7.68773337021159</c:v>
                </c:pt>
                <c:pt idx="13683">
                  <c:v>7.6872018253474392</c:v>
                </c:pt>
                <c:pt idx="13684">
                  <c:v>7.6866703539823016</c:v>
                </c:pt>
                <c:pt idx="13685">
                  <c:v>7.6861389561009341</c:v>
                </c:pt>
                <c:pt idx="13686">
                  <c:v>7.6856076316880975</c:v>
                </c:pt>
                <c:pt idx="13687">
                  <c:v>7.6850763807285558</c:v>
                </c:pt>
                <c:pt idx="13688">
                  <c:v>7.6845452032070787</c:v>
                </c:pt>
                <c:pt idx="13689">
                  <c:v>7.68401409910844</c:v>
                </c:pt>
                <c:pt idx="13690">
                  <c:v>7.6834830684174165</c:v>
                </c:pt>
                <c:pt idx="13691">
                  <c:v>7.68295211111879</c:v>
                </c:pt>
                <c:pt idx="13692">
                  <c:v>7.6824212271973478</c:v>
                </c:pt>
                <c:pt idx="13693">
                  <c:v>7.6818904166378781</c:v>
                </c:pt>
                <c:pt idx="13694">
                  <c:v>7.6813596794251771</c:v>
                </c:pt>
                <c:pt idx="13695">
                  <c:v>7.6808290155440426</c:v>
                </c:pt>
                <c:pt idx="13696">
                  <c:v>7.6802984249792772</c:v>
                </c:pt>
                <c:pt idx="13697">
                  <c:v>7.6797679077156875</c:v>
                </c:pt>
                <c:pt idx="13698">
                  <c:v>7.6792374637380867</c:v>
                </c:pt>
                <c:pt idx="13699">
                  <c:v>7.6787070930312877</c:v>
                </c:pt>
                <c:pt idx="13700">
                  <c:v>7.6781767955801117</c:v>
                </c:pt>
                <c:pt idx="13701">
                  <c:v>7.6776465713693813</c:v>
                </c:pt>
                <c:pt idx="13702">
                  <c:v>7.6771164203839257</c:v>
                </c:pt>
                <c:pt idx="13703">
                  <c:v>7.6765863426085765</c:v>
                </c:pt>
                <c:pt idx="13704">
                  <c:v>7.6760563380281699</c:v>
                </c:pt>
                <c:pt idx="13705">
                  <c:v>7.6755264066275464</c:v>
                </c:pt>
                <c:pt idx="13706">
                  <c:v>7.6749965483915519</c:v>
                </c:pt>
                <c:pt idx="13707">
                  <c:v>7.6744667633050332</c:v>
                </c:pt>
                <c:pt idx="13708">
                  <c:v>7.6739370513528451</c:v>
                </c:pt>
                <c:pt idx="13709">
                  <c:v>7.6734074125198433</c:v>
                </c:pt>
                <c:pt idx="13710">
                  <c:v>7.6728778467908914</c:v>
                </c:pt>
                <c:pt idx="13711">
                  <c:v>7.672348354150853</c:v>
                </c:pt>
                <c:pt idx="13712">
                  <c:v>7.6718189345845991</c:v>
                </c:pt>
                <c:pt idx="13713">
                  <c:v>7.6712895880770038</c:v>
                </c:pt>
                <c:pt idx="13714">
                  <c:v>7.6707603146129442</c:v>
                </c:pt>
                <c:pt idx="13715">
                  <c:v>7.6702311141773034</c:v>
                </c:pt>
                <c:pt idx="13716">
                  <c:v>7.6697019867549683</c:v>
                </c:pt>
                <c:pt idx="13717">
                  <c:v>7.6691729323308282</c:v>
                </c:pt>
                <c:pt idx="13718">
                  <c:v>7.6686439508897788</c:v>
                </c:pt>
                <c:pt idx="13719">
                  <c:v>7.6681150424167193</c:v>
                </c:pt>
                <c:pt idx="13720">
                  <c:v>7.6675862068965523</c:v>
                </c:pt>
                <c:pt idx="13721">
                  <c:v>7.6670574443141861</c:v>
                </c:pt>
                <c:pt idx="13722">
                  <c:v>7.6665287546545313</c:v>
                </c:pt>
                <c:pt idx="13723">
                  <c:v>7.666000137902504</c:v>
                </c:pt>
                <c:pt idx="13724">
                  <c:v>7.6654715940430238</c:v>
                </c:pt>
                <c:pt idx="13725">
                  <c:v>7.6649431230610148</c:v>
                </c:pt>
                <c:pt idx="13726">
                  <c:v>7.6644147249414045</c:v>
                </c:pt>
                <c:pt idx="13727">
                  <c:v>7.663886399669126</c:v>
                </c:pt>
                <c:pt idx="13728">
                  <c:v>7.6633581472291157</c:v>
                </c:pt>
                <c:pt idx="13729">
                  <c:v>7.6628299676063145</c:v>
                </c:pt>
                <c:pt idx="13730">
                  <c:v>7.6623018607856661</c:v>
                </c:pt>
                <c:pt idx="13731">
                  <c:v>7.6617738267521203</c:v>
                </c:pt>
                <c:pt idx="13732">
                  <c:v>7.6612458654906295</c:v>
                </c:pt>
                <c:pt idx="13733">
                  <c:v>7.6607179769861515</c:v>
                </c:pt>
                <c:pt idx="13734">
                  <c:v>7.6601901612236469</c:v>
                </c:pt>
                <c:pt idx="13735">
                  <c:v>7.6596624181880824</c:v>
                </c:pt>
                <c:pt idx="13736">
                  <c:v>7.6591347478644263</c:v>
                </c:pt>
                <c:pt idx="13737">
                  <c:v>7.6586071502376534</c:v>
                </c:pt>
                <c:pt idx="13738">
                  <c:v>7.658079625292741</c:v>
                </c:pt>
                <c:pt idx="13739">
                  <c:v>7.6575521730146718</c:v>
                </c:pt>
                <c:pt idx="13740">
                  <c:v>7.6570247933884303</c:v>
                </c:pt>
                <c:pt idx="13741">
                  <c:v>7.656497486399009</c:v>
                </c:pt>
                <c:pt idx="13742">
                  <c:v>7.6559702520314019</c:v>
                </c:pt>
                <c:pt idx="13743">
                  <c:v>7.6554430902706061</c:v>
                </c:pt>
                <c:pt idx="13744">
                  <c:v>7.6549160011016255</c:v>
                </c:pt>
                <c:pt idx="13745">
                  <c:v>7.6543889845094677</c:v>
                </c:pt>
                <c:pt idx="13746">
                  <c:v>7.653862040479142</c:v>
                </c:pt>
                <c:pt idx="13747">
                  <c:v>7.6533351689956639</c:v>
                </c:pt>
                <c:pt idx="13748">
                  <c:v>7.6528083700440535</c:v>
                </c:pt>
                <c:pt idx="13749">
                  <c:v>7.6522816436093342</c:v>
                </c:pt>
                <c:pt idx="13750">
                  <c:v>7.6517549896765322</c:v>
                </c:pt>
                <c:pt idx="13751">
                  <c:v>7.6512284082306801</c:v>
                </c:pt>
                <c:pt idx="13752">
                  <c:v>7.6507018992568137</c:v>
                </c:pt>
                <c:pt idx="13753">
                  <c:v>7.6501754627399725</c:v>
                </c:pt>
                <c:pt idx="13754">
                  <c:v>7.6496490986651997</c:v>
                </c:pt>
                <c:pt idx="13755">
                  <c:v>7.6491228070175445</c:v>
                </c:pt>
                <c:pt idx="13756">
                  <c:v>7.648596587782059</c:v>
                </c:pt>
                <c:pt idx="13757">
                  <c:v>7.6480704409437994</c:v>
                </c:pt>
                <c:pt idx="13758">
                  <c:v>7.6475443664878258</c:v>
                </c:pt>
                <c:pt idx="13759">
                  <c:v>7.6470183643992033</c:v>
                </c:pt>
                <c:pt idx="13760">
                  <c:v>7.6464924346629992</c:v>
                </c:pt>
                <c:pt idx="13761">
                  <c:v>7.6459665772642884</c:v>
                </c:pt>
                <c:pt idx="13762">
                  <c:v>7.645440792188146</c:v>
                </c:pt>
                <c:pt idx="13763">
                  <c:v>7.6449150794196532</c:v>
                </c:pt>
                <c:pt idx="13764">
                  <c:v>7.6443894389438958</c:v>
                </c:pt>
                <c:pt idx="13765">
                  <c:v>7.6438638707459621</c:v>
                </c:pt>
                <c:pt idx="13766">
                  <c:v>7.6433383748109458</c:v>
                </c:pt>
                <c:pt idx="13767">
                  <c:v>7.6428129511239442</c:v>
                </c:pt>
                <c:pt idx="13768">
                  <c:v>7.642287599670059</c:v>
                </c:pt>
                <c:pt idx="13769">
                  <c:v>7.6417623204343954</c:v>
                </c:pt>
                <c:pt idx="13770">
                  <c:v>7.6412371134020631</c:v>
                </c:pt>
                <c:pt idx="13771">
                  <c:v>7.6407119785581754</c:v>
                </c:pt>
                <c:pt idx="13772">
                  <c:v>7.6401869158878517</c:v>
                </c:pt>
                <c:pt idx="13773">
                  <c:v>7.6396619253762124</c:v>
                </c:pt>
                <c:pt idx="13774">
                  <c:v>7.6391370070083839</c:v>
                </c:pt>
                <c:pt idx="13775">
                  <c:v>7.6386121607694957</c:v>
                </c:pt>
                <c:pt idx="13776">
                  <c:v>7.6380873866446839</c:v>
                </c:pt>
                <c:pt idx="13777">
                  <c:v>7.6375626846190849</c:v>
                </c:pt>
                <c:pt idx="13778">
                  <c:v>7.6370380546778414</c:v>
                </c:pt>
                <c:pt idx="13779">
                  <c:v>7.6365134968061001</c:v>
                </c:pt>
                <c:pt idx="13780">
                  <c:v>7.6359890109890118</c:v>
                </c:pt>
                <c:pt idx="13781">
                  <c:v>7.6354645972117305</c:v>
                </c:pt>
                <c:pt idx="13782">
                  <c:v>7.6349402554594157</c:v>
                </c:pt>
                <c:pt idx="13783">
                  <c:v>7.6344159857172293</c:v>
                </c:pt>
                <c:pt idx="13784">
                  <c:v>7.633891787970339</c:v>
                </c:pt>
                <c:pt idx="13785">
                  <c:v>7.6333676622039146</c:v>
                </c:pt>
                <c:pt idx="13786">
                  <c:v>7.6328436084031317</c:v>
                </c:pt>
                <c:pt idx="13787">
                  <c:v>7.6323196265531692</c:v>
                </c:pt>
                <c:pt idx="13788">
                  <c:v>7.6317957166392105</c:v>
                </c:pt>
                <c:pt idx="13789">
                  <c:v>7.6312718786464417</c:v>
                </c:pt>
                <c:pt idx="13790">
                  <c:v>7.630748112560056</c:v>
                </c:pt>
                <c:pt idx="13791">
                  <c:v>7.6302244183652475</c:v>
                </c:pt>
                <c:pt idx="13792">
                  <c:v>7.6297007960472145</c:v>
                </c:pt>
                <c:pt idx="13793">
                  <c:v>7.6291772455911628</c:v>
                </c:pt>
                <c:pt idx="13794">
                  <c:v>7.628653766982298</c:v>
                </c:pt>
                <c:pt idx="13795">
                  <c:v>7.6281303602058328</c:v>
                </c:pt>
                <c:pt idx="13796">
                  <c:v>7.6276070252469825</c:v>
                </c:pt>
                <c:pt idx="13797">
                  <c:v>7.6270837620909662</c:v>
                </c:pt>
                <c:pt idx="13798">
                  <c:v>7.626560570723008</c:v>
                </c:pt>
                <c:pt idx="13799">
                  <c:v>7.6260374511283366</c:v>
                </c:pt>
                <c:pt idx="13800">
                  <c:v>7.6255144032921818</c:v>
                </c:pt>
                <c:pt idx="13801">
                  <c:v>7.6249914271997818</c:v>
                </c:pt>
                <c:pt idx="13802">
                  <c:v>7.6244685228363744</c:v>
                </c:pt>
                <c:pt idx="13803">
                  <c:v>7.6239456901872051</c:v>
                </c:pt>
                <c:pt idx="13804">
                  <c:v>7.6234229292375213</c:v>
                </c:pt>
                <c:pt idx="13805">
                  <c:v>7.6229002399725756</c:v>
                </c:pt>
                <c:pt idx="13806">
                  <c:v>7.6223776223776234</c:v>
                </c:pt>
                <c:pt idx="13807">
                  <c:v>7.6218550764379254</c:v>
                </c:pt>
                <c:pt idx="13808">
                  <c:v>7.6213326021387449</c:v>
                </c:pt>
                <c:pt idx="13809">
                  <c:v>7.6208101994653514</c:v>
                </c:pt>
                <c:pt idx="13810">
                  <c:v>7.6202878684030164</c:v>
                </c:pt>
                <c:pt idx="13811">
                  <c:v>7.6197656089370174</c:v>
                </c:pt>
                <c:pt idx="13812">
                  <c:v>7.6192434210526327</c:v>
                </c:pt>
                <c:pt idx="13813">
                  <c:v>7.6187213047351481</c:v>
                </c:pt>
                <c:pt idx="13814">
                  <c:v>7.6181992599698516</c:v>
                </c:pt>
                <c:pt idx="13815">
                  <c:v>7.6176772867420359</c:v>
                </c:pt>
                <c:pt idx="13816">
                  <c:v>7.6171553850369973</c:v>
                </c:pt>
                <c:pt idx="13817">
                  <c:v>7.6166335548400363</c:v>
                </c:pt>
                <c:pt idx="13818">
                  <c:v>7.6161117961364582</c:v>
                </c:pt>
                <c:pt idx="13819">
                  <c:v>7.6155901089115705</c:v>
                </c:pt>
                <c:pt idx="13820">
                  <c:v>7.6150684931506856</c:v>
                </c:pt>
                <c:pt idx="13821">
                  <c:v>7.6145469488391218</c:v>
                </c:pt>
                <c:pt idx="13822">
                  <c:v>7.6140254759621984</c:v>
                </c:pt>
                <c:pt idx="13823">
                  <c:v>7.61350407450524</c:v>
                </c:pt>
                <c:pt idx="13824">
                  <c:v>7.6129827444535749</c:v>
                </c:pt>
                <c:pt idx="13825">
                  <c:v>7.6124614857925375</c:v>
                </c:pt>
                <c:pt idx="13826">
                  <c:v>7.6119402985074638</c:v>
                </c:pt>
                <c:pt idx="13827">
                  <c:v>7.6114191825836937</c:v>
                </c:pt>
                <c:pt idx="13828">
                  <c:v>7.610898138006573</c:v>
                </c:pt>
                <c:pt idx="13829">
                  <c:v>7.6103771647614495</c:v>
                </c:pt>
                <c:pt idx="13830">
                  <c:v>7.6098562628336763</c:v>
                </c:pt>
                <c:pt idx="13831">
                  <c:v>7.6093354322086109</c:v>
                </c:pt>
                <c:pt idx="13832">
                  <c:v>7.6088146728716133</c:v>
                </c:pt>
                <c:pt idx="13833">
                  <c:v>7.6082939848080482</c:v>
                </c:pt>
                <c:pt idx="13834">
                  <c:v>7.6077733680032855</c:v>
                </c:pt>
                <c:pt idx="13835">
                  <c:v>7.607252822442697</c:v>
                </c:pt>
                <c:pt idx="13836">
                  <c:v>7.6067323481116595</c:v>
                </c:pt>
                <c:pt idx="13837">
                  <c:v>7.6062119449955539</c:v>
                </c:pt>
                <c:pt idx="13838">
                  <c:v>7.6056916130797658</c:v>
                </c:pt>
                <c:pt idx="13839">
                  <c:v>7.6051713523496831</c:v>
                </c:pt>
                <c:pt idx="13840">
                  <c:v>7.6046511627906987</c:v>
                </c:pt>
                <c:pt idx="13841">
                  <c:v>7.6041310443882093</c:v>
                </c:pt>
                <c:pt idx="13842">
                  <c:v>7.6036109971276167</c:v>
                </c:pt>
                <c:pt idx="13843">
                  <c:v>7.6030910209943254</c:v>
                </c:pt>
                <c:pt idx="13844">
                  <c:v>7.6025711159737428</c:v>
                </c:pt>
                <c:pt idx="13845">
                  <c:v>7.6020512820512831</c:v>
                </c:pt>
                <c:pt idx="13846">
                  <c:v>7.6015315192123625</c:v>
                </c:pt>
                <c:pt idx="13847">
                  <c:v>7.6010118274424023</c:v>
                </c:pt>
                <c:pt idx="13848">
                  <c:v>7.6004922067268259</c:v>
                </c:pt>
                <c:pt idx="13849">
                  <c:v>7.5999726570510644</c:v>
                </c:pt>
                <c:pt idx="13850">
                  <c:v>7.5994531784005481</c:v>
                </c:pt>
                <c:pt idx="13851">
                  <c:v>7.5989337707607145</c:v>
                </c:pt>
                <c:pt idx="13852">
                  <c:v>7.5984144341170046</c:v>
                </c:pt>
                <c:pt idx="13853">
                  <c:v>7.5978951684548637</c:v>
                </c:pt>
                <c:pt idx="13854">
                  <c:v>7.5973759737597382</c:v>
                </c:pt>
                <c:pt idx="13855">
                  <c:v>7.5968568500170832</c:v>
                </c:pt>
                <c:pt idx="13856">
                  <c:v>7.596337797212354</c:v>
                </c:pt>
                <c:pt idx="13857">
                  <c:v>7.5958188153310111</c:v>
                </c:pt>
                <c:pt idx="13858">
                  <c:v>7.5952999043585203</c:v>
                </c:pt>
                <c:pt idx="13859">
                  <c:v>7.5947810642803484</c:v>
                </c:pt>
                <c:pt idx="13860">
                  <c:v>7.5942622950819683</c:v>
                </c:pt>
                <c:pt idx="13861">
                  <c:v>7.5937435967488573</c:v>
                </c:pt>
                <c:pt idx="13862">
                  <c:v>7.5932249692664948</c:v>
                </c:pt>
                <c:pt idx="13863">
                  <c:v>7.5927064126203661</c:v>
                </c:pt>
                <c:pt idx="13864">
                  <c:v>7.5921879267959582</c:v>
                </c:pt>
                <c:pt idx="13865">
                  <c:v>7.5916695117787647</c:v>
                </c:pt>
                <c:pt idx="13866">
                  <c:v>7.5911511675542824</c:v>
                </c:pt>
                <c:pt idx="13867">
                  <c:v>7.5906328941080092</c:v>
                </c:pt>
                <c:pt idx="13868">
                  <c:v>7.5901146914254518</c:v>
                </c:pt>
                <c:pt idx="13869">
                  <c:v>7.5895965594921169</c:v>
                </c:pt>
                <c:pt idx="13870">
                  <c:v>7.5890784982935164</c:v>
                </c:pt>
                <c:pt idx="13871">
                  <c:v>7.588560507815167</c:v>
                </c:pt>
                <c:pt idx="13872">
                  <c:v>7.5880425880425895</c:v>
                </c:pt>
                <c:pt idx="13873">
                  <c:v>7.5875247389613056</c:v>
                </c:pt>
                <c:pt idx="13874">
                  <c:v>7.5870069605568453</c:v>
                </c:pt>
                <c:pt idx="13875">
                  <c:v>7.5864892528147401</c:v>
                </c:pt>
                <c:pt idx="13876">
                  <c:v>7.585971615720525</c:v>
                </c:pt>
                <c:pt idx="13877">
                  <c:v>7.5854540492597406</c:v>
                </c:pt>
                <c:pt idx="13878">
                  <c:v>7.58493655341793</c:v>
                </c:pt>
                <c:pt idx="13879">
                  <c:v>7.5844191281806408</c:v>
                </c:pt>
                <c:pt idx="13880">
                  <c:v>7.5839017735334249</c:v>
                </c:pt>
                <c:pt idx="13881">
                  <c:v>7.5833844894618387</c:v>
                </c:pt>
                <c:pt idx="13882">
                  <c:v>7.5828672759514397</c:v>
                </c:pt>
                <c:pt idx="13883">
                  <c:v>7.5823501329877931</c:v>
                </c:pt>
                <c:pt idx="13884">
                  <c:v>7.5818330605564661</c:v>
                </c:pt>
                <c:pt idx="13885">
                  <c:v>7.5813160586430284</c:v>
                </c:pt>
                <c:pt idx="13886">
                  <c:v>7.5807991272330568</c:v>
                </c:pt>
                <c:pt idx="13887">
                  <c:v>7.5802822663121301</c:v>
                </c:pt>
                <c:pt idx="13888">
                  <c:v>7.5797654758658313</c:v>
                </c:pt>
                <c:pt idx="13889">
                  <c:v>7.579248755879747</c:v>
                </c:pt>
                <c:pt idx="13890">
                  <c:v>7.5787321063394693</c:v>
                </c:pt>
                <c:pt idx="13891">
                  <c:v>7.5782155272305918</c:v>
                </c:pt>
                <c:pt idx="13892">
                  <c:v>7.5776990185387145</c:v>
                </c:pt>
                <c:pt idx="13893">
                  <c:v>7.5771825802494384</c:v>
                </c:pt>
                <c:pt idx="13894">
                  <c:v>7.5766662123483721</c:v>
                </c:pt>
                <c:pt idx="13895">
                  <c:v>7.5761499148211255</c:v>
                </c:pt>
                <c:pt idx="13896">
                  <c:v>7.5756336876533128</c:v>
                </c:pt>
                <c:pt idx="13897">
                  <c:v>7.5751175308305525</c:v>
                </c:pt>
                <c:pt idx="13898">
                  <c:v>7.5746014443384668</c:v>
                </c:pt>
                <c:pt idx="13899">
                  <c:v>7.5740854281626824</c:v>
                </c:pt>
                <c:pt idx="13900">
                  <c:v>7.5735694822888293</c:v>
                </c:pt>
                <c:pt idx="13901">
                  <c:v>7.5730536067025414</c:v>
                </c:pt>
                <c:pt idx="13902">
                  <c:v>7.5725378013894575</c:v>
                </c:pt>
                <c:pt idx="13903">
                  <c:v>7.5720220663352187</c:v>
                </c:pt>
                <c:pt idx="13904">
                  <c:v>7.5715064015254709</c:v>
                </c:pt>
                <c:pt idx="13905">
                  <c:v>7.570990806945864</c:v>
                </c:pt>
                <c:pt idx="13906">
                  <c:v>7.570475282582052</c:v>
                </c:pt>
                <c:pt idx="13907">
                  <c:v>7.5699598284196918</c:v>
                </c:pt>
                <c:pt idx="13908">
                  <c:v>7.5694444444444455</c:v>
                </c:pt>
                <c:pt idx="13909">
                  <c:v>7.5689291306419779</c:v>
                </c:pt>
                <c:pt idx="13910">
                  <c:v>7.5684138869979591</c:v>
                </c:pt>
                <c:pt idx="13911">
                  <c:v>7.5678987134980611</c:v>
                </c:pt>
                <c:pt idx="13912">
                  <c:v>7.5673836101279619</c:v>
                </c:pt>
                <c:pt idx="13913">
                  <c:v>7.5668685768733424</c:v>
                </c:pt>
                <c:pt idx="13914">
                  <c:v>7.5663536137198868</c:v>
                </c:pt>
                <c:pt idx="13915">
                  <c:v>7.565838720653284</c:v>
                </c:pt>
                <c:pt idx="13916">
                  <c:v>7.5653238976592281</c:v>
                </c:pt>
                <c:pt idx="13917">
                  <c:v>7.564809144723414</c:v>
                </c:pt>
                <c:pt idx="13918">
                  <c:v>7.5642944618315431</c:v>
                </c:pt>
                <c:pt idx="13919">
                  <c:v>7.5637798489693182</c:v>
                </c:pt>
                <c:pt idx="13920">
                  <c:v>7.5632653061224504</c:v>
                </c:pt>
                <c:pt idx="13921">
                  <c:v>7.5627508332766489</c:v>
                </c:pt>
                <c:pt idx="13922">
                  <c:v>7.5622364304176308</c:v>
                </c:pt>
                <c:pt idx="13923">
                  <c:v>7.561722097531117</c:v>
                </c:pt>
                <c:pt idx="13924">
                  <c:v>7.56120783460283</c:v>
                </c:pt>
                <c:pt idx="13925">
                  <c:v>7.5606936416184984</c:v>
                </c:pt>
                <c:pt idx="13926">
                  <c:v>7.5601795185638521</c:v>
                </c:pt>
                <c:pt idx="13927">
                  <c:v>7.5596654654246285</c:v>
                </c:pt>
                <c:pt idx="13928">
                  <c:v>7.5591514821865662</c:v>
                </c:pt>
                <c:pt idx="13929">
                  <c:v>7.5586375688354082</c:v>
                </c:pt>
                <c:pt idx="13930">
                  <c:v>7.5581237253569009</c:v>
                </c:pt>
                <c:pt idx="13931">
                  <c:v>7.5576099517367963</c:v>
                </c:pt>
                <c:pt idx="13932">
                  <c:v>7.5570962479608497</c:v>
                </c:pt>
                <c:pt idx="13933">
                  <c:v>7.5565826140148182</c:v>
                </c:pt>
                <c:pt idx="13934">
                  <c:v>7.5560690498844645</c:v>
                </c:pt>
                <c:pt idx="13935">
                  <c:v>7.5555555555555562</c:v>
                </c:pt>
                <c:pt idx="13936">
                  <c:v>7.5550421310138631</c:v>
                </c:pt>
                <c:pt idx="13937">
                  <c:v>7.5545287762451601</c:v>
                </c:pt>
                <c:pt idx="13938">
                  <c:v>7.5540154912352229</c:v>
                </c:pt>
                <c:pt idx="13939">
                  <c:v>7.5535022759698363</c:v>
                </c:pt>
                <c:pt idx="13940">
                  <c:v>7.552989130434784</c:v>
                </c:pt>
                <c:pt idx="13941">
                  <c:v>7.5524760546158562</c:v>
                </c:pt>
                <c:pt idx="13942">
                  <c:v>7.5519630484988465</c:v>
                </c:pt>
                <c:pt idx="13943">
                  <c:v>7.5514501120695519</c:v>
                </c:pt>
                <c:pt idx="13944">
                  <c:v>7.5509372453137749</c:v>
                </c:pt>
                <c:pt idx="13945">
                  <c:v>7.5504244482173188</c:v>
                </c:pt>
                <c:pt idx="13946">
                  <c:v>7.5499117207659934</c:v>
                </c:pt>
                <c:pt idx="13947">
                  <c:v>7.5493990629456107</c:v>
                </c:pt>
                <c:pt idx="13948">
                  <c:v>7.5488864747419893</c:v>
                </c:pt>
                <c:pt idx="13949">
                  <c:v>7.5483739561409475</c:v>
                </c:pt>
                <c:pt idx="13950">
                  <c:v>7.5478615071283102</c:v>
                </c:pt>
                <c:pt idx="13951">
                  <c:v>7.5473491276899063</c:v>
                </c:pt>
                <c:pt idx="13952">
                  <c:v>7.5468368178115677</c:v>
                </c:pt>
                <c:pt idx="13953">
                  <c:v>7.5463245774791297</c:v>
                </c:pt>
                <c:pt idx="13954">
                  <c:v>7.545812406678432</c:v>
                </c:pt>
                <c:pt idx="13955">
                  <c:v>7.545300305395318</c:v>
                </c:pt>
                <c:pt idx="13956">
                  <c:v>7.5447882736156364</c:v>
                </c:pt>
                <c:pt idx="13957">
                  <c:v>7.5442763113252367</c:v>
                </c:pt>
                <c:pt idx="13958">
                  <c:v>7.5437644185099755</c:v>
                </c:pt>
                <c:pt idx="13959">
                  <c:v>7.5432525951557103</c:v>
                </c:pt>
                <c:pt idx="13960">
                  <c:v>7.542740841248305</c:v>
                </c:pt>
                <c:pt idx="13961">
                  <c:v>7.5422291567736259</c:v>
                </c:pt>
                <c:pt idx="13962">
                  <c:v>7.541717541717543</c:v>
                </c:pt>
                <c:pt idx="13963">
                  <c:v>7.5412059960659308</c:v>
                </c:pt>
                <c:pt idx="13964">
                  <c:v>7.5406945198046671</c:v>
                </c:pt>
                <c:pt idx="13965">
                  <c:v>7.5401831129196344</c:v>
                </c:pt>
                <c:pt idx="13966">
                  <c:v>7.5396717753967186</c:v>
                </c:pt>
                <c:pt idx="13967">
                  <c:v>7.5391605072218084</c:v>
                </c:pt>
                <c:pt idx="13968">
                  <c:v>7.5386493083807986</c:v>
                </c:pt>
                <c:pt idx="13969">
                  <c:v>7.5381381788595849</c:v>
                </c:pt>
                <c:pt idx="13970">
                  <c:v>7.5376271186440684</c:v>
                </c:pt>
                <c:pt idx="13971">
                  <c:v>7.5371161277201555</c:v>
                </c:pt>
                <c:pt idx="13972">
                  <c:v>7.5366052060737534</c:v>
                </c:pt>
                <c:pt idx="13973">
                  <c:v>7.5360943536907756</c:v>
                </c:pt>
                <c:pt idx="13974">
                  <c:v>7.5355835705571383</c:v>
                </c:pt>
                <c:pt idx="13975">
                  <c:v>7.5350728566587604</c:v>
                </c:pt>
                <c:pt idx="13976">
                  <c:v>7.5345622119815676</c:v>
                </c:pt>
                <c:pt idx="13977">
                  <c:v>7.5340516365114869</c:v>
                </c:pt>
                <c:pt idx="13978">
                  <c:v>7.5335411302344504</c:v>
                </c:pt>
                <c:pt idx="13979">
                  <c:v>7.533030693136392</c:v>
                </c:pt>
                <c:pt idx="13980">
                  <c:v>7.5325203252032527</c:v>
                </c:pt>
                <c:pt idx="13981">
                  <c:v>7.5320100264209753</c:v>
                </c:pt>
                <c:pt idx="13982">
                  <c:v>7.5314997967755053</c:v>
                </c:pt>
                <c:pt idx="13983">
                  <c:v>7.5309896362527953</c:v>
                </c:pt>
                <c:pt idx="13984">
                  <c:v>7.5304795448387978</c:v>
                </c:pt>
                <c:pt idx="13985">
                  <c:v>7.5299695225194725</c:v>
                </c:pt>
                <c:pt idx="13986">
                  <c:v>7.5294595692807809</c:v>
                </c:pt>
                <c:pt idx="13987">
                  <c:v>7.5289496851086897</c:v>
                </c:pt>
                <c:pt idx="13988">
                  <c:v>7.5284398699891666</c:v>
                </c:pt>
                <c:pt idx="13989">
                  <c:v>7.5279301239081873</c:v>
                </c:pt>
                <c:pt idx="13990">
                  <c:v>7.5274204468517274</c:v>
                </c:pt>
                <c:pt idx="13991">
                  <c:v>7.5269108388057688</c:v>
                </c:pt>
                <c:pt idx="13992">
                  <c:v>7.526401299756297</c:v>
                </c:pt>
                <c:pt idx="13993">
                  <c:v>7.5258918296892992</c:v>
                </c:pt>
                <c:pt idx="13994">
                  <c:v>7.5253824285907687</c:v>
                </c:pt>
                <c:pt idx="13995">
                  <c:v>7.5248730964467017</c:v>
                </c:pt>
                <c:pt idx="13996">
                  <c:v>7.5243638332430978</c:v>
                </c:pt>
                <c:pt idx="13997">
                  <c:v>7.523854638965962</c:v>
                </c:pt>
                <c:pt idx="13998">
                  <c:v>7.5233455136013001</c:v>
                </c:pt>
                <c:pt idx="13999">
                  <c:v>7.5228364571351252</c:v>
                </c:pt>
                <c:pt idx="14000">
                  <c:v>7.5223274695534519</c:v>
                </c:pt>
                <c:pt idx="14001">
                  <c:v>7.5218185508422986</c:v>
                </c:pt>
                <c:pt idx="14002">
                  <c:v>7.5213097009876888</c:v>
                </c:pt>
                <c:pt idx="14003">
                  <c:v>7.5208009199756489</c:v>
                </c:pt>
                <c:pt idx="14004">
                  <c:v>7.5202922077922087</c:v>
                </c:pt>
                <c:pt idx="14005">
                  <c:v>7.5197835644234035</c:v>
                </c:pt>
                <c:pt idx="14006">
                  <c:v>7.5192749898552691</c:v>
                </c:pt>
                <c:pt idx="14007">
                  <c:v>7.5187664840738497</c:v>
                </c:pt>
                <c:pt idx="14008">
                  <c:v>7.5182580470651894</c:v>
                </c:pt>
                <c:pt idx="14009">
                  <c:v>7.5177496788153366</c:v>
                </c:pt>
                <c:pt idx="14010">
                  <c:v>7.5172413793103461</c:v>
                </c:pt>
                <c:pt idx="14011">
                  <c:v>7.5167331485362734</c:v>
                </c:pt>
                <c:pt idx="14012">
                  <c:v>7.5162249864791786</c:v>
                </c:pt>
                <c:pt idx="14013">
                  <c:v>7.5157168931251279</c:v>
                </c:pt>
                <c:pt idx="14014">
                  <c:v>7.5152088684601877</c:v>
                </c:pt>
                <c:pt idx="14015">
                  <c:v>7.5147009124704303</c:v>
                </c:pt>
                <c:pt idx="14016">
                  <c:v>7.5141930251419309</c:v>
                </c:pt>
                <c:pt idx="14017">
                  <c:v>7.51368520646077</c:v>
                </c:pt>
                <c:pt idx="14018">
                  <c:v>7.5131774564130298</c:v>
                </c:pt>
                <c:pt idx="14019">
                  <c:v>7.512669774984797</c:v>
                </c:pt>
                <c:pt idx="14020">
                  <c:v>7.5121621621621628</c:v>
                </c:pt>
                <c:pt idx="14021">
                  <c:v>7.5116546179312218</c:v>
                </c:pt>
                <c:pt idx="14022">
                  <c:v>7.5111471422780713</c:v>
                </c:pt>
                <c:pt idx="14023">
                  <c:v>7.5106397351888141</c:v>
                </c:pt>
                <c:pt idx="14024">
                  <c:v>7.5101323966495555</c:v>
                </c:pt>
                <c:pt idx="14025">
                  <c:v>7.5096251266464042</c:v>
                </c:pt>
                <c:pt idx="14026">
                  <c:v>7.5091179251654747</c:v>
                </c:pt>
                <c:pt idx="14027">
                  <c:v>7.5086107921928829</c:v>
                </c:pt>
                <c:pt idx="14028">
                  <c:v>7.50810372771475</c:v>
                </c:pt>
                <c:pt idx="14029">
                  <c:v>7.5075967317172001</c:v>
                </c:pt>
                <c:pt idx="14030">
                  <c:v>7.5070898041863616</c:v>
                </c:pt>
                <c:pt idx="14031">
                  <c:v>7.5065829451083665</c:v>
                </c:pt>
                <c:pt idx="14032">
                  <c:v>7.5060761544693504</c:v>
                </c:pt>
                <c:pt idx="14033">
                  <c:v>7.5055694322554523</c:v>
                </c:pt>
                <c:pt idx="14034">
                  <c:v>7.5050627784528157</c:v>
                </c:pt>
                <c:pt idx="14035">
                  <c:v>7.5045561930475877</c:v>
                </c:pt>
                <c:pt idx="14036">
                  <c:v>7.504049676025919</c:v>
                </c:pt>
                <c:pt idx="14037">
                  <c:v>7.5035432273739637</c:v>
                </c:pt>
                <c:pt idx="14038">
                  <c:v>7.5030368470778797</c:v>
                </c:pt>
                <c:pt idx="14039">
                  <c:v>7.5025305351238281</c:v>
                </c:pt>
                <c:pt idx="14040">
                  <c:v>7.5020242914979764</c:v>
                </c:pt>
                <c:pt idx="14041">
                  <c:v>7.5015181161864932</c:v>
                </c:pt>
                <c:pt idx="14042">
                  <c:v>7.5010120091755512</c:v>
                </c:pt>
                <c:pt idx="14043">
                  <c:v>7.5005059704513268</c:v>
                </c:pt>
                <c:pt idx="14044">
                  <c:v>7.5000000000000009</c:v>
                </c:pt>
                <c:pt idx="14045">
                  <c:v>7.4994940978077578</c:v>
                </c:pt>
                <c:pt idx="14046">
                  <c:v>7.4989882638607863</c:v>
                </c:pt>
                <c:pt idx="14047">
                  <c:v>7.4984824981452762</c:v>
                </c:pt>
                <c:pt idx="14048">
                  <c:v>7.4979768006474243</c:v>
                </c:pt>
                <c:pt idx="14049">
                  <c:v>7.4974711713534301</c:v>
                </c:pt>
                <c:pt idx="14050">
                  <c:v>7.4969656102494948</c:v>
                </c:pt>
                <c:pt idx="14051">
                  <c:v>7.4964601173218268</c:v>
                </c:pt>
                <c:pt idx="14052">
                  <c:v>7.4959546925566354</c:v>
                </c:pt>
                <c:pt idx="14053">
                  <c:v>7.4954493359401342</c:v>
                </c:pt>
                <c:pt idx="14054">
                  <c:v>7.4949440474585423</c:v>
                </c:pt>
                <c:pt idx="14055">
                  <c:v>7.4944388270980795</c:v>
                </c:pt>
                <c:pt idx="14056">
                  <c:v>7.493933674844973</c:v>
                </c:pt>
                <c:pt idx="14057">
                  <c:v>7.4934285906854496</c:v>
                </c:pt>
                <c:pt idx="14058">
                  <c:v>7.4929235746057428</c:v>
                </c:pt>
                <c:pt idx="14059">
                  <c:v>7.4924186265920891</c:v>
                </c:pt>
                <c:pt idx="14060">
                  <c:v>7.4919137466307291</c:v>
                </c:pt>
                <c:pt idx="14061">
                  <c:v>7.4914089347079047</c:v>
                </c:pt>
                <c:pt idx="14062">
                  <c:v>7.4909041908098652</c:v>
                </c:pt>
                <c:pt idx="14063">
                  <c:v>7.4903995149228599</c:v>
                </c:pt>
                <c:pt idx="14064">
                  <c:v>7.489894907033146</c:v>
                </c:pt>
                <c:pt idx="14065">
                  <c:v>7.4893903671269797</c:v>
                </c:pt>
                <c:pt idx="14066">
                  <c:v>7.4888858951906245</c:v>
                </c:pt>
                <c:pt idx="14067">
                  <c:v>7.4883814912103466</c:v>
                </c:pt>
                <c:pt idx="14068">
                  <c:v>7.4878771551724146</c:v>
                </c:pt>
                <c:pt idx="14069">
                  <c:v>7.4873728870631027</c:v>
                </c:pt>
                <c:pt idx="14070">
                  <c:v>7.4868686868686876</c:v>
                </c:pt>
                <c:pt idx="14071">
                  <c:v>7.4863645545754505</c:v>
                </c:pt>
                <c:pt idx="14072">
                  <c:v>7.4858604901696753</c:v>
                </c:pt>
                <c:pt idx="14073">
                  <c:v>7.4853564936376502</c:v>
                </c:pt>
                <c:pt idx="14074">
                  <c:v>7.4848525649656672</c:v>
                </c:pt>
                <c:pt idx="14075">
                  <c:v>7.4843487041400207</c:v>
                </c:pt>
                <c:pt idx="14076">
                  <c:v>7.4838449111470124</c:v>
                </c:pt>
                <c:pt idx="14077">
                  <c:v>7.4833411859729431</c:v>
                </c:pt>
                <c:pt idx="14078">
                  <c:v>7.4828375286041195</c:v>
                </c:pt>
                <c:pt idx="14079">
                  <c:v>7.4823339390268533</c:v>
                </c:pt>
                <c:pt idx="14080">
                  <c:v>7.4818304172274575</c:v>
                </c:pt>
                <c:pt idx="14081">
                  <c:v>7.4813269631922488</c:v>
                </c:pt>
                <c:pt idx="14082">
                  <c:v>7.4808235769075502</c:v>
                </c:pt>
                <c:pt idx="14083">
                  <c:v>7.4803202583596864</c:v>
                </c:pt>
                <c:pt idx="14084">
                  <c:v>7.4798170075349848</c:v>
                </c:pt>
                <c:pt idx="14085">
                  <c:v>7.479313824419779</c:v>
                </c:pt>
                <c:pt idx="14086">
                  <c:v>7.4788107090004043</c:v>
                </c:pt>
                <c:pt idx="14087">
                  <c:v>7.4783076612632016</c:v>
                </c:pt>
                <c:pt idx="14088">
                  <c:v>7.4778046811945122</c:v>
                </c:pt>
                <c:pt idx="14089">
                  <c:v>7.477301768780686</c:v>
                </c:pt>
                <c:pt idx="14090">
                  <c:v>7.4767989240080706</c:v>
                </c:pt>
                <c:pt idx="14091">
                  <c:v>7.4762961468630227</c:v>
                </c:pt>
                <c:pt idx="14092">
                  <c:v>7.4757934373318999</c:v>
                </c:pt>
                <c:pt idx="14093">
                  <c:v>7.4752907954010634</c:v>
                </c:pt>
                <c:pt idx="14094">
                  <c:v>7.4747882210568788</c:v>
                </c:pt>
                <c:pt idx="14095">
                  <c:v>7.4742857142857151</c:v>
                </c:pt>
                <c:pt idx="14096">
                  <c:v>7.4737832750739459</c:v>
                </c:pt>
                <c:pt idx="14097">
                  <c:v>7.4732809034079457</c:v>
                </c:pt>
                <c:pt idx="14098">
                  <c:v>7.4727785992740969</c:v>
                </c:pt>
                <c:pt idx="14099">
                  <c:v>7.472276362658782</c:v>
                </c:pt>
                <c:pt idx="14100">
                  <c:v>7.4717741935483879</c:v>
                </c:pt>
                <c:pt idx="14101">
                  <c:v>7.4712720919293067</c:v>
                </c:pt>
                <c:pt idx="14102">
                  <c:v>7.4707700577879326</c:v>
                </c:pt>
                <c:pt idx="14103">
                  <c:v>7.4702680911106638</c:v>
                </c:pt>
                <c:pt idx="14104">
                  <c:v>7.4697661918839033</c:v>
                </c:pt>
                <c:pt idx="14105">
                  <c:v>7.4692643600940558</c:v>
                </c:pt>
                <c:pt idx="14106">
                  <c:v>7.4687625957275303</c:v>
                </c:pt>
                <c:pt idx="14107">
                  <c:v>7.4682608987707404</c:v>
                </c:pt>
                <c:pt idx="14108">
                  <c:v>7.4677592692101031</c:v>
                </c:pt>
                <c:pt idx="14109">
                  <c:v>7.4672577070320383</c:v>
                </c:pt>
                <c:pt idx="14110">
                  <c:v>7.4667562122229691</c:v>
                </c:pt>
                <c:pt idx="14111">
                  <c:v>7.4662547847693244</c:v>
                </c:pt>
                <c:pt idx="14112">
                  <c:v>7.4657534246575352</c:v>
                </c:pt>
                <c:pt idx="14113">
                  <c:v>7.4652521318740357</c:v>
                </c:pt>
                <c:pt idx="14114">
                  <c:v>7.4647509064052651</c:v>
                </c:pt>
                <c:pt idx="14115">
                  <c:v>7.4642497482376644</c:v>
                </c:pt>
                <c:pt idx="14116">
                  <c:v>7.463748657357681</c:v>
                </c:pt>
                <c:pt idx="14117">
                  <c:v>7.463247633751763</c:v>
                </c:pt>
                <c:pt idx="14118">
                  <c:v>7.462746677406364</c:v>
                </c:pt>
                <c:pt idx="14119">
                  <c:v>7.4622457883079409</c:v>
                </c:pt>
                <c:pt idx="14120">
                  <c:v>7.4617449664429536</c:v>
                </c:pt>
                <c:pt idx="14121">
                  <c:v>7.461244211797867</c:v>
                </c:pt>
                <c:pt idx="14122">
                  <c:v>7.4607435243591471</c:v>
                </c:pt>
                <c:pt idx="14123">
                  <c:v>7.460242904113267</c:v>
                </c:pt>
                <c:pt idx="14124">
                  <c:v>7.4597423510466996</c:v>
                </c:pt>
                <c:pt idx="14125">
                  <c:v>7.4592418651459251</c:v>
                </c:pt>
                <c:pt idx="14126">
                  <c:v>7.4587414463974246</c:v>
                </c:pt>
                <c:pt idx="14127">
                  <c:v>7.4582410947876845</c:v>
                </c:pt>
                <c:pt idx="14128">
                  <c:v>7.4577408103031937</c:v>
                </c:pt>
                <c:pt idx="14129">
                  <c:v>7.4572405929304457</c:v>
                </c:pt>
                <c:pt idx="14130">
                  <c:v>7.4567404426559367</c:v>
                </c:pt>
                <c:pt idx="14131">
                  <c:v>7.4562403594661673</c:v>
                </c:pt>
                <c:pt idx="14132">
                  <c:v>7.4557403433476406</c:v>
                </c:pt>
                <c:pt idx="14133">
                  <c:v>7.4552403942868644</c:v>
                </c:pt>
                <c:pt idx="14134">
                  <c:v>7.4547405122703507</c:v>
                </c:pt>
                <c:pt idx="14135">
                  <c:v>7.4542406972846136</c:v>
                </c:pt>
                <c:pt idx="14136">
                  <c:v>7.4537409493161713</c:v>
                </c:pt>
                <c:pt idx="14137">
                  <c:v>7.4532412683515465</c:v>
                </c:pt>
                <c:pt idx="14138">
                  <c:v>7.4527416543772631</c:v>
                </c:pt>
                <c:pt idx="14139">
                  <c:v>7.4522421073798526</c:v>
                </c:pt>
                <c:pt idx="14140">
                  <c:v>7.4517426273458458</c:v>
                </c:pt>
                <c:pt idx="14141">
                  <c:v>7.4512432142617797</c:v>
                </c:pt>
                <c:pt idx="14142">
                  <c:v>7.4507438681141949</c:v>
                </c:pt>
                <c:pt idx="14143">
                  <c:v>7.4502445888896345</c:v>
                </c:pt>
                <c:pt idx="14144">
                  <c:v>7.4497453765746462</c:v>
                </c:pt>
                <c:pt idx="14145">
                  <c:v>7.4492462311557794</c:v>
                </c:pt>
                <c:pt idx="14146">
                  <c:v>7.4487471526195908</c:v>
                </c:pt>
                <c:pt idx="14147">
                  <c:v>7.4482481409526375</c:v>
                </c:pt>
                <c:pt idx="14148">
                  <c:v>7.4477491961414799</c:v>
                </c:pt>
                <c:pt idx="14149">
                  <c:v>7.447250318172685</c:v>
                </c:pt>
                <c:pt idx="14150">
                  <c:v>7.446751507032821</c:v>
                </c:pt>
                <c:pt idx="14151">
                  <c:v>7.4462527627084603</c:v>
                </c:pt>
                <c:pt idx="14152">
                  <c:v>7.4457540851861781</c:v>
                </c:pt>
                <c:pt idx="14153">
                  <c:v>7.4452554744525559</c:v>
                </c:pt>
                <c:pt idx="14154">
                  <c:v>7.444756930494175</c:v>
                </c:pt>
                <c:pt idx="14155">
                  <c:v>7.4442584532976239</c:v>
                </c:pt>
                <c:pt idx="14156">
                  <c:v>7.4437600428494921</c:v>
                </c:pt>
                <c:pt idx="14157">
                  <c:v>7.4432616991363734</c:v>
                </c:pt>
                <c:pt idx="14158">
                  <c:v>7.4427634221448669</c:v>
                </c:pt>
                <c:pt idx="14159">
                  <c:v>7.4422652118615717</c:v>
                </c:pt>
                <c:pt idx="14160">
                  <c:v>7.4417670682730934</c:v>
                </c:pt>
                <c:pt idx="14161">
                  <c:v>7.4412689913660408</c:v>
                </c:pt>
                <c:pt idx="14162">
                  <c:v>7.4407709811270255</c:v>
                </c:pt>
                <c:pt idx="14163">
                  <c:v>7.4402730375426627</c:v>
                </c:pt>
                <c:pt idx="14164">
                  <c:v>7.4397751605995728</c:v>
                </c:pt>
                <c:pt idx="14165">
                  <c:v>7.4392773502843772</c:v>
                </c:pt>
                <c:pt idx="14166">
                  <c:v>7.4387796065837026</c:v>
                </c:pt>
                <c:pt idx="14167">
                  <c:v>7.4382819294841784</c:v>
                </c:pt>
                <c:pt idx="14168">
                  <c:v>7.4377843189724384</c:v>
                </c:pt>
                <c:pt idx="14169">
                  <c:v>7.4372867750351208</c:v>
                </c:pt>
                <c:pt idx="14170">
                  <c:v>7.4367892976588639</c:v>
                </c:pt>
                <c:pt idx="14171">
                  <c:v>7.4362918868303129</c:v>
                </c:pt>
                <c:pt idx="14172">
                  <c:v>7.4357945425361169</c:v>
                </c:pt>
                <c:pt idx="14173">
                  <c:v>7.4352972647629247</c:v>
                </c:pt>
                <c:pt idx="14174">
                  <c:v>7.4348000534973933</c:v>
                </c:pt>
                <c:pt idx="14175">
                  <c:v>7.4343029087261794</c:v>
                </c:pt>
                <c:pt idx="14176">
                  <c:v>7.4338058304359462</c:v>
                </c:pt>
                <c:pt idx="14177">
                  <c:v>7.4333088186133596</c:v>
                </c:pt>
                <c:pt idx="14178">
                  <c:v>7.432811873245087</c:v>
                </c:pt>
                <c:pt idx="14179">
                  <c:v>7.4323149943178031</c:v>
                </c:pt>
                <c:pt idx="14180">
                  <c:v>7.4318181818181825</c:v>
                </c:pt>
                <c:pt idx="14181">
                  <c:v>7.4313214357329063</c:v>
                </c:pt>
                <c:pt idx="14182">
                  <c:v>7.4308247560486578</c:v>
                </c:pt>
                <c:pt idx="14183">
                  <c:v>7.4303281427521233</c:v>
                </c:pt>
                <c:pt idx="14184">
                  <c:v>7.4298315958299925</c:v>
                </c:pt>
                <c:pt idx="14185">
                  <c:v>7.4293351152689615</c:v>
                </c:pt>
                <c:pt idx="14186">
                  <c:v>7.4288387010557271</c:v>
                </c:pt>
                <c:pt idx="14187">
                  <c:v>7.4283423531769905</c:v>
                </c:pt>
                <c:pt idx="14188">
                  <c:v>7.4278460716194559</c:v>
                </c:pt>
                <c:pt idx="14189">
                  <c:v>7.4273498563698324</c:v>
                </c:pt>
                <c:pt idx="14190">
                  <c:v>7.4268537074148302</c:v>
                </c:pt>
                <c:pt idx="14191">
                  <c:v>7.4263576247411676</c:v>
                </c:pt>
                <c:pt idx="14192">
                  <c:v>7.4258616083355609</c:v>
                </c:pt>
                <c:pt idx="14193">
                  <c:v>7.4253656581847336</c:v>
                </c:pt>
                <c:pt idx="14194">
                  <c:v>7.4248697742754119</c:v>
                </c:pt>
                <c:pt idx="14195">
                  <c:v>7.4243739565943248</c:v>
                </c:pt>
                <c:pt idx="14196">
                  <c:v>7.4238782051282062</c:v>
                </c:pt>
                <c:pt idx="14197">
                  <c:v>7.4233825198637922</c:v>
                </c:pt>
                <c:pt idx="14198">
                  <c:v>7.4228869007878231</c:v>
                </c:pt>
                <c:pt idx="14199">
                  <c:v>7.4223913478870429</c:v>
                </c:pt>
                <c:pt idx="14200">
                  <c:v>7.4218958611481982</c:v>
                </c:pt>
                <c:pt idx="14201">
                  <c:v>7.4214004405580409</c:v>
                </c:pt>
                <c:pt idx="14202">
                  <c:v>7.4209050861033248</c:v>
                </c:pt>
                <c:pt idx="14203">
                  <c:v>7.4204097977708079</c:v>
                </c:pt>
                <c:pt idx="14204">
                  <c:v>7.4199145755472511</c:v>
                </c:pt>
                <c:pt idx="14205">
                  <c:v>7.4194194194194205</c:v>
                </c:pt>
                <c:pt idx="14206">
                  <c:v>7.4189243293740832</c:v>
                </c:pt>
                <c:pt idx="14207">
                  <c:v>7.4184293053980124</c:v>
                </c:pt>
                <c:pt idx="14208">
                  <c:v>7.4179343474779831</c:v>
                </c:pt>
                <c:pt idx="14209">
                  <c:v>7.4174394556007748</c:v>
                </c:pt>
                <c:pt idx="14210">
                  <c:v>7.4169446297531696</c:v>
                </c:pt>
                <c:pt idx="14211">
                  <c:v>7.4164498699219541</c:v>
                </c:pt>
                <c:pt idx="14212">
                  <c:v>7.4159551760939175</c:v>
                </c:pt>
                <c:pt idx="14213">
                  <c:v>7.4154605482558535</c:v>
                </c:pt>
                <c:pt idx="14214">
                  <c:v>7.4149659863945585</c:v>
                </c:pt>
                <c:pt idx="14215">
                  <c:v>7.4144714904968332</c:v>
                </c:pt>
                <c:pt idx="14216">
                  <c:v>7.413977060549481</c:v>
                </c:pt>
                <c:pt idx="14217">
                  <c:v>7.413482696539309</c:v>
                </c:pt>
                <c:pt idx="14218">
                  <c:v>7.4129883984531277</c:v>
                </c:pt>
                <c:pt idx="14219">
                  <c:v>7.412494166277753</c:v>
                </c:pt>
                <c:pt idx="14220">
                  <c:v>7.4120000000000008</c:v>
                </c:pt>
                <c:pt idx="14221">
                  <c:v>7.411505899606694</c:v>
                </c:pt>
                <c:pt idx="14222">
                  <c:v>7.4110118650846566</c:v>
                </c:pt>
                <c:pt idx="14223">
                  <c:v>7.4105178964207168</c:v>
                </c:pt>
                <c:pt idx="14224">
                  <c:v>7.4100239936017074</c:v>
                </c:pt>
                <c:pt idx="14225">
                  <c:v>7.4095301566144629</c:v>
                </c:pt>
                <c:pt idx="14226">
                  <c:v>7.4090363854458223</c:v>
                </c:pt>
                <c:pt idx="14227">
                  <c:v>7.4085426800826291</c:v>
                </c:pt>
                <c:pt idx="14228">
                  <c:v>7.4080490405117283</c:v>
                </c:pt>
                <c:pt idx="14229">
                  <c:v>7.4075554667199688</c:v>
                </c:pt>
                <c:pt idx="14230">
                  <c:v>7.4070619586942046</c:v>
                </c:pt>
                <c:pt idx="14231">
                  <c:v>7.4065685164212924</c:v>
                </c:pt>
                <c:pt idx="14232">
                  <c:v>7.4060751398880909</c:v>
                </c:pt>
                <c:pt idx="14233">
                  <c:v>7.4055818290814637</c:v>
                </c:pt>
                <c:pt idx="14234">
                  <c:v>7.4050885839882783</c:v>
                </c:pt>
                <c:pt idx="14235">
                  <c:v>7.4045954045954057</c:v>
                </c:pt>
                <c:pt idx="14236">
                  <c:v>7.4041022908897185</c:v>
                </c:pt>
                <c:pt idx="14237">
                  <c:v>7.4036092428580949</c:v>
                </c:pt>
                <c:pt idx="14238">
                  <c:v>7.4031162604874163</c:v>
                </c:pt>
                <c:pt idx="14239">
                  <c:v>7.4026233437645654</c:v>
                </c:pt>
                <c:pt idx="14240">
                  <c:v>7.4021304926764326</c:v>
                </c:pt>
                <c:pt idx="14241">
                  <c:v>7.4016377072099067</c:v>
                </c:pt>
                <c:pt idx="14242">
                  <c:v>7.4011449873518851</c:v>
                </c:pt>
                <c:pt idx="14243">
                  <c:v>7.4006523330892637</c:v>
                </c:pt>
                <c:pt idx="14244">
                  <c:v>7.4001597444089464</c:v>
                </c:pt>
                <c:pt idx="14245">
                  <c:v>7.3996672212978378</c:v>
                </c:pt>
                <c:pt idx="14246">
                  <c:v>7.3991747637428471</c:v>
                </c:pt>
                <c:pt idx="14247">
                  <c:v>7.3986823717308852</c:v>
                </c:pt>
                <c:pt idx="14248">
                  <c:v>7.39819004524887</c:v>
                </c:pt>
                <c:pt idx="14249">
                  <c:v>7.3976977842837188</c:v>
                </c:pt>
                <c:pt idx="14250">
                  <c:v>7.3972055888223567</c:v>
                </c:pt>
                <c:pt idx="14251">
                  <c:v>7.3967134588517078</c:v>
                </c:pt>
                <c:pt idx="14252">
                  <c:v>7.3962213943587027</c:v>
                </c:pt>
                <c:pt idx="14253">
                  <c:v>7.3957293953302745</c:v>
                </c:pt>
                <c:pt idx="14254">
                  <c:v>7.3952374617533598</c:v>
                </c:pt>
                <c:pt idx="14255">
                  <c:v>7.3947455936148998</c:v>
                </c:pt>
                <c:pt idx="14256">
                  <c:v>7.3942537909018364</c:v>
                </c:pt>
                <c:pt idx="14257">
                  <c:v>7.3937620536011179</c:v>
                </c:pt>
                <c:pt idx="14258">
                  <c:v>7.3932703816996952</c:v>
                </c:pt>
                <c:pt idx="14259">
                  <c:v>7.3927787751845209</c:v>
                </c:pt>
                <c:pt idx="14260">
                  <c:v>7.3922872340425538</c:v>
                </c:pt>
                <c:pt idx="14261">
                  <c:v>7.3917957582607547</c:v>
                </c:pt>
                <c:pt idx="14262">
                  <c:v>7.3913043478260878</c:v>
                </c:pt>
                <c:pt idx="14263">
                  <c:v>7.3908130027255208</c:v>
                </c:pt>
                <c:pt idx="14264">
                  <c:v>7.3903217229460259</c:v>
                </c:pt>
                <c:pt idx="14265">
                  <c:v>7.389830508474577</c:v>
                </c:pt>
                <c:pt idx="14266">
                  <c:v>7.3893393592981536</c:v>
                </c:pt>
                <c:pt idx="14267">
                  <c:v>7.3888482754037357</c:v>
                </c:pt>
                <c:pt idx="14268">
                  <c:v>7.3883572567783107</c:v>
                </c:pt>
                <c:pt idx="14269">
                  <c:v>7.387866303408865</c:v>
                </c:pt>
                <c:pt idx="14270">
                  <c:v>7.3873754152823929</c:v>
                </c:pt>
                <c:pt idx="14271">
                  <c:v>7.386884592385889</c:v>
                </c:pt>
                <c:pt idx="14272">
                  <c:v>7.386393834706352</c:v>
                </c:pt>
                <c:pt idx="14273">
                  <c:v>7.3859031422307853</c:v>
                </c:pt>
                <c:pt idx="14274">
                  <c:v>7.3854125149461947</c:v>
                </c:pt>
                <c:pt idx="14275">
                  <c:v>7.3849219528395889</c:v>
                </c:pt>
                <c:pt idx="14276">
                  <c:v>7.3844314558979818</c:v>
                </c:pt>
                <c:pt idx="14277">
                  <c:v>7.3839410241083892</c:v>
                </c:pt>
                <c:pt idx="14278">
                  <c:v>7.3834506574578311</c:v>
                </c:pt>
                <c:pt idx="14279">
                  <c:v>7.3829603559333297</c:v>
                </c:pt>
                <c:pt idx="14280">
                  <c:v>7.3824701195219129</c:v>
                </c:pt>
                <c:pt idx="14281">
                  <c:v>7.3819799482106108</c:v>
                </c:pt>
                <c:pt idx="14282">
                  <c:v>7.3814898419864567</c:v>
                </c:pt>
                <c:pt idx="14283">
                  <c:v>7.3809998008364879</c:v>
                </c:pt>
                <c:pt idx="14284">
                  <c:v>7.3805098247477439</c:v>
                </c:pt>
                <c:pt idx="14285">
                  <c:v>7.3800199137072697</c:v>
                </c:pt>
                <c:pt idx="14286">
                  <c:v>7.3795300677021114</c:v>
                </c:pt>
                <c:pt idx="14287">
                  <c:v>7.379040286719321</c:v>
                </c:pt>
                <c:pt idx="14288">
                  <c:v>7.3785505707459524</c:v>
                </c:pt>
                <c:pt idx="14289">
                  <c:v>7.3780609197690632</c:v>
                </c:pt>
                <c:pt idx="14290">
                  <c:v>7.3775713337757143</c:v>
                </c:pt>
                <c:pt idx="14291">
                  <c:v>7.3770818127529703</c:v>
                </c:pt>
                <c:pt idx="14292">
                  <c:v>7.3765923566878993</c:v>
                </c:pt>
                <c:pt idx="14293">
                  <c:v>7.3761029655675721</c:v>
                </c:pt>
                <c:pt idx="14294">
                  <c:v>7.3756136393790639</c:v>
                </c:pt>
                <c:pt idx="14295">
                  <c:v>7.3751243781094535</c:v>
                </c:pt>
                <c:pt idx="14296">
                  <c:v>7.3746351817458224</c:v>
                </c:pt>
                <c:pt idx="14297">
                  <c:v>7.3741460502752547</c:v>
                </c:pt>
                <c:pt idx="14298">
                  <c:v>7.3736569836848398</c:v>
                </c:pt>
                <c:pt idx="14299">
                  <c:v>7.3731679819616698</c:v>
                </c:pt>
                <c:pt idx="14300">
                  <c:v>7.3726790450928394</c:v>
                </c:pt>
                <c:pt idx="14301">
                  <c:v>7.372190173065448</c:v>
                </c:pt>
                <c:pt idx="14302">
                  <c:v>7.3717013658665973</c:v>
                </c:pt>
                <c:pt idx="14303">
                  <c:v>7.3712126234833928</c:v>
                </c:pt>
                <c:pt idx="14304">
                  <c:v>7.3707239459029443</c:v>
                </c:pt>
                <c:pt idx="14305">
                  <c:v>7.3702353331123645</c:v>
                </c:pt>
                <c:pt idx="14306">
                  <c:v>7.3697467850987683</c:v>
                </c:pt>
                <c:pt idx="14307">
                  <c:v>7.3692583018492748</c:v>
                </c:pt>
                <c:pt idx="14308">
                  <c:v>7.3687698833510087</c:v>
                </c:pt>
                <c:pt idx="14309">
                  <c:v>7.3682815295910942</c:v>
                </c:pt>
                <c:pt idx="14310">
                  <c:v>7.3677932405566606</c:v>
                </c:pt>
                <c:pt idx="14311">
                  <c:v>7.3673050162348428</c:v>
                </c:pt>
                <c:pt idx="14312">
                  <c:v>7.3668168566127763</c:v>
                </c:pt>
                <c:pt idx="14313">
                  <c:v>7.3663287616775994</c:v>
                </c:pt>
                <c:pt idx="14314">
                  <c:v>7.3658407314164576</c:v>
                </c:pt>
                <c:pt idx="14315">
                  <c:v>7.3653527658164961</c:v>
                </c:pt>
                <c:pt idx="14316">
                  <c:v>7.3648648648648658</c:v>
                </c:pt>
                <c:pt idx="14317">
                  <c:v>7.3643770285487191</c:v>
                </c:pt>
                <c:pt idx="14318">
                  <c:v>7.3638892568552139</c:v>
                </c:pt>
                <c:pt idx="14319">
                  <c:v>7.3634015497715088</c:v>
                </c:pt>
                <c:pt idx="14320">
                  <c:v>7.3629139072847689</c:v>
                </c:pt>
                <c:pt idx="14321">
                  <c:v>7.3624263293821608</c:v>
                </c:pt>
                <c:pt idx="14322">
                  <c:v>7.3619388160508548</c:v>
                </c:pt>
                <c:pt idx="14323">
                  <c:v>7.3614513672780255</c:v>
                </c:pt>
                <c:pt idx="14324">
                  <c:v>7.3609639830508486</c:v>
                </c:pt>
                <c:pt idx="14325">
                  <c:v>7.3604766633565051</c:v>
                </c:pt>
                <c:pt idx="14326">
                  <c:v>7.3599894081821802</c:v>
                </c:pt>
                <c:pt idx="14327">
                  <c:v>7.3595022175150602</c:v>
                </c:pt>
                <c:pt idx="14328">
                  <c:v>7.3590150913423358</c:v>
                </c:pt>
                <c:pt idx="14329">
                  <c:v>7.3585280296512021</c:v>
                </c:pt>
                <c:pt idx="14330">
                  <c:v>7.3580410324288561</c:v>
                </c:pt>
                <c:pt idx="14331">
                  <c:v>7.3575540996624982</c:v>
                </c:pt>
                <c:pt idx="14332">
                  <c:v>7.3570672313393342</c:v>
                </c:pt>
                <c:pt idx="14333">
                  <c:v>7.3565804274465698</c:v>
                </c:pt>
                <c:pt idx="14334">
                  <c:v>7.356093687971418</c:v>
                </c:pt>
                <c:pt idx="14335">
                  <c:v>7.3556070129010926</c:v>
                </c:pt>
                <c:pt idx="14336">
                  <c:v>7.3551204022228109</c:v>
                </c:pt>
                <c:pt idx="14337">
                  <c:v>7.3546338559237956</c:v>
                </c:pt>
                <c:pt idx="14338">
                  <c:v>7.3541473739912693</c:v>
                </c:pt>
                <c:pt idx="14339">
                  <c:v>7.3536609564124618</c:v>
                </c:pt>
                <c:pt idx="14340">
                  <c:v>7.3531746031746037</c:v>
                </c:pt>
                <c:pt idx="14341">
                  <c:v>7.3526883142649302</c:v>
                </c:pt>
                <c:pt idx="14342">
                  <c:v>7.352202089670679</c:v>
                </c:pt>
                <c:pt idx="14343">
                  <c:v>7.3517159293790924</c:v>
                </c:pt>
                <c:pt idx="14344">
                  <c:v>7.3512298333774142</c:v>
                </c:pt>
                <c:pt idx="14345">
                  <c:v>7.3507438016528939</c:v>
                </c:pt>
                <c:pt idx="14346">
                  <c:v>7.3502578341927816</c:v>
                </c:pt>
                <c:pt idx="14347">
                  <c:v>7.3497719309843337</c:v>
                </c:pt>
                <c:pt idx="14348">
                  <c:v>7.3492860920148075</c:v>
                </c:pt>
                <c:pt idx="14349">
                  <c:v>7.3488003172714667</c:v>
                </c:pt>
                <c:pt idx="14350">
                  <c:v>7.3483146067415737</c:v>
                </c:pt>
                <c:pt idx="14351">
                  <c:v>7.3478289604123992</c:v>
                </c:pt>
                <c:pt idx="14352">
                  <c:v>7.3473433782712139</c:v>
                </c:pt>
                <c:pt idx="14353">
                  <c:v>7.3468578603052936</c:v>
                </c:pt>
                <c:pt idx="14354">
                  <c:v>7.3463724065019171</c:v>
                </c:pt>
                <c:pt idx="14355">
                  <c:v>7.3458870168483656</c:v>
                </c:pt>
                <c:pt idx="14356">
                  <c:v>7.3454016913319249</c:v>
                </c:pt>
                <c:pt idx="14357">
                  <c:v>7.3449164299398833</c:v>
                </c:pt>
                <c:pt idx="14358">
                  <c:v>7.3444312326595336</c:v>
                </c:pt>
                <c:pt idx="14359">
                  <c:v>7.3439460994781696</c:v>
                </c:pt>
                <c:pt idx="14360">
                  <c:v>7.3434610303830921</c:v>
                </c:pt>
                <c:pt idx="14361">
                  <c:v>7.3429760253616019</c:v>
                </c:pt>
                <c:pt idx="14362">
                  <c:v>7.3424910844010052</c:v>
                </c:pt>
                <c:pt idx="14363">
                  <c:v>7.3420062074886099</c:v>
                </c:pt>
                <c:pt idx="14364">
                  <c:v>7.3415213946117284</c:v>
                </c:pt>
                <c:pt idx="14365">
                  <c:v>7.3410366457576766</c:v>
                </c:pt>
                <c:pt idx="14366">
                  <c:v>7.3405519609137739</c:v>
                </c:pt>
                <c:pt idx="14367">
                  <c:v>7.3400673400673409</c:v>
                </c:pt>
                <c:pt idx="14368">
                  <c:v>7.3395827832057048</c:v>
                </c:pt>
                <c:pt idx="14369">
                  <c:v>7.3390982903161932</c:v>
                </c:pt>
                <c:pt idx="14370">
                  <c:v>7.3386138613861398</c:v>
                </c:pt>
                <c:pt idx="14371">
                  <c:v>7.3381294964028783</c:v>
                </c:pt>
                <c:pt idx="14372">
                  <c:v>7.3376451953537494</c:v>
                </c:pt>
                <c:pt idx="14373">
                  <c:v>7.3371609582260948</c:v>
                </c:pt>
                <c:pt idx="14374">
                  <c:v>7.3366767850072598</c:v>
                </c:pt>
                <c:pt idx="14375">
                  <c:v>7.3361926756845932</c:v>
                </c:pt>
                <c:pt idx="14376">
                  <c:v>7.3357086302454482</c:v>
                </c:pt>
                <c:pt idx="14377">
                  <c:v>7.3352246486771797</c:v>
                </c:pt>
                <c:pt idx="14378">
                  <c:v>7.3347407309671473</c:v>
                </c:pt>
                <c:pt idx="14379">
                  <c:v>7.3342568771027121</c:v>
                </c:pt>
                <c:pt idx="14380">
                  <c:v>7.3337730870712408</c:v>
                </c:pt>
                <c:pt idx="14381">
                  <c:v>7.3332893608601024</c:v>
                </c:pt>
                <c:pt idx="14382">
                  <c:v>7.332805698456669</c:v>
                </c:pt>
                <c:pt idx="14383">
                  <c:v>7.3323220998483158</c:v>
                </c:pt>
                <c:pt idx="14384">
                  <c:v>7.3318385650224229</c:v>
                </c:pt>
                <c:pt idx="14385">
                  <c:v>7.331355093966371</c:v>
                </c:pt>
                <c:pt idx="14386">
                  <c:v>7.330871686667547</c:v>
                </c:pt>
                <c:pt idx="14387">
                  <c:v>7.3303883431133388</c:v>
                </c:pt>
                <c:pt idx="14388">
                  <c:v>7.3299050632911404</c:v>
                </c:pt>
                <c:pt idx="14389">
                  <c:v>7.3294218471883452</c:v>
                </c:pt>
                <c:pt idx="14390">
                  <c:v>7.3289386947923543</c:v>
                </c:pt>
                <c:pt idx="14391">
                  <c:v>7.3284556060905688</c:v>
                </c:pt>
                <c:pt idx="14392">
                  <c:v>7.3279725810703935</c:v>
                </c:pt>
                <c:pt idx="14393">
                  <c:v>7.3274896197192394</c:v>
                </c:pt>
                <c:pt idx="14394">
                  <c:v>7.3270067220245165</c:v>
                </c:pt>
                <c:pt idx="14395">
                  <c:v>7.3265238879736421</c:v>
                </c:pt>
                <c:pt idx="14396">
                  <c:v>7.3260411175540332</c:v>
                </c:pt>
                <c:pt idx="14397">
                  <c:v>7.3255584107531142</c:v>
                </c:pt>
                <c:pt idx="14398">
                  <c:v>7.3250757675583094</c:v>
                </c:pt>
                <c:pt idx="14399">
                  <c:v>7.3245931879570465</c:v>
                </c:pt>
                <c:pt idx="14400">
                  <c:v>7.3241106719367597</c:v>
                </c:pt>
                <c:pt idx="14401">
                  <c:v>7.323628219484883</c:v>
                </c:pt>
                <c:pt idx="14402">
                  <c:v>7.3231458305888566</c:v>
                </c:pt>
                <c:pt idx="14403">
                  <c:v>7.32266350523612</c:v>
                </c:pt>
                <c:pt idx="14404">
                  <c:v>7.3221812434141214</c:v>
                </c:pt>
                <c:pt idx="14405">
                  <c:v>7.3216990451103072</c:v>
                </c:pt>
                <c:pt idx="14406">
                  <c:v>7.3212169103121303</c:v>
                </c:pt>
                <c:pt idx="14407">
                  <c:v>7.3207348390070468</c:v>
                </c:pt>
                <c:pt idx="14408">
                  <c:v>7.3202528311825139</c:v>
                </c:pt>
                <c:pt idx="14409">
                  <c:v>7.3197708868259932</c:v>
                </c:pt>
                <c:pt idx="14410">
                  <c:v>7.3192890059249516</c:v>
                </c:pt>
                <c:pt idx="14411">
                  <c:v>7.318807188466856</c:v>
                </c:pt>
                <c:pt idx="14412">
                  <c:v>7.3183254344391795</c:v>
                </c:pt>
                <c:pt idx="14413">
                  <c:v>7.3178437438293962</c:v>
                </c:pt>
                <c:pt idx="14414">
                  <c:v>7.3173621166249845</c:v>
                </c:pt>
                <c:pt idx="14415">
                  <c:v>7.3168805528134264</c:v>
                </c:pt>
                <c:pt idx="14416">
                  <c:v>7.3163990523822067</c:v>
                </c:pt>
                <c:pt idx="14417">
                  <c:v>7.3159176153188135</c:v>
                </c:pt>
                <c:pt idx="14418">
                  <c:v>7.3154362416107395</c:v>
                </c:pt>
                <c:pt idx="14419">
                  <c:v>7.3149549312454774</c:v>
                </c:pt>
                <c:pt idx="14420">
                  <c:v>7.3144736842105269</c:v>
                </c:pt>
                <c:pt idx="14421">
                  <c:v>7.3139925004933897</c:v>
                </c:pt>
                <c:pt idx="14422">
                  <c:v>7.313511380081569</c:v>
                </c:pt>
                <c:pt idx="14423">
                  <c:v>7.3130303229625744</c:v>
                </c:pt>
                <c:pt idx="14424">
                  <c:v>7.3125493291239154</c:v>
                </c:pt>
                <c:pt idx="14425">
                  <c:v>7.3120683985531088</c:v>
                </c:pt>
                <c:pt idx="14426">
                  <c:v>7.3115875312376701</c:v>
                </c:pt>
                <c:pt idx="14427">
                  <c:v>7.3111067271651224</c:v>
                </c:pt>
                <c:pt idx="14428">
                  <c:v>7.3106259863229885</c:v>
                </c:pt>
                <c:pt idx="14429">
                  <c:v>7.3101453086987975</c:v>
                </c:pt>
                <c:pt idx="14430">
                  <c:v>7.3096646942800803</c:v>
                </c:pt>
                <c:pt idx="14431">
                  <c:v>7.3091841430543694</c:v>
                </c:pt>
                <c:pt idx="14432">
                  <c:v>7.3087036550092046</c:v>
                </c:pt>
                <c:pt idx="14433">
                  <c:v>7.3082232301321248</c:v>
                </c:pt>
                <c:pt idx="14434">
                  <c:v>7.3077428684106751</c:v>
                </c:pt>
                <c:pt idx="14435">
                  <c:v>7.3072625698324032</c:v>
                </c:pt>
                <c:pt idx="14436">
                  <c:v>7.3067823343848586</c:v>
                </c:pt>
                <c:pt idx="14437">
                  <c:v>7.306302162055597</c:v>
                </c:pt>
                <c:pt idx="14438">
                  <c:v>7.3058220528321733</c:v>
                </c:pt>
                <c:pt idx="14439">
                  <c:v>7.3053420067021495</c:v>
                </c:pt>
                <c:pt idx="14440">
                  <c:v>7.3048620236530892</c:v>
                </c:pt>
                <c:pt idx="14441">
                  <c:v>7.3043821036725589</c:v>
                </c:pt>
                <c:pt idx="14442">
                  <c:v>7.3039022467481285</c:v>
                </c:pt>
                <c:pt idx="14443">
                  <c:v>7.3034224528673723</c:v>
                </c:pt>
                <c:pt idx="14444">
                  <c:v>7.3029427220178675</c:v>
                </c:pt>
                <c:pt idx="14445">
                  <c:v>7.3024630541871929</c:v>
                </c:pt>
                <c:pt idx="14446">
                  <c:v>7.3019834493629325</c:v>
                </c:pt>
                <c:pt idx="14447">
                  <c:v>7.3015039075326733</c:v>
                </c:pt>
                <c:pt idx="14448">
                  <c:v>7.3010244286840038</c:v>
                </c:pt>
                <c:pt idx="14449">
                  <c:v>7.3005450128045188</c:v>
                </c:pt>
                <c:pt idx="14450">
                  <c:v>7.3000656598818132</c:v>
                </c:pt>
                <c:pt idx="14451">
                  <c:v>7.2995863699034871</c:v>
                </c:pt>
                <c:pt idx="14452">
                  <c:v>7.2991071428571441</c:v>
                </c:pt>
                <c:pt idx="14453">
                  <c:v>7.2986279787303889</c:v>
                </c:pt>
                <c:pt idx="14454">
                  <c:v>7.2981488775108323</c:v>
                </c:pt>
                <c:pt idx="14455">
                  <c:v>7.2976698391860859</c:v>
                </c:pt>
                <c:pt idx="14456">
                  <c:v>7.2971908637437659</c:v>
                </c:pt>
                <c:pt idx="14457">
                  <c:v>7.2967119511714911</c:v>
                </c:pt>
                <c:pt idx="14458">
                  <c:v>7.2962331014568846</c:v>
                </c:pt>
                <c:pt idx="14459">
                  <c:v>7.2957543145875725</c:v>
                </c:pt>
                <c:pt idx="14460">
                  <c:v>7.2952755905511824</c:v>
                </c:pt>
                <c:pt idx="14461">
                  <c:v>7.2947969293353463</c:v>
                </c:pt>
                <c:pt idx="14462">
                  <c:v>7.2943183309277009</c:v>
                </c:pt>
                <c:pt idx="14463">
                  <c:v>7.2938397953158836</c:v>
                </c:pt>
                <c:pt idx="14464">
                  <c:v>7.2933613224875371</c:v>
                </c:pt>
                <c:pt idx="14465">
                  <c:v>7.2928829124303061</c:v>
                </c:pt>
                <c:pt idx="14466">
                  <c:v>7.2924045651318385</c:v>
                </c:pt>
                <c:pt idx="14467">
                  <c:v>7.2919262805797871</c:v>
                </c:pt>
                <c:pt idx="14468">
                  <c:v>7.291448058761806</c:v>
                </c:pt>
                <c:pt idx="14469">
                  <c:v>7.2909698996655532</c:v>
                </c:pt>
                <c:pt idx="14470">
                  <c:v>7.2904918032786892</c:v>
                </c:pt>
                <c:pt idx="14471">
                  <c:v>7.2900137695888807</c:v>
                </c:pt>
                <c:pt idx="14472">
                  <c:v>7.2895357985837936</c:v>
                </c:pt>
                <c:pt idx="14473">
                  <c:v>7.2890578902510992</c:v>
                </c:pt>
                <c:pt idx="14474">
                  <c:v>7.2885800445784721</c:v>
                </c:pt>
                <c:pt idx="14475">
                  <c:v>7.2881022615535898</c:v>
                </c:pt>
                <c:pt idx="14476">
                  <c:v>7.2876245411641332</c:v>
                </c:pt>
                <c:pt idx="14477">
                  <c:v>7.2871468833977859</c:v>
                </c:pt>
                <c:pt idx="14478">
                  <c:v>7.2866692882422344</c:v>
                </c:pt>
                <c:pt idx="14479">
                  <c:v>7.2861917556851701</c:v>
                </c:pt>
                <c:pt idx="14480">
                  <c:v>7.2857142857142865</c:v>
                </c:pt>
                <c:pt idx="14481">
                  <c:v>7.2852368783172805</c:v>
                </c:pt>
                <c:pt idx="14482">
                  <c:v>7.2847595334818509</c:v>
                </c:pt>
                <c:pt idx="14483">
                  <c:v>7.2842822511957026</c:v>
                </c:pt>
                <c:pt idx="14484">
                  <c:v>7.2838050314465415</c:v>
                </c:pt>
                <c:pt idx="14485">
                  <c:v>7.2833278742220777</c:v>
                </c:pt>
                <c:pt idx="14486">
                  <c:v>7.2828507795100235</c:v>
                </c:pt>
                <c:pt idx="14487">
                  <c:v>7.2823737472980952</c:v>
                </c:pt>
                <c:pt idx="14488">
                  <c:v>7.281896777574012</c:v>
                </c:pt>
                <c:pt idx="14489">
                  <c:v>7.2814198703254966</c:v>
                </c:pt>
                <c:pt idx="14490">
                  <c:v>7.2809430255402763</c:v>
                </c:pt>
                <c:pt idx="14491">
                  <c:v>7.280466243206078</c:v>
                </c:pt>
                <c:pt idx="14492">
                  <c:v>7.2799895233106344</c:v>
                </c:pt>
                <c:pt idx="14493">
                  <c:v>7.2795128658416823</c:v>
                </c:pt>
                <c:pt idx="14494">
                  <c:v>7.2790362707869596</c:v>
                </c:pt>
                <c:pt idx="14495">
                  <c:v>7.2785597381342075</c:v>
                </c:pt>
                <c:pt idx="14496">
                  <c:v>7.2780832678711711</c:v>
                </c:pt>
                <c:pt idx="14497">
                  <c:v>7.2776068599856005</c:v>
                </c:pt>
                <c:pt idx="14498">
                  <c:v>7.2771305144652452</c:v>
                </c:pt>
                <c:pt idx="14499">
                  <c:v>7.2766542312978606</c:v>
                </c:pt>
                <c:pt idx="14500">
                  <c:v>7.276178010471205</c:v>
                </c:pt>
                <c:pt idx="14501">
                  <c:v>7.2757018519730394</c:v>
                </c:pt>
                <c:pt idx="14502">
                  <c:v>7.2752257557911282</c:v>
                </c:pt>
                <c:pt idx="14503">
                  <c:v>7.2747497219132375</c:v>
                </c:pt>
                <c:pt idx="14504">
                  <c:v>7.2742737503271409</c:v>
                </c:pt>
                <c:pt idx="14505">
                  <c:v>7.2737978410206097</c:v>
                </c:pt>
                <c:pt idx="14506">
                  <c:v>7.2733219939814218</c:v>
                </c:pt>
                <c:pt idx="14507">
                  <c:v>7.2728462091973585</c:v>
                </c:pt>
                <c:pt idx="14508">
                  <c:v>7.272370486656202</c:v>
                </c:pt>
                <c:pt idx="14509">
                  <c:v>7.2718948263457399</c:v>
                </c:pt>
                <c:pt idx="14510">
                  <c:v>7.2714192282537615</c:v>
                </c:pt>
                <c:pt idx="14511">
                  <c:v>7.2709436923680606</c:v>
                </c:pt>
                <c:pt idx="14512">
                  <c:v>7.2704682186764327</c:v>
                </c:pt>
                <c:pt idx="14513">
                  <c:v>7.2699928071666786</c:v>
                </c:pt>
                <c:pt idx="14514">
                  <c:v>7.2695174578265993</c:v>
                </c:pt>
                <c:pt idx="14515">
                  <c:v>7.2690421706440018</c:v>
                </c:pt>
                <c:pt idx="14516">
                  <c:v>7.2685669456066959</c:v>
                </c:pt>
                <c:pt idx="14517">
                  <c:v>7.2680917827024913</c:v>
                </c:pt>
                <c:pt idx="14518">
                  <c:v>7.2676166819192058</c:v>
                </c:pt>
                <c:pt idx="14519">
                  <c:v>7.2671416432446572</c:v>
                </c:pt>
                <c:pt idx="14520">
                  <c:v>7.2666666666666675</c:v>
                </c:pt>
                <c:pt idx="14521">
                  <c:v>7.2661917521730617</c:v>
                </c:pt>
                <c:pt idx="14522">
                  <c:v>7.2657168997516672</c:v>
                </c:pt>
                <c:pt idx="14523">
                  <c:v>7.265242109390317</c:v>
                </c:pt>
                <c:pt idx="14524">
                  <c:v>7.2647673810768438</c:v>
                </c:pt>
                <c:pt idx="14525">
                  <c:v>7.2642927147990859</c:v>
                </c:pt>
                <c:pt idx="14526">
                  <c:v>7.2638181105448849</c:v>
                </c:pt>
                <c:pt idx="14527">
                  <c:v>7.2633435683020853</c:v>
                </c:pt>
                <c:pt idx="14528">
                  <c:v>7.2628690880585323</c:v>
                </c:pt>
                <c:pt idx="14529">
                  <c:v>7.2623946698020783</c:v>
                </c:pt>
                <c:pt idx="14530">
                  <c:v>7.2619203135205757</c:v>
                </c:pt>
                <c:pt idx="14531">
                  <c:v>7.2614460192018822</c:v>
                </c:pt>
                <c:pt idx="14532">
                  <c:v>7.2609717868338564</c:v>
                </c:pt>
                <c:pt idx="14533">
                  <c:v>7.2604976164043631</c:v>
                </c:pt>
                <c:pt idx="14534">
                  <c:v>7.260023507901268</c:v>
                </c:pt>
                <c:pt idx="14535">
                  <c:v>7.2595494613124396</c:v>
                </c:pt>
                <c:pt idx="14536">
                  <c:v>7.2590754766257515</c:v>
                </c:pt>
                <c:pt idx="14537">
                  <c:v>7.25860155382908</c:v>
                </c:pt>
                <c:pt idx="14538">
                  <c:v>7.2581276929103025</c:v>
                </c:pt>
                <c:pt idx="14539">
                  <c:v>7.2576538938573023</c:v>
                </c:pt>
                <c:pt idx="14540">
                  <c:v>7.2571801566579648</c:v>
                </c:pt>
                <c:pt idx="14541">
                  <c:v>7.2567064813001769</c:v>
                </c:pt>
                <c:pt idx="14542">
                  <c:v>7.256232867771832</c:v>
                </c:pt>
                <c:pt idx="14543">
                  <c:v>7.2557593160608249</c:v>
                </c:pt>
                <c:pt idx="14544">
                  <c:v>7.2552858261550517</c:v>
                </c:pt>
                <c:pt idx="14545">
                  <c:v>7.2548123980424153</c:v>
                </c:pt>
                <c:pt idx="14546">
                  <c:v>7.2543390317108187</c:v>
                </c:pt>
                <c:pt idx="14547">
                  <c:v>7.2538657271481712</c:v>
                </c:pt>
                <c:pt idx="14548">
                  <c:v>7.2533924843423812</c:v>
                </c:pt>
                <c:pt idx="14549">
                  <c:v>7.252919303281363</c:v>
                </c:pt>
                <c:pt idx="14550">
                  <c:v>7.2524461839530341</c:v>
                </c:pt>
                <c:pt idx="14551">
                  <c:v>7.2519731263453142</c:v>
                </c:pt>
                <c:pt idx="14552">
                  <c:v>7.2515001304461268</c:v>
                </c:pt>
                <c:pt idx="14553">
                  <c:v>7.2510271962433972</c:v>
                </c:pt>
                <c:pt idx="14554">
                  <c:v>7.2505543237250567</c:v>
                </c:pt>
                <c:pt idx="14555">
                  <c:v>7.2500815128790359</c:v>
                </c:pt>
                <c:pt idx="14556">
                  <c:v>7.2496087636932716</c:v>
                </c:pt>
                <c:pt idx="14557">
                  <c:v>7.2491360761557031</c:v>
                </c:pt>
                <c:pt idx="14558">
                  <c:v>7.2486634502542717</c:v>
                </c:pt>
                <c:pt idx="14559">
                  <c:v>7.2481908859769222</c:v>
                </c:pt>
                <c:pt idx="14560">
                  <c:v>7.2477183833116046</c:v>
                </c:pt>
                <c:pt idx="14561">
                  <c:v>7.2472459422462689</c:v>
                </c:pt>
                <c:pt idx="14562">
                  <c:v>7.2467735627688707</c:v>
                </c:pt>
                <c:pt idx="14563">
                  <c:v>7.2463012448673672</c:v>
                </c:pt>
                <c:pt idx="14564">
                  <c:v>7.2458289885297198</c:v>
                </c:pt>
                <c:pt idx="14565">
                  <c:v>7.2453567937438912</c:v>
                </c:pt>
                <c:pt idx="14566">
                  <c:v>7.244884660497851</c:v>
                </c:pt>
                <c:pt idx="14567">
                  <c:v>7.244412588779567</c:v>
                </c:pt>
                <c:pt idx="14568">
                  <c:v>7.2439405785770141</c:v>
                </c:pt>
                <c:pt idx="14569">
                  <c:v>7.2434686298781692</c:v>
                </c:pt>
                <c:pt idx="14570">
                  <c:v>7.2429967426710107</c:v>
                </c:pt>
                <c:pt idx="14571">
                  <c:v>7.2425249169435224</c:v>
                </c:pt>
                <c:pt idx="14572">
                  <c:v>7.24205315268369</c:v>
                </c:pt>
                <c:pt idx="14573">
                  <c:v>7.2415814498795035</c:v>
                </c:pt>
                <c:pt idx="14574">
                  <c:v>7.2411098085189538</c:v>
                </c:pt>
                <c:pt idx="14575">
                  <c:v>7.2406382285900364</c:v>
                </c:pt>
                <c:pt idx="14576">
                  <c:v>7.240166710080751</c:v>
                </c:pt>
                <c:pt idx="14577">
                  <c:v>7.2396952529790983</c:v>
                </c:pt>
                <c:pt idx="14578">
                  <c:v>7.2392238572730836</c:v>
                </c:pt>
                <c:pt idx="14579">
                  <c:v>7.2387525229507137</c:v>
                </c:pt>
                <c:pt idx="14580">
                  <c:v>7.2382812500000009</c:v>
                </c:pt>
                <c:pt idx="14581">
                  <c:v>7.2378100384089583</c:v>
                </c:pt>
                <c:pt idx="14582">
                  <c:v>7.2373388881656044</c:v>
                </c:pt>
                <c:pt idx="14583">
                  <c:v>7.2368677992579586</c:v>
                </c:pt>
                <c:pt idx="14584">
                  <c:v>7.2363967716740438</c:v>
                </c:pt>
                <c:pt idx="14585">
                  <c:v>7.2359258054018882</c:v>
                </c:pt>
                <c:pt idx="14586">
                  <c:v>7.235454900429521</c:v>
                </c:pt>
                <c:pt idx="14587">
                  <c:v>7.2349840567449739</c:v>
                </c:pt>
                <c:pt idx="14588">
                  <c:v>7.2345132743362841</c:v>
                </c:pt>
                <c:pt idx="14589">
                  <c:v>7.2340425531914905</c:v>
                </c:pt>
                <c:pt idx="14590">
                  <c:v>7.2335718932986346</c:v>
                </c:pt>
                <c:pt idx="14591">
                  <c:v>7.2331012946457625</c:v>
                </c:pt>
                <c:pt idx="14592">
                  <c:v>7.2326307572209219</c:v>
                </c:pt>
                <c:pt idx="14593">
                  <c:v>7.232160281012165</c:v>
                </c:pt>
                <c:pt idx="14594">
                  <c:v>7.2316898660075459</c:v>
                </c:pt>
                <c:pt idx="14595">
                  <c:v>7.231219512195123</c:v>
                </c:pt>
                <c:pt idx="14596">
                  <c:v>7.2307492195629566</c:v>
                </c:pt>
                <c:pt idx="14597">
                  <c:v>7.2302789880991103</c:v>
                </c:pt>
                <c:pt idx="14598">
                  <c:v>7.2298088177916515</c:v>
                </c:pt>
                <c:pt idx="14599">
                  <c:v>7.2293387086286502</c:v>
                </c:pt>
                <c:pt idx="14600">
                  <c:v>7.22886866059818</c:v>
                </c:pt>
                <c:pt idx="14601">
                  <c:v>7.2283986736883179</c:v>
                </c:pt>
                <c:pt idx="14602">
                  <c:v>7.2279287478871419</c:v>
                </c:pt>
                <c:pt idx="14603">
                  <c:v>7.2274588831827353</c:v>
                </c:pt>
                <c:pt idx="14604">
                  <c:v>7.2269890795631833</c:v>
                </c:pt>
                <c:pt idx="14605">
                  <c:v>7.2265193370165752</c:v>
                </c:pt>
                <c:pt idx="14606">
                  <c:v>7.2260496555310034</c:v>
                </c:pt>
                <c:pt idx="14607">
                  <c:v>7.2255800350945609</c:v>
                </c:pt>
                <c:pt idx="14608">
                  <c:v>7.2251104756953479</c:v>
                </c:pt>
                <c:pt idx="14609">
                  <c:v>7.2246409773214646</c:v>
                </c:pt>
                <c:pt idx="14610">
                  <c:v>7.2241715399610147</c:v>
                </c:pt>
                <c:pt idx="14611">
                  <c:v>7.2237021636021064</c:v>
                </c:pt>
                <c:pt idx="14612">
                  <c:v>7.2232328482328496</c:v>
                </c:pt>
                <c:pt idx="14613">
                  <c:v>7.222763593841357</c:v>
                </c:pt>
                <c:pt idx="14614">
                  <c:v>7.2222944004157474</c:v>
                </c:pt>
                <c:pt idx="14615">
                  <c:v>7.2218252679441388</c:v>
                </c:pt>
                <c:pt idx="14616">
                  <c:v>7.2213561964146544</c:v>
                </c:pt>
                <c:pt idx="14617">
                  <c:v>7.2208871858154193</c:v>
                </c:pt>
                <c:pt idx="14618">
                  <c:v>7.2204182361345639</c:v>
                </c:pt>
                <c:pt idx="14619">
                  <c:v>7.2199493473602194</c:v>
                </c:pt>
                <c:pt idx="14620">
                  <c:v>7.2194805194805207</c:v>
                </c:pt>
                <c:pt idx="14621">
                  <c:v>7.2190117524836062</c:v>
                </c:pt>
                <c:pt idx="14622">
                  <c:v>7.2185430463576168</c:v>
                </c:pt>
                <c:pt idx="14623">
                  <c:v>7.2180744010906972</c:v>
                </c:pt>
                <c:pt idx="14624">
                  <c:v>7.2176058166709955</c:v>
                </c:pt>
                <c:pt idx="14625">
                  <c:v>7.2171372930866609</c:v>
                </c:pt>
                <c:pt idx="14626">
                  <c:v>7.2166688303258484</c:v>
                </c:pt>
                <c:pt idx="14627">
                  <c:v>7.2162004283767125</c:v>
                </c:pt>
                <c:pt idx="14628">
                  <c:v>7.2157320872274155</c:v>
                </c:pt>
                <c:pt idx="14629">
                  <c:v>7.2152638068661181</c:v>
                </c:pt>
                <c:pt idx="14630">
                  <c:v>7.214795587280987</c:v>
                </c:pt>
                <c:pt idx="14631">
                  <c:v>7.2143274284601917</c:v>
                </c:pt>
                <c:pt idx="14632">
                  <c:v>7.2138593303919034</c:v>
                </c:pt>
                <c:pt idx="14633">
                  <c:v>7.2133912930642969</c:v>
                </c:pt>
                <c:pt idx="14634">
                  <c:v>7.2129233164655515</c:v>
                </c:pt>
                <c:pt idx="14635">
                  <c:v>7.2124554005838482</c:v>
                </c:pt>
                <c:pt idx="14636">
                  <c:v>7.2119875454073696</c:v>
                </c:pt>
                <c:pt idx="14637">
                  <c:v>7.211519750924305</c:v>
                </c:pt>
                <c:pt idx="14638">
                  <c:v>7.211052017122844</c:v>
                </c:pt>
                <c:pt idx="14639">
                  <c:v>7.2105843439911803</c:v>
                </c:pt>
                <c:pt idx="14640">
                  <c:v>7.2101167315175108</c:v>
                </c:pt>
                <c:pt idx="14641">
                  <c:v>7.2096491796900342</c:v>
                </c:pt>
                <c:pt idx="14642">
                  <c:v>7.2091816884969537</c:v>
                </c:pt>
                <c:pt idx="14643">
                  <c:v>7.2087142579264745</c:v>
                </c:pt>
                <c:pt idx="14644">
                  <c:v>7.2082468879668058</c:v>
                </c:pt>
                <c:pt idx="14645">
                  <c:v>7.2077795786061598</c:v>
                </c:pt>
                <c:pt idx="14646">
                  <c:v>7.2073123298327513</c:v>
                </c:pt>
                <c:pt idx="14647">
                  <c:v>7.2068451416347967</c:v>
                </c:pt>
                <c:pt idx="14648">
                  <c:v>7.2063780140005198</c:v>
                </c:pt>
                <c:pt idx="14649">
                  <c:v>7.2059109469181424</c:v>
                </c:pt>
                <c:pt idx="14650">
                  <c:v>7.2054439403758916</c:v>
                </c:pt>
                <c:pt idx="14651">
                  <c:v>7.2049769943619992</c:v>
                </c:pt>
                <c:pt idx="14652">
                  <c:v>7.2045101088646977</c:v>
                </c:pt>
                <c:pt idx="14653">
                  <c:v>7.204043283872223</c:v>
                </c:pt>
                <c:pt idx="14654">
                  <c:v>7.2035765193728141</c:v>
                </c:pt>
                <c:pt idx="14655">
                  <c:v>7.203109815354714</c:v>
                </c:pt>
                <c:pt idx="14656">
                  <c:v>7.2026431718061685</c:v>
                </c:pt>
                <c:pt idx="14657">
                  <c:v>7.2021765887154245</c:v>
                </c:pt>
                <c:pt idx="14658">
                  <c:v>7.2017100660707358</c:v>
                </c:pt>
                <c:pt idx="14659">
                  <c:v>7.2012436038603544</c:v>
                </c:pt>
                <c:pt idx="14660">
                  <c:v>7.2007772020725396</c:v>
                </c:pt>
                <c:pt idx="14661">
                  <c:v>7.2003108606955522</c:v>
                </c:pt>
                <c:pt idx="14662">
                  <c:v>7.199844579717654</c:v>
                </c:pt>
                <c:pt idx="14663">
                  <c:v>7.1993783591271132</c:v>
                </c:pt>
                <c:pt idx="14664">
                  <c:v>7.1989121989121996</c:v>
                </c:pt>
                <c:pt idx="14665">
                  <c:v>7.1984460990611856</c:v>
                </c:pt>
                <c:pt idx="14666">
                  <c:v>7.1979800595623473</c:v>
                </c:pt>
                <c:pt idx="14667">
                  <c:v>7.1975140804039626</c:v>
                </c:pt>
                <c:pt idx="14668">
                  <c:v>7.1970481615743145</c:v>
                </c:pt>
                <c:pt idx="14669">
                  <c:v>7.196582303061688</c:v>
                </c:pt>
                <c:pt idx="14670">
                  <c:v>7.1961165048543698</c:v>
                </c:pt>
                <c:pt idx="14671">
                  <c:v>7.195650766940652</c:v>
                </c:pt>
                <c:pt idx="14672">
                  <c:v>7.1951850893088283</c:v>
                </c:pt>
                <c:pt idx="14673">
                  <c:v>7.1947194719471961</c:v>
                </c:pt>
                <c:pt idx="14674">
                  <c:v>7.1942539148440545</c:v>
                </c:pt>
                <c:pt idx="14675">
                  <c:v>7.1937884179877072</c:v>
                </c:pt>
                <c:pt idx="14676">
                  <c:v>7.1933229813664603</c:v>
                </c:pt>
                <c:pt idx="14677">
                  <c:v>7.1928576049686237</c:v>
                </c:pt>
                <c:pt idx="14678">
                  <c:v>7.192392288782508</c:v>
                </c:pt>
                <c:pt idx="14679">
                  <c:v>7.1919270327964302</c:v>
                </c:pt>
                <c:pt idx="14680">
                  <c:v>7.1914618369987071</c:v>
                </c:pt>
                <c:pt idx="14681">
                  <c:v>7.190996701377661</c:v>
                </c:pt>
                <c:pt idx="14682">
                  <c:v>7.190531625921615</c:v>
                </c:pt>
                <c:pt idx="14683">
                  <c:v>7.1900666106188975</c:v>
                </c:pt>
                <c:pt idx="14684">
                  <c:v>7.1896016554578388</c:v>
                </c:pt>
                <c:pt idx="14685">
                  <c:v>7.1891367604267709</c:v>
                </c:pt>
                <c:pt idx="14686">
                  <c:v>7.1886719255140319</c:v>
                </c:pt>
                <c:pt idx="14687">
                  <c:v>7.1882071507079601</c:v>
                </c:pt>
                <c:pt idx="14688">
                  <c:v>7.1877424359968973</c:v>
                </c:pt>
                <c:pt idx="14689">
                  <c:v>7.1872777813691906</c:v>
                </c:pt>
                <c:pt idx="14690">
                  <c:v>7.1868131868131879</c:v>
                </c:pt>
                <c:pt idx="14691">
                  <c:v>7.18634865231724</c:v>
                </c:pt>
                <c:pt idx="14692">
                  <c:v>7.1858841778697009</c:v>
                </c:pt>
                <c:pt idx="14693">
                  <c:v>7.1854197634589294</c:v>
                </c:pt>
                <c:pt idx="14694">
                  <c:v>7.184955409073285</c:v>
                </c:pt>
                <c:pt idx="14695">
                  <c:v>7.1844911147011317</c:v>
                </c:pt>
                <c:pt idx="14696">
                  <c:v>7.184026880330836</c:v>
                </c:pt>
                <c:pt idx="14697">
                  <c:v>7.1835627059507665</c:v>
                </c:pt>
                <c:pt idx="14698">
                  <c:v>7.1830985915492969</c:v>
                </c:pt>
                <c:pt idx="14699">
                  <c:v>7.1826345371148017</c:v>
                </c:pt>
                <c:pt idx="14700">
                  <c:v>7.1821705426356601</c:v>
                </c:pt>
                <c:pt idx="14701">
                  <c:v>7.181706608100253</c:v>
                </c:pt>
                <c:pt idx="14702">
                  <c:v>7.1812427334969655</c:v>
                </c:pt>
                <c:pt idx="14703">
                  <c:v>7.180778918814184</c:v>
                </c:pt>
                <c:pt idx="14704">
                  <c:v>7.1803151640403007</c:v>
                </c:pt>
                <c:pt idx="14705">
                  <c:v>7.1798514691637081</c:v>
                </c:pt>
                <c:pt idx="14706">
                  <c:v>7.1793878341728021</c:v>
                </c:pt>
                <c:pt idx="14707">
                  <c:v>7.1789242590559832</c:v>
                </c:pt>
                <c:pt idx="14708">
                  <c:v>7.1784607438016534</c:v>
                </c:pt>
                <c:pt idx="14709">
                  <c:v>7.1779972883982186</c:v>
                </c:pt>
                <c:pt idx="14710">
                  <c:v>7.177533892834087</c:v>
                </c:pt>
                <c:pt idx="14711">
                  <c:v>7.1770705570976707</c:v>
                </c:pt>
                <c:pt idx="14712">
                  <c:v>7.1766072811773824</c:v>
                </c:pt>
                <c:pt idx="14713">
                  <c:v>7.1761440650616413</c:v>
                </c:pt>
                <c:pt idx="14714">
                  <c:v>7.175680908738868</c:v>
                </c:pt>
                <c:pt idx="14715">
                  <c:v>7.1752178121974843</c:v>
                </c:pt>
                <c:pt idx="14716">
                  <c:v>7.1747547754259173</c:v>
                </c:pt>
                <c:pt idx="14717">
                  <c:v>7.1742917984125967</c:v>
                </c:pt>
                <c:pt idx="14718">
                  <c:v>7.1738288811459556</c:v>
                </c:pt>
                <c:pt idx="14719">
                  <c:v>7.1733660236144274</c:v>
                </c:pt>
                <c:pt idx="14720">
                  <c:v>7.1729032258064525</c:v>
                </c:pt>
                <c:pt idx="14721">
                  <c:v>7.172440487710471</c:v>
                </c:pt>
                <c:pt idx="14722">
                  <c:v>7.171977809314928</c:v>
                </c:pt>
                <c:pt idx="14723">
                  <c:v>7.1715151906082699</c:v>
                </c:pt>
                <c:pt idx="14724">
                  <c:v>7.1710526315789487</c:v>
                </c:pt>
                <c:pt idx="14725">
                  <c:v>7.1705901322154153</c:v>
                </c:pt>
                <c:pt idx="14726">
                  <c:v>7.1701276925061279</c:v>
                </c:pt>
                <c:pt idx="14727">
                  <c:v>7.1696653124395446</c:v>
                </c:pt>
                <c:pt idx="14728">
                  <c:v>7.169202992004128</c:v>
                </c:pt>
                <c:pt idx="14729">
                  <c:v>7.1687407311883433</c:v>
                </c:pt>
                <c:pt idx="14730">
                  <c:v>7.1682785299806584</c:v>
                </c:pt>
                <c:pt idx="14731">
                  <c:v>7.1678163883695447</c:v>
                </c:pt>
                <c:pt idx="14732">
                  <c:v>7.1673543063434773</c:v>
                </c:pt>
                <c:pt idx="14733">
                  <c:v>7.166892283890931</c:v>
                </c:pt>
                <c:pt idx="14734">
                  <c:v>7.1664303210003881</c:v>
                </c:pt>
                <c:pt idx="14735">
                  <c:v>7.1659684176603298</c:v>
                </c:pt>
                <c:pt idx="14736">
                  <c:v>7.1655065738592434</c:v>
                </c:pt>
                <c:pt idx="14737">
                  <c:v>7.1650447895856164</c:v>
                </c:pt>
                <c:pt idx="14738">
                  <c:v>7.1645830648279425</c:v>
                </c:pt>
                <c:pt idx="14739">
                  <c:v>7.1641213995747162</c:v>
                </c:pt>
                <c:pt idx="14740">
                  <c:v>7.1636597938144337</c:v>
                </c:pt>
                <c:pt idx="14741">
                  <c:v>7.1631982475355978</c:v>
                </c:pt>
                <c:pt idx="14742">
                  <c:v>7.1627367607267116</c:v>
                </c:pt>
                <c:pt idx="14743">
                  <c:v>7.1622753333762814</c:v>
                </c:pt>
                <c:pt idx="14744">
                  <c:v>7.1618139654728168</c:v>
                </c:pt>
                <c:pt idx="14745">
                  <c:v>7.1613526570048318</c:v>
                </c:pt>
                <c:pt idx="14746">
                  <c:v>7.1608914079608406</c:v>
                </c:pt>
                <c:pt idx="14747">
                  <c:v>7.1604302183293624</c:v>
                </c:pt>
                <c:pt idx="14748">
                  <c:v>7.1599690880989186</c:v>
                </c:pt>
                <c:pt idx="14749">
                  <c:v>7.1595080172580339</c:v>
                </c:pt>
                <c:pt idx="14750">
                  <c:v>7.1590470057952356</c:v>
                </c:pt>
                <c:pt idx="14751">
                  <c:v>7.1585860536990547</c:v>
                </c:pt>
                <c:pt idx="14752">
                  <c:v>7.158125160958023</c:v>
                </c:pt>
                <c:pt idx="14753">
                  <c:v>7.1576643275606786</c:v>
                </c:pt>
                <c:pt idx="14754">
                  <c:v>7.1572035534955587</c:v>
                </c:pt>
                <c:pt idx="14755">
                  <c:v>7.1567428387512075</c:v>
                </c:pt>
                <c:pt idx="14756">
                  <c:v>7.1562821833161703</c:v>
                </c:pt>
                <c:pt idx="14757">
                  <c:v>7.155821587178993</c:v>
                </c:pt>
                <c:pt idx="14758">
                  <c:v>7.1553610503282288</c:v>
                </c:pt>
                <c:pt idx="14759">
                  <c:v>7.15490057275243</c:v>
                </c:pt>
                <c:pt idx="14760">
                  <c:v>7.154440154440155</c:v>
                </c:pt>
                <c:pt idx="14761">
                  <c:v>7.1539797953799633</c:v>
                </c:pt>
                <c:pt idx="14762">
                  <c:v>7.1535194955604178</c:v>
                </c:pt>
                <c:pt idx="14763">
                  <c:v>7.153059254970084</c:v>
                </c:pt>
                <c:pt idx="14764">
                  <c:v>7.1525990735975302</c:v>
                </c:pt>
                <c:pt idx="14765">
                  <c:v>7.1521389514313292</c:v>
                </c:pt>
                <c:pt idx="14766">
                  <c:v>7.1516788884600553</c:v>
                </c:pt>
                <c:pt idx="14767">
                  <c:v>7.1512188846722848</c:v>
                </c:pt>
                <c:pt idx="14768">
                  <c:v>7.1507589400566003</c:v>
                </c:pt>
                <c:pt idx="14769">
                  <c:v>7.1502990546015832</c:v>
                </c:pt>
                <c:pt idx="14770">
                  <c:v>7.1498392282958205</c:v>
                </c:pt>
                <c:pt idx="14771">
                  <c:v>7.1493794611279027</c:v>
                </c:pt>
                <c:pt idx="14772">
                  <c:v>7.148919753086421</c:v>
                </c:pt>
                <c:pt idx="14773">
                  <c:v>7.1484601041599705</c:v>
                </c:pt>
                <c:pt idx="14774">
                  <c:v>7.1480005143371486</c:v>
                </c:pt>
                <c:pt idx="14775">
                  <c:v>7.1475409836065582</c:v>
                </c:pt>
                <c:pt idx="14776">
                  <c:v>7.1470815119568023</c:v>
                </c:pt>
                <c:pt idx="14777">
                  <c:v>7.1466220993764873</c:v>
                </c:pt>
                <c:pt idx="14778">
                  <c:v>7.1461627458542241</c:v>
                </c:pt>
                <c:pt idx="14779">
                  <c:v>7.1457034513786244</c:v>
                </c:pt>
                <c:pt idx="14780">
                  <c:v>7.1452442159383045</c:v>
                </c:pt>
                <c:pt idx="14781">
                  <c:v>7.1447850395218824</c:v>
                </c:pt>
                <c:pt idx="14782">
                  <c:v>7.1443259221179805</c:v>
                </c:pt>
                <c:pt idx="14783">
                  <c:v>7.1438668637152229</c:v>
                </c:pt>
                <c:pt idx="14784">
                  <c:v>7.1434078643022367</c:v>
                </c:pt>
                <c:pt idx="14785">
                  <c:v>7.1429489238676531</c:v>
                </c:pt>
                <c:pt idx="14786">
                  <c:v>7.1424900424001034</c:v>
                </c:pt>
                <c:pt idx="14787">
                  <c:v>7.1420312198882261</c:v>
                </c:pt>
                <c:pt idx="14788">
                  <c:v>7.1415724563206586</c:v>
                </c:pt>
                <c:pt idx="14789">
                  <c:v>7.1411137516860439</c:v>
                </c:pt>
                <c:pt idx="14790">
                  <c:v>7.1406551059730257</c:v>
                </c:pt>
                <c:pt idx="14791">
                  <c:v>7.140196519170253</c:v>
                </c:pt>
                <c:pt idx="14792">
                  <c:v>7.1397379912663768</c:v>
                </c:pt>
                <c:pt idx="14793">
                  <c:v>7.1392795222500487</c:v>
                </c:pt>
                <c:pt idx="14794">
                  <c:v>7.1388211121099276</c:v>
                </c:pt>
                <c:pt idx="14795">
                  <c:v>7.1383627608346716</c:v>
                </c:pt>
                <c:pt idx="14796">
                  <c:v>7.1379044684129438</c:v>
                </c:pt>
                <c:pt idx="14797">
                  <c:v>7.1374462348334093</c:v>
                </c:pt>
                <c:pt idx="14798">
                  <c:v>7.136988060084736</c:v>
                </c:pt>
                <c:pt idx="14799">
                  <c:v>7.1365299441555949</c:v>
                </c:pt>
                <c:pt idx="14800">
                  <c:v>7.1360718870346611</c:v>
                </c:pt>
                <c:pt idx="14801">
                  <c:v>7.1356138887106102</c:v>
                </c:pt>
                <c:pt idx="14802">
                  <c:v>7.1351559491721224</c:v>
                </c:pt>
                <c:pt idx="14803">
                  <c:v>7.1346980684078813</c:v>
                </c:pt>
                <c:pt idx="14804">
                  <c:v>7.1342402464065717</c:v>
                </c:pt>
                <c:pt idx="14805">
                  <c:v>7.1337824831568826</c:v>
                </c:pt>
                <c:pt idx="14806">
                  <c:v>7.1333247786475047</c:v>
                </c:pt>
                <c:pt idx="14807">
                  <c:v>7.1328671328671334</c:v>
                </c:pt>
                <c:pt idx="14808">
                  <c:v>7.1324095458044656</c:v>
                </c:pt>
                <c:pt idx="14809">
                  <c:v>7.1319520174482012</c:v>
                </c:pt>
                <c:pt idx="14810">
                  <c:v>7.1314945477870442</c:v>
                </c:pt>
                <c:pt idx="14811">
                  <c:v>7.1310371368096988</c:v>
                </c:pt>
                <c:pt idx="14812">
                  <c:v>7.1305797845048753</c:v>
                </c:pt>
                <c:pt idx="14813">
                  <c:v>7.130122490861285</c:v>
                </c:pt>
                <c:pt idx="14814">
                  <c:v>7.1296652558676428</c:v>
                </c:pt>
                <c:pt idx="14815">
                  <c:v>7.1292080795126651</c:v>
                </c:pt>
                <c:pt idx="14816">
                  <c:v>7.1287509617850739</c:v>
                </c:pt>
                <c:pt idx="14817">
                  <c:v>7.1282939026735921</c:v>
                </c:pt>
                <c:pt idx="14818">
                  <c:v>7.127836902166945</c:v>
                </c:pt>
                <c:pt idx="14819">
                  <c:v>7.1273799602538634</c:v>
                </c:pt>
                <c:pt idx="14820">
                  <c:v>7.1269230769230782</c:v>
                </c:pt>
                <c:pt idx="14821">
                  <c:v>7.1264662521633237</c:v>
                </c:pt>
                <c:pt idx="14822">
                  <c:v>7.1260094859633387</c:v>
                </c:pt>
                <c:pt idx="14823">
                  <c:v>7.1255527783118637</c:v>
                </c:pt>
                <c:pt idx="14824">
                  <c:v>7.1250961291976429</c:v>
                </c:pt>
                <c:pt idx="14825">
                  <c:v>7.1246395386094212</c:v>
                </c:pt>
                <c:pt idx="14826">
                  <c:v>7.124183006535949</c:v>
                </c:pt>
                <c:pt idx="14827">
                  <c:v>7.1237265329659776</c:v>
                </c:pt>
                <c:pt idx="14828">
                  <c:v>7.1232701178882634</c:v>
                </c:pt>
                <c:pt idx="14829">
                  <c:v>7.1228137612915638</c:v>
                </c:pt>
                <c:pt idx="14830">
                  <c:v>7.1223574631646391</c:v>
                </c:pt>
                <c:pt idx="14831">
                  <c:v>7.1219012234962538</c:v>
                </c:pt>
                <c:pt idx="14832">
                  <c:v>7.1214450422751741</c:v>
                </c:pt>
                <c:pt idx="14833">
                  <c:v>7.120988919490169</c:v>
                </c:pt>
                <c:pt idx="14834">
                  <c:v>7.1205328551300129</c:v>
                </c:pt>
                <c:pt idx="14835">
                  <c:v>7.1200768491834783</c:v>
                </c:pt>
                <c:pt idx="14836">
                  <c:v>7.1196209016393448</c:v>
                </c:pt>
                <c:pt idx="14837">
                  <c:v>7.1191650124863939</c:v>
                </c:pt>
                <c:pt idx="14838">
                  <c:v>7.1187091817134087</c:v>
                </c:pt>
                <c:pt idx="14839">
                  <c:v>7.118253409309176</c:v>
                </c:pt>
                <c:pt idx="14840">
                  <c:v>7.1177976952624853</c:v>
                </c:pt>
                <c:pt idx="14841">
                  <c:v>7.1173420395621285</c:v>
                </c:pt>
                <c:pt idx="14842">
                  <c:v>7.1168864421969031</c:v>
                </c:pt>
                <c:pt idx="14843">
                  <c:v>7.1164309031556048</c:v>
                </c:pt>
                <c:pt idx="14844">
                  <c:v>7.1159754224270362</c:v>
                </c:pt>
                <c:pt idx="14845">
                  <c:v>7.115520000000001</c:v>
                </c:pt>
                <c:pt idx="14846">
                  <c:v>7.1150646358633054</c:v>
                </c:pt>
                <c:pt idx="14847">
                  <c:v>7.1146093300057602</c:v>
                </c:pt>
                <c:pt idx="14848">
                  <c:v>7.1141540824161771</c:v>
                </c:pt>
                <c:pt idx="14849">
                  <c:v>7.113698893083372</c:v>
                </c:pt>
                <c:pt idx="14850">
                  <c:v>7.1132437619961619</c:v>
                </c:pt>
                <c:pt idx="14851">
                  <c:v>7.11278868914337</c:v>
                </c:pt>
                <c:pt idx="14852">
                  <c:v>7.1123336745138186</c:v>
                </c:pt>
                <c:pt idx="14853">
                  <c:v>7.1118787180963352</c:v>
                </c:pt>
                <c:pt idx="14854">
                  <c:v>7.1114238198797501</c:v>
                </c:pt>
                <c:pt idx="14855">
                  <c:v>7.1109689798528954</c:v>
                </c:pt>
                <c:pt idx="14856">
                  <c:v>7.1105141980046058</c:v>
                </c:pt>
                <c:pt idx="14857">
                  <c:v>7.1100594743237204</c:v>
                </c:pt>
                <c:pt idx="14858">
                  <c:v>7.1096048087990802</c:v>
                </c:pt>
                <c:pt idx="14859">
                  <c:v>7.1091502014195287</c:v>
                </c:pt>
                <c:pt idx="14860">
                  <c:v>7.108695652173914</c:v>
                </c:pt>
                <c:pt idx="14861">
                  <c:v>7.1082411610510849</c:v>
                </c:pt>
                <c:pt idx="14862">
                  <c:v>7.1077867280398932</c:v>
                </c:pt>
                <c:pt idx="14863">
                  <c:v>7.1073323531291965</c:v>
                </c:pt>
                <c:pt idx="14864">
                  <c:v>7.106878036307851</c:v>
                </c:pt>
                <c:pt idx="14865">
                  <c:v>7.1064237775647179</c:v>
                </c:pt>
                <c:pt idx="14866">
                  <c:v>7.1059695768886622</c:v>
                </c:pt>
                <c:pt idx="14867">
                  <c:v>7.1055154342685505</c:v>
                </c:pt>
                <c:pt idx="14868">
                  <c:v>7.1050613496932522</c:v>
                </c:pt>
                <c:pt idx="14869">
                  <c:v>7.1046073231516402</c:v>
                </c:pt>
                <c:pt idx="14870">
                  <c:v>7.1041533546325883</c:v>
                </c:pt>
                <c:pt idx="14871">
                  <c:v>7.1036994441249766</c:v>
                </c:pt>
                <c:pt idx="14872">
                  <c:v>7.1032455916176858</c:v>
                </c:pt>
                <c:pt idx="14873">
                  <c:v>7.1027917970995986</c:v>
                </c:pt>
                <c:pt idx="14874">
                  <c:v>7.1023380605596023</c:v>
                </c:pt>
                <c:pt idx="14875">
                  <c:v>7.1018843819865864</c:v>
                </c:pt>
                <c:pt idx="14876">
                  <c:v>7.1014307613694436</c:v>
                </c:pt>
                <c:pt idx="14877">
                  <c:v>7.1009771986970689</c:v>
                </c:pt>
                <c:pt idx="14878">
                  <c:v>7.1005236939583609</c:v>
                </c:pt>
                <c:pt idx="14879">
                  <c:v>7.1000702471422192</c:v>
                </c:pt>
                <c:pt idx="14880">
                  <c:v>7.0996168582375487</c:v>
                </c:pt>
                <c:pt idx="14881">
                  <c:v>7.0991635272332552</c:v>
                </c:pt>
                <c:pt idx="14882">
                  <c:v>7.0987102541182487</c:v>
                </c:pt>
                <c:pt idx="14883">
                  <c:v>7.0982570388814414</c:v>
                </c:pt>
                <c:pt idx="14884">
                  <c:v>7.0978038815117479</c:v>
                </c:pt>
                <c:pt idx="14885">
                  <c:v>7.0973507819980854</c:v>
                </c:pt>
                <c:pt idx="14886">
                  <c:v>7.0968977403293767</c:v>
                </c:pt>
                <c:pt idx="14887">
                  <c:v>7.0964447564945434</c:v>
                </c:pt>
                <c:pt idx="14888">
                  <c:v>7.0959918304825127</c:v>
                </c:pt>
                <c:pt idx="14889">
                  <c:v>7.0955389622822143</c:v>
                </c:pt>
                <c:pt idx="14890">
                  <c:v>7.0950861518825787</c:v>
                </c:pt>
                <c:pt idx="14891">
                  <c:v>7.094633399272543</c:v>
                </c:pt>
                <c:pt idx="14892">
                  <c:v>7.0941807044410421</c:v>
                </c:pt>
                <c:pt idx="14893">
                  <c:v>7.0937280673770191</c:v>
                </c:pt>
                <c:pt idx="14894">
                  <c:v>7.0932754880694153</c:v>
                </c:pt>
                <c:pt idx="14895">
                  <c:v>7.0928229665071783</c:v>
                </c:pt>
                <c:pt idx="14896">
                  <c:v>7.0923705026792563</c:v>
                </c:pt>
                <c:pt idx="14897">
                  <c:v>7.0919180965746005</c:v>
                </c:pt>
                <c:pt idx="14898">
                  <c:v>7.0914657481821672</c:v>
                </c:pt>
                <c:pt idx="14899">
                  <c:v>7.0910134574909121</c:v>
                </c:pt>
                <c:pt idx="14900">
                  <c:v>7.0905612244897966</c:v>
                </c:pt>
                <c:pt idx="14901">
                  <c:v>7.0901090491677836</c:v>
                </c:pt>
                <c:pt idx="14902">
                  <c:v>7.0896569315138382</c:v>
                </c:pt>
                <c:pt idx="14903">
                  <c:v>7.0892048715169302</c:v>
                </c:pt>
                <c:pt idx="14904">
                  <c:v>7.0887528691660302</c:v>
                </c:pt>
                <c:pt idx="14905">
                  <c:v>7.0883009244501123</c:v>
                </c:pt>
                <c:pt idx="14906">
                  <c:v>7.0878490373581551</c:v>
                </c:pt>
                <c:pt idx="14907">
                  <c:v>7.0873972078791363</c:v>
                </c:pt>
                <c:pt idx="14908">
                  <c:v>7.0869454360020407</c:v>
                </c:pt>
                <c:pt idx="14909">
                  <c:v>7.0864937217158532</c:v>
                </c:pt>
                <c:pt idx="14910">
                  <c:v>7.0860420650095612</c:v>
                </c:pt>
                <c:pt idx="14911">
                  <c:v>7.0855904658721567</c:v>
                </c:pt>
                <c:pt idx="14912">
                  <c:v>7.0851389242926341</c:v>
                </c:pt>
                <c:pt idx="14913">
                  <c:v>7.0846874402599891</c:v>
                </c:pt>
                <c:pt idx="14914">
                  <c:v>7.0842360137632223</c:v>
                </c:pt>
                <c:pt idx="14915">
                  <c:v>7.0837846447913355</c:v>
                </c:pt>
                <c:pt idx="14916">
                  <c:v>7.0833333333333339</c:v>
                </c:pt>
                <c:pt idx="14917">
                  <c:v>7.0828820793782263</c:v>
                </c:pt>
                <c:pt idx="14918">
                  <c:v>7.0824308829150215</c:v>
                </c:pt>
                <c:pt idx="14919">
                  <c:v>7.0819797439327354</c:v>
                </c:pt>
                <c:pt idx="14920">
                  <c:v>7.081528662420383</c:v>
                </c:pt>
                <c:pt idx="14921">
                  <c:v>7.0810776383669838</c:v>
                </c:pt>
                <c:pt idx="14922">
                  <c:v>7.0806266717615598</c:v>
                </c:pt>
                <c:pt idx="14923">
                  <c:v>7.0801757625931359</c:v>
                </c:pt>
                <c:pt idx="14924">
                  <c:v>7.0797249108507394</c:v>
                </c:pt>
                <c:pt idx="14925">
                  <c:v>7.0792741165234014</c:v>
                </c:pt>
                <c:pt idx="14926">
                  <c:v>7.0788233796001538</c:v>
                </c:pt>
                <c:pt idx="14927">
                  <c:v>7.0783727000700338</c:v>
                </c:pt>
                <c:pt idx="14928">
                  <c:v>7.0779220779220786</c:v>
                </c:pt>
                <c:pt idx="14929">
                  <c:v>7.0774715131453316</c:v>
                </c:pt>
                <c:pt idx="14930">
                  <c:v>7.0770210057288363</c:v>
                </c:pt>
                <c:pt idx="14931">
                  <c:v>7.0765705556616396</c:v>
                </c:pt>
                <c:pt idx="14932">
                  <c:v>7.0761201629327912</c:v>
                </c:pt>
                <c:pt idx="14933">
                  <c:v>7.0756698275313443</c:v>
                </c:pt>
                <c:pt idx="14934">
                  <c:v>7.0752195494463548</c:v>
                </c:pt>
                <c:pt idx="14935">
                  <c:v>7.0747693286668794</c:v>
                </c:pt>
                <c:pt idx="14936">
                  <c:v>7.074319165181981</c:v>
                </c:pt>
                <c:pt idx="14937">
                  <c:v>7.0738690589807227</c:v>
                </c:pt>
                <c:pt idx="14938">
                  <c:v>7.0734190100521701</c:v>
                </c:pt>
                <c:pt idx="14939">
                  <c:v>7.0729690183853942</c:v>
                </c:pt>
                <c:pt idx="14940">
                  <c:v>7.0725190839694667</c:v>
                </c:pt>
                <c:pt idx="14941">
                  <c:v>7.0720692067934623</c:v>
                </c:pt>
                <c:pt idx="14942">
                  <c:v>7.0716193868464581</c:v>
                </c:pt>
                <c:pt idx="14943">
                  <c:v>7.0711696241175357</c:v>
                </c:pt>
                <c:pt idx="14944">
                  <c:v>7.0707199185957776</c:v>
                </c:pt>
                <c:pt idx="14945">
                  <c:v>7.0702702702702709</c:v>
                </c:pt>
                <c:pt idx="14946">
                  <c:v>7.0698206791301041</c:v>
                </c:pt>
                <c:pt idx="14947">
                  <c:v>7.0693711451643679</c:v>
                </c:pt>
                <c:pt idx="14948">
                  <c:v>7.0689216683621572</c:v>
                </c:pt>
                <c:pt idx="14949">
                  <c:v>7.0684722487125704</c:v>
                </c:pt>
                <c:pt idx="14950">
                  <c:v>7.0680228862047052</c:v>
                </c:pt>
                <c:pt idx="14951">
                  <c:v>7.0675735808276663</c:v>
                </c:pt>
                <c:pt idx="14952">
                  <c:v>7.0671243325705575</c:v>
                </c:pt>
                <c:pt idx="14953">
                  <c:v>7.0666751414224889</c:v>
                </c:pt>
                <c:pt idx="14954">
                  <c:v>7.0662260073725696</c:v>
                </c:pt>
                <c:pt idx="14955">
                  <c:v>7.0657769304099149</c:v>
                </c:pt>
                <c:pt idx="14956">
                  <c:v>7.0653279105236413</c:v>
                </c:pt>
                <c:pt idx="14957">
                  <c:v>7.0648789477028666</c:v>
                </c:pt>
                <c:pt idx="14958">
                  <c:v>7.0644300419367143</c:v>
                </c:pt>
                <c:pt idx="14959">
                  <c:v>7.0639811932143095</c:v>
                </c:pt>
                <c:pt idx="14960">
                  <c:v>7.0635324015247782</c:v>
                </c:pt>
                <c:pt idx="14961">
                  <c:v>7.0630836668572528</c:v>
                </c:pt>
                <c:pt idx="14962">
                  <c:v>7.0626349892008653</c:v>
                </c:pt>
                <c:pt idx="14963">
                  <c:v>7.0621863685447508</c:v>
                </c:pt>
                <c:pt idx="14964">
                  <c:v>7.0617378048780495</c:v>
                </c:pt>
                <c:pt idx="14965">
                  <c:v>7.0612892981899025</c:v>
                </c:pt>
                <c:pt idx="14966">
                  <c:v>7.0608408484694536</c:v>
                </c:pt>
                <c:pt idx="14967">
                  <c:v>7.0603924557058493</c:v>
                </c:pt>
                <c:pt idx="14968">
                  <c:v>7.0599441198882404</c:v>
                </c:pt>
                <c:pt idx="14969">
                  <c:v>7.0594958410057789</c:v>
                </c:pt>
                <c:pt idx="14970">
                  <c:v>7.0590476190476199</c:v>
                </c:pt>
                <c:pt idx="14971">
                  <c:v>7.0585994540029215</c:v>
                </c:pt>
                <c:pt idx="14972">
                  <c:v>7.0581513458608436</c:v>
                </c:pt>
                <c:pt idx="14973">
                  <c:v>7.0577032946105511</c:v>
                </c:pt>
                <c:pt idx="14974">
                  <c:v>7.0572553002412093</c:v>
                </c:pt>
                <c:pt idx="14975">
                  <c:v>7.0568073627419876</c:v>
                </c:pt>
                <c:pt idx="14976">
                  <c:v>7.0563594821020574</c:v>
                </c:pt>
                <c:pt idx="14977">
                  <c:v>7.0559116583105927</c:v>
                </c:pt>
                <c:pt idx="14978">
                  <c:v>7.055463891356772</c:v>
                </c:pt>
                <c:pt idx="14979">
                  <c:v>7.0550161812297745</c:v>
                </c:pt>
                <c:pt idx="14980">
                  <c:v>7.0545685279187831</c:v>
                </c:pt>
                <c:pt idx="14981">
                  <c:v>7.0541209314129825</c:v>
                </c:pt>
                <c:pt idx="14982">
                  <c:v>7.0536733917015617</c:v>
                </c:pt>
                <c:pt idx="14983">
                  <c:v>7.0532259087737117</c:v>
                </c:pt>
                <c:pt idx="14984">
                  <c:v>7.0527784826186259</c:v>
                </c:pt>
                <c:pt idx="14985">
                  <c:v>7.0523311132255007</c:v>
                </c:pt>
                <c:pt idx="14986">
                  <c:v>7.0518838005835347</c:v>
                </c:pt>
                <c:pt idx="14987">
                  <c:v>7.0514365446819314</c:v>
                </c:pt>
                <c:pt idx="14988">
                  <c:v>7.050989345509894</c:v>
                </c:pt>
                <c:pt idx="14989">
                  <c:v>7.0505422030566312</c:v>
                </c:pt>
                <c:pt idx="14990">
                  <c:v>7.0500951173113515</c:v>
                </c:pt>
                <c:pt idx="14991">
                  <c:v>7.0496480882632691</c:v>
                </c:pt>
                <c:pt idx="14992">
                  <c:v>7.0492011159015986</c:v>
                </c:pt>
                <c:pt idx="14993">
                  <c:v>7.0487542002155594</c:v>
                </c:pt>
                <c:pt idx="14994">
                  <c:v>7.0483073411943717</c:v>
                </c:pt>
                <c:pt idx="14995">
                  <c:v>7.0478605388272593</c:v>
                </c:pt>
                <c:pt idx="14996">
                  <c:v>7.0474137931034493</c:v>
                </c:pt>
                <c:pt idx="14997">
                  <c:v>7.0469671040121709</c:v>
                </c:pt>
                <c:pt idx="14998">
                  <c:v>7.0465204715426548</c:v>
                </c:pt>
                <c:pt idx="14999">
                  <c:v>7.0460738956841382</c:v>
                </c:pt>
                <c:pt idx="15000">
                  <c:v>7.0456273764258563</c:v>
                </c:pt>
                <c:pt idx="15001">
                  <c:v>7.0451809137570507</c:v>
                </c:pt>
                <c:pt idx="15002">
                  <c:v>7.0447345076669636</c:v>
                </c:pt>
                <c:pt idx="15003">
                  <c:v>7.0442881581448402</c:v>
                </c:pt>
                <c:pt idx="15004">
                  <c:v>7.0438418651799299</c:v>
                </c:pt>
                <c:pt idx="15005">
                  <c:v>7.0433956287614832</c:v>
                </c:pt>
                <c:pt idx="15006">
                  <c:v>7.0429494488787538</c:v>
                </c:pt>
                <c:pt idx="15007">
                  <c:v>7.0425033255209994</c:v>
                </c:pt>
                <c:pt idx="15008">
                  <c:v>7.0420572586774774</c:v>
                </c:pt>
                <c:pt idx="15009">
                  <c:v>7.0416112483374507</c:v>
                </c:pt>
                <c:pt idx="15010">
                  <c:v>7.0411652944901846</c:v>
                </c:pt>
                <c:pt idx="15011">
                  <c:v>7.0407193971249455</c:v>
                </c:pt>
                <c:pt idx="15012">
                  <c:v>7.0402735562310044</c:v>
                </c:pt>
                <c:pt idx="15013">
                  <c:v>7.0398277717976327</c:v>
                </c:pt>
                <c:pt idx="15014">
                  <c:v>7.0393820438141077</c:v>
                </c:pt>
                <c:pt idx="15015">
                  <c:v>7.0389363722697063</c:v>
                </c:pt>
                <c:pt idx="15016">
                  <c:v>7.0384907571537108</c:v>
                </c:pt>
                <c:pt idx="15017">
                  <c:v>7.0380451984554036</c:v>
                </c:pt>
                <c:pt idx="15018">
                  <c:v>7.0375996961640723</c:v>
                </c:pt>
                <c:pt idx="15019">
                  <c:v>7.0371542502690057</c:v>
                </c:pt>
                <c:pt idx="15020">
                  <c:v>7.0367088607594948</c:v>
                </c:pt>
                <c:pt idx="15021">
                  <c:v>7.0362635276248344</c:v>
                </c:pt>
                <c:pt idx="15022">
                  <c:v>7.035818250854323</c:v>
                </c:pt>
                <c:pt idx="15023">
                  <c:v>7.0353730304372597</c:v>
                </c:pt>
                <c:pt idx="15024">
                  <c:v>7.0349278663629473</c:v>
                </c:pt>
                <c:pt idx="15025">
                  <c:v>7.0344827586206904</c:v>
                </c:pt>
                <c:pt idx="15026">
                  <c:v>7.0340377071997988</c:v>
                </c:pt>
                <c:pt idx="15027">
                  <c:v>7.0335927120895816</c:v>
                </c:pt>
                <c:pt idx="15028">
                  <c:v>7.033147773279353</c:v>
                </c:pt>
                <c:pt idx="15029">
                  <c:v>7.0327028907584292</c:v>
                </c:pt>
                <c:pt idx="15030">
                  <c:v>7.0322580645161299</c:v>
                </c:pt>
                <c:pt idx="15031">
                  <c:v>7.0318132945417755</c:v>
                </c:pt>
                <c:pt idx="15032">
                  <c:v>7.0313685808246911</c:v>
                </c:pt>
                <c:pt idx="15033">
                  <c:v>7.0309239233542034</c:v>
                </c:pt>
                <c:pt idx="15034">
                  <c:v>7.0304793221196418</c:v>
                </c:pt>
                <c:pt idx="15035">
                  <c:v>7.0300347771103393</c:v>
                </c:pt>
                <c:pt idx="15036">
                  <c:v>7.0295902883156307</c:v>
                </c:pt>
                <c:pt idx="15037">
                  <c:v>7.0291458557248543</c:v>
                </c:pt>
                <c:pt idx="15038">
                  <c:v>7.0287014793273492</c:v>
                </c:pt>
                <c:pt idx="15039">
                  <c:v>7.028257159112461</c:v>
                </c:pt>
                <c:pt idx="15040">
                  <c:v>7.0278128950695331</c:v>
                </c:pt>
                <c:pt idx="15041">
                  <c:v>7.0273686871879155</c:v>
                </c:pt>
                <c:pt idx="15042">
                  <c:v>7.0269245354569598</c:v>
                </c:pt>
                <c:pt idx="15043">
                  <c:v>7.0264804398660186</c:v>
                </c:pt>
                <c:pt idx="15044">
                  <c:v>7.0260364004044495</c:v>
                </c:pt>
                <c:pt idx="15045">
                  <c:v>7.0255924170616124</c:v>
                </c:pt>
                <c:pt idx="15046">
                  <c:v>7.0251484898268677</c:v>
                </c:pt>
                <c:pt idx="15047">
                  <c:v>7.0247046186895821</c:v>
                </c:pt>
                <c:pt idx="15048">
                  <c:v>7.0242608036391214</c:v>
                </c:pt>
                <c:pt idx="15049">
                  <c:v>7.0238170446648569</c:v>
                </c:pt>
                <c:pt idx="15050">
                  <c:v>7.0233733417561597</c:v>
                </c:pt>
                <c:pt idx="15051">
                  <c:v>7.0229296949024071</c:v>
                </c:pt>
                <c:pt idx="15052">
                  <c:v>7.0224861040929776</c:v>
                </c:pt>
                <c:pt idx="15053">
                  <c:v>7.0220425693172501</c:v>
                </c:pt>
                <c:pt idx="15054">
                  <c:v>7.0215990905646084</c:v>
                </c:pt>
                <c:pt idx="15055">
                  <c:v>7.0211556678244404</c:v>
                </c:pt>
                <c:pt idx="15056">
                  <c:v>7.0207123010861334</c:v>
                </c:pt>
                <c:pt idx="15057">
                  <c:v>7.0202689903390807</c:v>
                </c:pt>
                <c:pt idx="15058">
                  <c:v>7.0198257355726739</c:v>
                </c:pt>
                <c:pt idx="15059">
                  <c:v>7.0193825367763125</c:v>
                </c:pt>
                <c:pt idx="15060">
                  <c:v>7.0189393939393945</c:v>
                </c:pt>
                <c:pt idx="15061">
                  <c:v>7.0184963070513238</c:v>
                </c:pt>
                <c:pt idx="15062">
                  <c:v>7.0180532761015035</c:v>
                </c:pt>
                <c:pt idx="15063">
                  <c:v>7.0176103010793422</c:v>
                </c:pt>
                <c:pt idx="15064">
                  <c:v>7.0171673819742502</c:v>
                </c:pt>
                <c:pt idx="15065">
                  <c:v>7.0167245187756402</c:v>
                </c:pt>
                <c:pt idx="15066">
                  <c:v>7.0162817114729279</c:v>
                </c:pt>
                <c:pt idx="15067">
                  <c:v>7.0158389600555315</c:v>
                </c:pt>
                <c:pt idx="15068">
                  <c:v>7.0153962645128729</c:v>
                </c:pt>
                <c:pt idx="15069">
                  <c:v>7.0149536248343756</c:v>
                </c:pt>
                <c:pt idx="15070">
                  <c:v>7.0145110410094649</c:v>
                </c:pt>
                <c:pt idx="15071">
                  <c:v>7.0140685130275697</c:v>
                </c:pt>
                <c:pt idx="15072">
                  <c:v>7.0136260408781235</c:v>
                </c:pt>
                <c:pt idx="15073">
                  <c:v>7.0131836245505594</c:v>
                </c:pt>
                <c:pt idx="15074">
                  <c:v>7.0127412640343136</c:v>
                </c:pt>
                <c:pt idx="15075">
                  <c:v>7.0122989593188274</c:v>
                </c:pt>
                <c:pt idx="15076">
                  <c:v>7.011856710393543</c:v>
                </c:pt>
                <c:pt idx="15077">
                  <c:v>7.0114145172479043</c:v>
                </c:pt>
                <c:pt idx="15078">
                  <c:v>7.010972379871359</c:v>
                </c:pt>
                <c:pt idx="15079">
                  <c:v>7.010530298253359</c:v>
                </c:pt>
                <c:pt idx="15080">
                  <c:v>7.0100882723833555</c:v>
                </c:pt>
                <c:pt idx="15081">
                  <c:v>7.0096463022508049</c:v>
                </c:pt>
                <c:pt idx="15082">
                  <c:v>7.0092043878451653</c:v>
                </c:pt>
                <c:pt idx="15083">
                  <c:v>7.0087625291558986</c:v>
                </c:pt>
                <c:pt idx="15084">
                  <c:v>7.0083207261724665</c:v>
                </c:pt>
                <c:pt idx="15085">
                  <c:v>7.0078789788843379</c:v>
                </c:pt>
                <c:pt idx="15086">
                  <c:v>7.0074372872809789</c:v>
                </c:pt>
                <c:pt idx="15087">
                  <c:v>7.006995651351863</c:v>
                </c:pt>
                <c:pt idx="15088">
                  <c:v>7.0065540710864642</c:v>
                </c:pt>
                <c:pt idx="15089">
                  <c:v>7.0061125464742586</c:v>
                </c:pt>
                <c:pt idx="15090">
                  <c:v>7.0056710775047266</c:v>
                </c:pt>
                <c:pt idx="15091">
                  <c:v>7.0052296641673504</c:v>
                </c:pt>
                <c:pt idx="15092">
                  <c:v>7.0047883064516139</c:v>
                </c:pt>
                <c:pt idx="15093">
                  <c:v>7.0043470043470055</c:v>
                </c:pt>
                <c:pt idx="15094">
                  <c:v>7.0039057578430146</c:v>
                </c:pt>
                <c:pt idx="15095">
                  <c:v>7.0034645669291349</c:v>
                </c:pt>
                <c:pt idx="15096">
                  <c:v>7.003023431594861</c:v>
                </c:pt>
                <c:pt idx="15097">
                  <c:v>7.0025823518296919</c:v>
                </c:pt>
                <c:pt idx="15098">
                  <c:v>7.0021413276231277</c:v>
                </c:pt>
                <c:pt idx="15099">
                  <c:v>7.0017003589646709</c:v>
                </c:pt>
                <c:pt idx="15100">
                  <c:v>7.0012594458438295</c:v>
                </c:pt>
                <c:pt idx="15101">
                  <c:v>7.0008185882501115</c:v>
                </c:pt>
                <c:pt idx="15102">
                  <c:v>7.0003777861730274</c:v>
                </c:pt>
                <c:pt idx="15103">
                  <c:v>6.9999370396020915</c:v>
                </c:pt>
                <c:pt idx="15104">
                  <c:v>6.9994963485268205</c:v>
                </c:pt>
                <c:pt idx="15105">
                  <c:v>6.9990557129367339</c:v>
                </c:pt>
                <c:pt idx="15106">
                  <c:v>6.9986151328213531</c:v>
                </c:pt>
                <c:pt idx="15107">
                  <c:v>6.9981746081702028</c:v>
                </c:pt>
                <c:pt idx="15108">
                  <c:v>6.9977341389728105</c:v>
                </c:pt>
                <c:pt idx="15109">
                  <c:v>6.9972937252187055</c:v>
                </c:pt>
                <c:pt idx="15110">
                  <c:v>6.9968533668974207</c:v>
                </c:pt>
                <c:pt idx="15111">
                  <c:v>6.9964130639984905</c:v>
                </c:pt>
                <c:pt idx="15112">
                  <c:v>6.9959728165114532</c:v>
                </c:pt>
                <c:pt idx="15113">
                  <c:v>6.9955326244258487</c:v>
                </c:pt>
                <c:pt idx="15114">
                  <c:v>6.9950924877312204</c:v>
                </c:pt>
                <c:pt idx="15115">
                  <c:v>6.9946524064171136</c:v>
                </c:pt>
                <c:pt idx="15116">
                  <c:v>6.9942123804730763</c:v>
                </c:pt>
                <c:pt idx="15117">
                  <c:v>6.9937724098886589</c:v>
                </c:pt>
                <c:pt idx="15118">
                  <c:v>6.9933324946534166</c:v>
                </c:pt>
                <c:pt idx="15119">
                  <c:v>6.9928926347569043</c:v>
                </c:pt>
                <c:pt idx="15120">
                  <c:v>6.9924528301886806</c:v>
                </c:pt>
                <c:pt idx="15121">
                  <c:v>6.9920130809383068</c:v>
                </c:pt>
                <c:pt idx="15122">
                  <c:v>6.9915733869953476</c:v>
                </c:pt>
                <c:pt idx="15123">
                  <c:v>6.9911337483493687</c:v>
                </c:pt>
                <c:pt idx="15124">
                  <c:v>6.9906941649899403</c:v>
                </c:pt>
                <c:pt idx="15125">
                  <c:v>6.9902546369066343</c:v>
                </c:pt>
                <c:pt idx="15126">
                  <c:v>6.9898151640890243</c:v>
                </c:pt>
                <c:pt idx="15127">
                  <c:v>6.9893757465266875</c:v>
                </c:pt>
                <c:pt idx="15128">
                  <c:v>6.9889363842092038</c:v>
                </c:pt>
                <c:pt idx="15129">
                  <c:v>6.9884970771261559</c:v>
                </c:pt>
                <c:pt idx="15130">
                  <c:v>6.9880578252671288</c:v>
                </c:pt>
                <c:pt idx="15131">
                  <c:v>6.9876186286217088</c:v>
                </c:pt>
                <c:pt idx="15132">
                  <c:v>6.9871794871794881</c:v>
                </c:pt>
                <c:pt idx="15133">
                  <c:v>6.9867404009300582</c:v>
                </c:pt>
                <c:pt idx="15134">
                  <c:v>6.986301369863015</c:v>
                </c:pt>
                <c:pt idx="15135">
                  <c:v>6.9858623939679561</c:v>
                </c:pt>
                <c:pt idx="15136">
                  <c:v>6.9854234732344818</c:v>
                </c:pt>
                <c:pt idx="15137">
                  <c:v>6.9849846076521969</c:v>
                </c:pt>
                <c:pt idx="15138">
                  <c:v>6.9845457972107061</c:v>
                </c:pt>
                <c:pt idx="15139">
                  <c:v>6.9841070418996178</c:v>
                </c:pt>
                <c:pt idx="15140">
                  <c:v>6.9836683417085439</c:v>
                </c:pt>
                <c:pt idx="15141">
                  <c:v>6.983229696627097</c:v>
                </c:pt>
                <c:pt idx="15142">
                  <c:v>6.9827911066448944</c:v>
                </c:pt>
                <c:pt idx="15143">
                  <c:v>6.9823525717515551</c:v>
                </c:pt>
                <c:pt idx="15144">
                  <c:v>6.9819140919367007</c:v>
                </c:pt>
                <c:pt idx="15145">
                  <c:v>6.9814756671899536</c:v>
                </c:pt>
                <c:pt idx="15146">
                  <c:v>6.9810372975009427</c:v>
                </c:pt>
                <c:pt idx="15147">
                  <c:v>6.9805989828592967</c:v>
                </c:pt>
                <c:pt idx="15148">
                  <c:v>6.980160723254647</c:v>
                </c:pt>
                <c:pt idx="15149">
                  <c:v>6.9797225186766285</c:v>
                </c:pt>
                <c:pt idx="15150">
                  <c:v>6.9792843691148789</c:v>
                </c:pt>
                <c:pt idx="15151">
                  <c:v>6.9788462745590367</c:v>
                </c:pt>
                <c:pt idx="15152">
                  <c:v>6.9784082349987457</c:v>
                </c:pt>
                <c:pt idx="15153">
                  <c:v>6.9779702504236498</c:v>
                </c:pt>
                <c:pt idx="15154">
                  <c:v>6.9775323208233972</c:v>
                </c:pt>
                <c:pt idx="15155">
                  <c:v>6.9770944461876381</c:v>
                </c:pt>
                <c:pt idx="15156">
                  <c:v>6.976656626506025</c:v>
                </c:pt>
                <c:pt idx="15157">
                  <c:v>6.9762188617682135</c:v>
                </c:pt>
                <c:pt idx="15158">
                  <c:v>6.9757811519638606</c:v>
                </c:pt>
                <c:pt idx="15159">
                  <c:v>6.975343497082628</c:v>
                </c:pt>
                <c:pt idx="15160">
                  <c:v>6.9749058971141791</c:v>
                </c:pt>
                <c:pt idx="15161">
                  <c:v>6.9744683520481789</c:v>
                </c:pt>
                <c:pt idx="15162">
                  <c:v>6.9740308618742954</c:v>
                </c:pt>
                <c:pt idx="15163">
                  <c:v>6.9735934265821999</c:v>
                </c:pt>
                <c:pt idx="15164">
                  <c:v>6.9731560461615665</c:v>
                </c:pt>
                <c:pt idx="15165">
                  <c:v>6.9727187206020709</c:v>
                </c:pt>
                <c:pt idx="15166">
                  <c:v>6.9722814498933907</c:v>
                </c:pt>
                <c:pt idx="15167">
                  <c:v>6.9718442340252098</c:v>
                </c:pt>
                <c:pt idx="15168">
                  <c:v>6.9714070729872093</c:v>
                </c:pt>
                <c:pt idx="15169">
                  <c:v>6.9709699667690774</c:v>
                </c:pt>
                <c:pt idx="15170">
                  <c:v>6.9705329153605025</c:v>
                </c:pt>
                <c:pt idx="15171">
                  <c:v>6.9700959187511762</c:v>
                </c:pt>
                <c:pt idx="15172">
                  <c:v>6.9696589769307931</c:v>
                </c:pt>
                <c:pt idx="15173">
                  <c:v>6.9692220898890502</c:v>
                </c:pt>
                <c:pt idx="15174">
                  <c:v>6.9687852576156457</c:v>
                </c:pt>
                <c:pt idx="15175">
                  <c:v>6.9683484801002828</c:v>
                </c:pt>
                <c:pt idx="15176">
                  <c:v>6.9679117573326659</c:v>
                </c:pt>
                <c:pt idx="15177">
                  <c:v>6.9674750893025017</c:v>
                </c:pt>
                <c:pt idx="15178">
                  <c:v>6.9670384759994999</c:v>
                </c:pt>
                <c:pt idx="15179">
                  <c:v>6.9666019174133726</c:v>
                </c:pt>
                <c:pt idx="15180">
                  <c:v>6.9661654135338358</c:v>
                </c:pt>
                <c:pt idx="15181">
                  <c:v>6.9657289643506051</c:v>
                </c:pt>
                <c:pt idx="15182">
                  <c:v>6.9652925698534025</c:v>
                </c:pt>
                <c:pt idx="15183">
                  <c:v>6.9648562300319501</c:v>
                </c:pt>
                <c:pt idx="15184">
                  <c:v>6.9644199448759716</c:v>
                </c:pt>
                <c:pt idx="15185">
                  <c:v>6.963983714375197</c:v>
                </c:pt>
                <c:pt idx="15186">
                  <c:v>6.9635475385193546</c:v>
                </c:pt>
                <c:pt idx="15187">
                  <c:v>6.9631114172981787</c:v>
                </c:pt>
                <c:pt idx="15188">
                  <c:v>6.9626753507014039</c:v>
                </c:pt>
                <c:pt idx="15189">
                  <c:v>6.9622393387187689</c:v>
                </c:pt>
                <c:pt idx="15190">
                  <c:v>6.9618033813400135</c:v>
                </c:pt>
                <c:pt idx="15191">
                  <c:v>6.961367478554882</c:v>
                </c:pt>
                <c:pt idx="15192">
                  <c:v>6.9609316303531186</c:v>
                </c:pt>
                <c:pt idx="15193">
                  <c:v>6.9604958367244736</c:v>
                </c:pt>
                <c:pt idx="15194">
                  <c:v>6.9600600976586966</c:v>
                </c:pt>
                <c:pt idx="15195">
                  <c:v>6.9596244131455407</c:v>
                </c:pt>
                <c:pt idx="15196">
                  <c:v>6.9591887831747634</c:v>
                </c:pt>
                <c:pt idx="15197">
                  <c:v>6.9587532077361214</c:v>
                </c:pt>
                <c:pt idx="15198">
                  <c:v>6.9583176868193775</c:v>
                </c:pt>
                <c:pt idx="15199">
                  <c:v>6.9578822204142945</c:v>
                </c:pt>
                <c:pt idx="15200">
                  <c:v>6.9574468085106389</c:v>
                </c:pt>
                <c:pt idx="15201">
                  <c:v>6.9570114510981798</c:v>
                </c:pt>
                <c:pt idx="15202">
                  <c:v>6.9565761481666888</c:v>
                </c:pt>
                <c:pt idx="15203">
                  <c:v>6.9561408997059386</c:v>
                </c:pt>
                <c:pt idx="15204">
                  <c:v>6.9557057057057063</c:v>
                </c:pt>
                <c:pt idx="15205">
                  <c:v>6.9552705661557717</c:v>
                </c:pt>
                <c:pt idx="15206">
                  <c:v>6.9548354810459161</c:v>
                </c:pt>
                <c:pt idx="15207">
                  <c:v>6.9544004503659229</c:v>
                </c:pt>
                <c:pt idx="15208">
                  <c:v>6.9539654741055799</c:v>
                </c:pt>
                <c:pt idx="15209">
                  <c:v>6.9535305522546764</c:v>
                </c:pt>
                <c:pt idx="15210">
                  <c:v>6.953095684803003</c:v>
                </c:pt>
                <c:pt idx="15211">
                  <c:v>6.9526608717403553</c:v>
                </c:pt>
                <c:pt idx="15212">
                  <c:v>6.952226113056529</c:v>
                </c:pt>
                <c:pt idx="15213">
                  <c:v>6.9517914087413253</c:v>
                </c:pt>
                <c:pt idx="15214">
                  <c:v>6.9513567587845451</c:v>
                </c:pt>
                <c:pt idx="15215">
                  <c:v>6.950922163175993</c:v>
                </c:pt>
                <c:pt idx="15216">
                  <c:v>6.9504876219054772</c:v>
                </c:pt>
                <c:pt idx="15217">
                  <c:v>6.9500531349628067</c:v>
                </c:pt>
                <c:pt idx="15218">
                  <c:v>6.9496187023377933</c:v>
                </c:pt>
                <c:pt idx="15219">
                  <c:v>6.9491843240202522</c:v>
                </c:pt>
                <c:pt idx="15220">
                  <c:v>6.9487500000000013</c:v>
                </c:pt>
                <c:pt idx="15221">
                  <c:v>6.9483157302668594</c:v>
                </c:pt>
                <c:pt idx="15222">
                  <c:v>6.9478815148106499</c:v>
                </c:pt>
                <c:pt idx="15223">
                  <c:v>6.9474473536211967</c:v>
                </c:pt>
                <c:pt idx="15224">
                  <c:v>6.9470132466883285</c:v>
                </c:pt>
                <c:pt idx="15225">
                  <c:v>6.9465791940018757</c:v>
                </c:pt>
                <c:pt idx="15226">
                  <c:v>6.9461451955516686</c:v>
                </c:pt>
                <c:pt idx="15227">
                  <c:v>6.9457112513275447</c:v>
                </c:pt>
                <c:pt idx="15228">
                  <c:v>6.9452773613193415</c:v>
                </c:pt>
                <c:pt idx="15229">
                  <c:v>6.9448435255168981</c:v>
                </c:pt>
                <c:pt idx="15230">
                  <c:v>6.9444097439100574</c:v>
                </c:pt>
                <c:pt idx="15231">
                  <c:v>6.9439760164886648</c:v>
                </c:pt>
                <c:pt idx="15232">
                  <c:v>6.9435423432425694</c:v>
                </c:pt>
                <c:pt idx="15233">
                  <c:v>6.9431087241616192</c:v>
                </c:pt>
                <c:pt idx="15234">
                  <c:v>6.9426751592356695</c:v>
                </c:pt>
                <c:pt idx="15235">
                  <c:v>6.9422416484545746</c:v>
                </c:pt>
                <c:pt idx="15236">
                  <c:v>6.9418081918081924</c:v>
                </c:pt>
                <c:pt idx="15237">
                  <c:v>6.9413747892863844</c:v>
                </c:pt>
                <c:pt idx="15238">
                  <c:v>6.940941440879012</c:v>
                </c:pt>
                <c:pt idx="15239">
                  <c:v>6.940508146575942</c:v>
                </c:pt>
                <c:pt idx="15240">
                  <c:v>6.9400749063670419</c:v>
                </c:pt>
                <c:pt idx="15241">
                  <c:v>6.9396417202421832</c:v>
                </c:pt>
                <c:pt idx="15242">
                  <c:v>6.9392085881912378</c:v>
                </c:pt>
                <c:pt idx="15243">
                  <c:v>6.9387755102040822</c:v>
                </c:pt>
                <c:pt idx="15244">
                  <c:v>6.9383424862705949</c:v>
                </c:pt>
                <c:pt idx="15245">
                  <c:v>6.9379095163806559</c:v>
                </c:pt>
                <c:pt idx="15246">
                  <c:v>6.9374766005241488</c:v>
                </c:pt>
                <c:pt idx="15247">
                  <c:v>6.93704373869096</c:v>
                </c:pt>
                <c:pt idx="15248">
                  <c:v>6.9366109308709767</c:v>
                </c:pt>
                <c:pt idx="15249">
                  <c:v>6.9361781770540905</c:v>
                </c:pt>
                <c:pt idx="15250">
                  <c:v>6.9357454772301939</c:v>
                </c:pt>
                <c:pt idx="15251">
                  <c:v>6.9353128313891848</c:v>
                </c:pt>
                <c:pt idx="15252">
                  <c:v>6.9348802395209592</c:v>
                </c:pt>
                <c:pt idx="15253">
                  <c:v>6.9344477016154187</c:v>
                </c:pt>
                <c:pt idx="15254">
                  <c:v>6.9340152176624681</c:v>
                </c:pt>
                <c:pt idx="15255">
                  <c:v>6.9335827876520124</c:v>
                </c:pt>
                <c:pt idx="15256">
                  <c:v>6.9331504115739593</c:v>
                </c:pt>
                <c:pt idx="15257">
                  <c:v>6.9327180894182217</c:v>
                </c:pt>
                <c:pt idx="15258">
                  <c:v>6.9322858211747107</c:v>
                </c:pt>
                <c:pt idx="15259">
                  <c:v>6.9318536068333447</c:v>
                </c:pt>
                <c:pt idx="15260">
                  <c:v>6.9314214463840411</c:v>
                </c:pt>
                <c:pt idx="15261">
                  <c:v>6.9309893398167208</c:v>
                </c:pt>
                <c:pt idx="15262">
                  <c:v>6.9305572871213075</c:v>
                </c:pt>
                <c:pt idx="15263">
                  <c:v>6.9301252882877273</c:v>
                </c:pt>
                <c:pt idx="15264">
                  <c:v>6.9296933433059094</c:v>
                </c:pt>
                <c:pt idx="15265">
                  <c:v>6.9292614521657843</c:v>
                </c:pt>
                <c:pt idx="15266">
                  <c:v>6.9288296148572863</c:v>
                </c:pt>
                <c:pt idx="15267">
                  <c:v>6.9283978313703507</c:v>
                </c:pt>
                <c:pt idx="15268">
                  <c:v>6.9279661016949161</c:v>
                </c:pt>
                <c:pt idx="15269">
                  <c:v>6.9275344258209239</c:v>
                </c:pt>
                <c:pt idx="15270">
                  <c:v>6.9271028037383191</c:v>
                </c:pt>
                <c:pt idx="15271">
                  <c:v>6.9266712354370457</c:v>
                </c:pt>
                <c:pt idx="15272">
                  <c:v>6.926239720907053</c:v>
                </c:pt>
                <c:pt idx="15273">
                  <c:v>6.9258082601382931</c:v>
                </c:pt>
                <c:pt idx="15274">
                  <c:v>6.925376853120718</c:v>
                </c:pt>
                <c:pt idx="15275">
                  <c:v>6.9249454998442861</c:v>
                </c:pt>
                <c:pt idx="15276">
                  <c:v>6.9245142002989546</c:v>
                </c:pt>
                <c:pt idx="15277">
                  <c:v>6.9240829544746845</c:v>
                </c:pt>
                <c:pt idx="15278">
                  <c:v>6.9236517623614411</c:v>
                </c:pt>
                <c:pt idx="15279">
                  <c:v>6.923220623949188</c:v>
                </c:pt>
                <c:pt idx="15280">
                  <c:v>6.922789539227896</c:v>
                </c:pt>
                <c:pt idx="15281">
                  <c:v>6.9223585081875356</c:v>
                </c:pt>
                <c:pt idx="15282">
                  <c:v>6.9219275308180812</c:v>
                </c:pt>
                <c:pt idx="15283">
                  <c:v>6.921496607109507</c:v>
                </c:pt>
                <c:pt idx="15284">
                  <c:v>6.9210657370517934</c:v>
                </c:pt>
                <c:pt idx="15285">
                  <c:v>6.9206349206349218</c:v>
                </c:pt>
                <c:pt idx="15286">
                  <c:v>6.9202041578488744</c:v>
                </c:pt>
                <c:pt idx="15287">
                  <c:v>6.919773448683638</c:v>
                </c:pt>
                <c:pt idx="15288">
                  <c:v>6.9193427931292018</c:v>
                </c:pt>
                <c:pt idx="15289">
                  <c:v>6.918912191175556</c:v>
                </c:pt>
                <c:pt idx="15290">
                  <c:v>6.9184816428126954</c:v>
                </c:pt>
                <c:pt idx="15291">
                  <c:v>6.9180511480306155</c:v>
                </c:pt>
                <c:pt idx="15292">
                  <c:v>6.9176207068193136</c:v>
                </c:pt>
                <c:pt idx="15293">
                  <c:v>6.9171903191687933</c:v>
                </c:pt>
                <c:pt idx="15294">
                  <c:v>6.9167599850690564</c:v>
                </c:pt>
                <c:pt idx="15295">
                  <c:v>6.91632970451011</c:v>
                </c:pt>
                <c:pt idx="15296">
                  <c:v>6.915899477481962</c:v>
                </c:pt>
                <c:pt idx="15297">
                  <c:v>6.9154693039746231</c:v>
                </c:pt>
                <c:pt idx="15298">
                  <c:v>6.9150391839781076</c:v>
                </c:pt>
                <c:pt idx="15299">
                  <c:v>6.9146091174824313</c:v>
                </c:pt>
                <c:pt idx="15300">
                  <c:v>6.9141791044776131</c:v>
                </c:pt>
                <c:pt idx="15301">
                  <c:v>6.9137491449536732</c:v>
                </c:pt>
                <c:pt idx="15302">
                  <c:v>6.9133192389006348</c:v>
                </c:pt>
                <c:pt idx="15303">
                  <c:v>6.9128893863085255</c:v>
                </c:pt>
                <c:pt idx="15304">
                  <c:v>6.9124595871673726</c:v>
                </c:pt>
                <c:pt idx="15305">
                  <c:v>6.9120298414672066</c:v>
                </c:pt>
                <c:pt idx="15306">
                  <c:v>6.911600149198061</c:v>
                </c:pt>
                <c:pt idx="15307">
                  <c:v>6.9111705103499732</c:v>
                </c:pt>
                <c:pt idx="15308">
                  <c:v>6.9107409249129796</c:v>
                </c:pt>
                <c:pt idx="15309">
                  <c:v>6.910311392877122</c:v>
                </c:pt>
                <c:pt idx="15310">
                  <c:v>6.909881914232443</c:v>
                </c:pt>
                <c:pt idx="15311">
                  <c:v>6.9094524889689897</c:v>
                </c:pt>
                <c:pt idx="15312">
                  <c:v>6.9090231170768091</c:v>
                </c:pt>
                <c:pt idx="15313">
                  <c:v>6.9085937985459527</c:v>
                </c:pt>
                <c:pt idx="15314">
                  <c:v>6.908164533366473</c:v>
                </c:pt>
                <c:pt idx="15315">
                  <c:v>6.9077353215284258</c:v>
                </c:pt>
                <c:pt idx="15316">
                  <c:v>6.9073061630218699</c:v>
                </c:pt>
                <c:pt idx="15317">
                  <c:v>6.9068770578368648</c:v>
                </c:pt>
                <c:pt idx="15318">
                  <c:v>6.9064480059634743</c:v>
                </c:pt>
                <c:pt idx="15319">
                  <c:v>6.9060190073917642</c:v>
                </c:pt>
                <c:pt idx="15320">
                  <c:v>6.905590062111802</c:v>
                </c:pt>
                <c:pt idx="15321">
                  <c:v>6.9051611701136588</c:v>
                </c:pt>
                <c:pt idx="15322">
                  <c:v>6.9047323313874065</c:v>
                </c:pt>
                <c:pt idx="15323">
                  <c:v>6.9043035459231206</c:v>
                </c:pt>
                <c:pt idx="15324">
                  <c:v>6.9038748137108801</c:v>
                </c:pt>
                <c:pt idx="15325">
                  <c:v>6.903446134740765</c:v>
                </c:pt>
                <c:pt idx="15326">
                  <c:v>6.9030175090028569</c:v>
                </c:pt>
                <c:pt idx="15327">
                  <c:v>6.9025889364872421</c:v>
                </c:pt>
                <c:pt idx="15328">
                  <c:v>6.9021604171840085</c:v>
                </c:pt>
                <c:pt idx="15329">
                  <c:v>6.9017319510832467</c:v>
                </c:pt>
                <c:pt idx="15330">
                  <c:v>6.9013035381750472</c:v>
                </c:pt>
                <c:pt idx="15331">
                  <c:v>6.9008751784495077</c:v>
                </c:pt>
                <c:pt idx="15332">
                  <c:v>6.9004468718967242</c:v>
                </c:pt>
                <c:pt idx="15333">
                  <c:v>6.9000186185067971</c:v>
                </c:pt>
                <c:pt idx="15334">
                  <c:v>6.8995904182698284</c:v>
                </c:pt>
                <c:pt idx="15335">
                  <c:v>6.899162271175924</c:v>
                </c:pt>
                <c:pt idx="15336">
                  <c:v>6.8987341772151911</c:v>
                </c:pt>
                <c:pt idx="15337">
                  <c:v>6.8983061363777383</c:v>
                </c:pt>
                <c:pt idx="15338">
                  <c:v>6.89787814865368</c:v>
                </c:pt>
                <c:pt idx="15339">
                  <c:v>6.8974502140331291</c:v>
                </c:pt>
                <c:pt idx="15340">
                  <c:v>6.8970223325062046</c:v>
                </c:pt>
                <c:pt idx="15341">
                  <c:v>6.8965945040630245</c:v>
                </c:pt>
                <c:pt idx="15342">
                  <c:v>6.8961667286937116</c:v>
                </c:pt>
                <c:pt idx="15343">
                  <c:v>6.8957390063883901</c:v>
                </c:pt>
                <c:pt idx="15344">
                  <c:v>6.8953113371371879</c:v>
                </c:pt>
                <c:pt idx="15345">
                  <c:v>6.8948837209302338</c:v>
                </c:pt>
                <c:pt idx="15346">
                  <c:v>6.8944561577576593</c:v>
                </c:pt>
                <c:pt idx="15347">
                  <c:v>6.8940286476095993</c:v>
                </c:pt>
                <c:pt idx="15348">
                  <c:v>6.8936011904761916</c:v>
                </c:pt>
                <c:pt idx="15349">
                  <c:v>6.8931737863475737</c:v>
                </c:pt>
                <c:pt idx="15350">
                  <c:v>6.8927464352138879</c:v>
                </c:pt>
                <c:pt idx="15351">
                  <c:v>6.8923191370652788</c:v>
                </c:pt>
                <c:pt idx="15352">
                  <c:v>6.891891891891893</c:v>
                </c:pt>
                <c:pt idx="15353">
                  <c:v>6.8914646996838789</c:v>
                </c:pt>
                <c:pt idx="15354">
                  <c:v>6.8910375604313883</c:v>
                </c:pt>
                <c:pt idx="15355">
                  <c:v>6.8906104741245748</c:v>
                </c:pt>
                <c:pt idx="15356">
                  <c:v>6.8901834407535958</c:v>
                </c:pt>
                <c:pt idx="15357">
                  <c:v>6.8897564603086083</c:v>
                </c:pt>
                <c:pt idx="15358">
                  <c:v>6.889329532779775</c:v>
                </c:pt>
                <c:pt idx="15359">
                  <c:v>6.8889026581572601</c:v>
                </c:pt>
                <c:pt idx="15360">
                  <c:v>6.888475836431228</c:v>
                </c:pt>
                <c:pt idx="15361">
                  <c:v>6.8880490675918473</c:v>
                </c:pt>
                <c:pt idx="15362">
                  <c:v>6.8876223516292914</c:v>
                </c:pt>
                <c:pt idx="15363">
                  <c:v>6.8871956885337307</c:v>
                </c:pt>
                <c:pt idx="15364">
                  <c:v>6.8867690782953428</c:v>
                </c:pt>
                <c:pt idx="15365">
                  <c:v>6.8863425209043054</c:v>
                </c:pt>
                <c:pt idx="15366">
                  <c:v>6.8859160163507998</c:v>
                </c:pt>
                <c:pt idx="15367">
                  <c:v>6.8854895646250087</c:v>
                </c:pt>
                <c:pt idx="15368">
                  <c:v>6.885063165717118</c:v>
                </c:pt>
                <c:pt idx="15369">
                  <c:v>6.8846368196173149</c:v>
                </c:pt>
                <c:pt idx="15370">
                  <c:v>6.8842105263157904</c:v>
                </c:pt>
                <c:pt idx="15371">
                  <c:v>6.8837842858027374</c:v>
                </c:pt>
                <c:pt idx="15372">
                  <c:v>6.883358098068352</c:v>
                </c:pt>
                <c:pt idx="15373">
                  <c:v>6.8829319631028305</c:v>
                </c:pt>
                <c:pt idx="15374">
                  <c:v>6.8825058808963737</c:v>
                </c:pt>
                <c:pt idx="15375">
                  <c:v>6.8820798514391841</c:v>
                </c:pt>
                <c:pt idx="15376">
                  <c:v>6.8816538747214668</c:v>
                </c:pt>
                <c:pt idx="15377">
                  <c:v>6.8812279507334289</c:v>
                </c:pt>
                <c:pt idx="15378">
                  <c:v>6.8808020794652816</c:v>
                </c:pt>
                <c:pt idx="15379">
                  <c:v>6.8803762609072354</c:v>
                </c:pt>
                <c:pt idx="15380">
                  <c:v>6.8799504950495063</c:v>
                </c:pt>
                <c:pt idx="15381">
                  <c:v>6.87952478188231</c:v>
                </c:pt>
                <c:pt idx="15382">
                  <c:v>6.8790991213958677</c:v>
                </c:pt>
                <c:pt idx="15383">
                  <c:v>6.8786735135804005</c:v>
                </c:pt>
                <c:pt idx="15384">
                  <c:v>6.8782479584261331</c:v>
                </c:pt>
                <c:pt idx="15385">
                  <c:v>6.8778224559232921</c:v>
                </c:pt>
                <c:pt idx="15386">
                  <c:v>6.8773970060621066</c:v>
                </c:pt>
                <c:pt idx="15387">
                  <c:v>6.8769716088328083</c:v>
                </c:pt>
                <c:pt idx="15388">
                  <c:v>6.8765462642256319</c:v>
                </c:pt>
                <c:pt idx="15389">
                  <c:v>6.8761209722308125</c:v>
                </c:pt>
                <c:pt idx="15390">
                  <c:v>6.875695732838591</c:v>
                </c:pt>
                <c:pt idx="15391">
                  <c:v>6.8752705460392072</c:v>
                </c:pt>
                <c:pt idx="15392">
                  <c:v>6.8748454118229043</c:v>
                </c:pt>
                <c:pt idx="15393">
                  <c:v>6.8744203301799303</c:v>
                </c:pt>
                <c:pt idx="15394">
                  <c:v>6.8739953011005328</c:v>
                </c:pt>
                <c:pt idx="15395">
                  <c:v>6.8735703245749624</c:v>
                </c:pt>
                <c:pt idx="15396">
                  <c:v>6.8731454005934731</c:v>
                </c:pt>
                <c:pt idx="15397">
                  <c:v>6.8727205291463198</c:v>
                </c:pt>
                <c:pt idx="15398">
                  <c:v>6.8722957102237618</c:v>
                </c:pt>
                <c:pt idx="15399">
                  <c:v>6.8718709438160586</c:v>
                </c:pt>
                <c:pt idx="15400">
                  <c:v>6.8714462299134746</c:v>
                </c:pt>
                <c:pt idx="15401">
                  <c:v>6.8710215685062739</c:v>
                </c:pt>
                <c:pt idx="15402">
                  <c:v>6.8705969595847245</c:v>
                </c:pt>
                <c:pt idx="15403">
                  <c:v>6.8701724031390974</c:v>
                </c:pt>
                <c:pt idx="15404">
                  <c:v>6.8697478991596643</c:v>
                </c:pt>
                <c:pt idx="15405">
                  <c:v>6.8693234476367016</c:v>
                </c:pt>
                <c:pt idx="15406">
                  <c:v>6.8688990485604853</c:v>
                </c:pt>
                <c:pt idx="15407">
                  <c:v>6.8684747019212962</c:v>
                </c:pt>
                <c:pt idx="15408">
                  <c:v>6.8680504077094149</c:v>
                </c:pt>
                <c:pt idx="15409">
                  <c:v>6.8676261659151283</c:v>
                </c:pt>
                <c:pt idx="15410">
                  <c:v>6.8672019765287224</c:v>
                </c:pt>
                <c:pt idx="15411">
                  <c:v>6.8667778395404859</c:v>
                </c:pt>
                <c:pt idx="15412">
                  <c:v>6.8663537549407128</c:v>
                </c:pt>
                <c:pt idx="15413">
                  <c:v>6.8659297227196943</c:v>
                </c:pt>
                <c:pt idx="15414">
                  <c:v>6.8655057428677297</c:v>
                </c:pt>
                <c:pt idx="15415">
                  <c:v>6.8650818153751167</c:v>
                </c:pt>
                <c:pt idx="15416">
                  <c:v>6.8646579402321573</c:v>
                </c:pt>
                <c:pt idx="15417">
                  <c:v>6.8642341174291541</c:v>
                </c:pt>
                <c:pt idx="15418">
                  <c:v>6.8638103469564156</c:v>
                </c:pt>
                <c:pt idx="15419">
                  <c:v>6.863386628804248</c:v>
                </c:pt>
                <c:pt idx="15420">
                  <c:v>6.862962962962964</c:v>
                </c:pt>
                <c:pt idx="15421">
                  <c:v>6.8625393494228764</c:v>
                </c:pt>
                <c:pt idx="15422">
                  <c:v>6.8621157881743002</c:v>
                </c:pt>
                <c:pt idx="15423">
                  <c:v>6.8616922792075554</c:v>
                </c:pt>
                <c:pt idx="15424">
                  <c:v>6.8612688225129608</c:v>
                </c:pt>
                <c:pt idx="15425">
                  <c:v>6.8608454180808405</c:v>
                </c:pt>
                <c:pt idx="15426">
                  <c:v>6.8604220659015187</c:v>
                </c:pt>
                <c:pt idx="15427">
                  <c:v>6.8599987659653241</c:v>
                </c:pt>
                <c:pt idx="15428">
                  <c:v>6.859575518262587</c:v>
                </c:pt>
                <c:pt idx="15429">
                  <c:v>6.8591523227836397</c:v>
                </c:pt>
                <c:pt idx="15430">
                  <c:v>6.8587291795188161</c:v>
                </c:pt>
                <c:pt idx="15431">
                  <c:v>6.8583060884584555</c:v>
                </c:pt>
                <c:pt idx="15432">
                  <c:v>6.8578830495928953</c:v>
                </c:pt>
                <c:pt idx="15433">
                  <c:v>6.8574600629124784</c:v>
                </c:pt>
                <c:pt idx="15434">
                  <c:v>6.8570371284075495</c:v>
                </c:pt>
                <c:pt idx="15435">
                  <c:v>6.8566142460684558</c:v>
                </c:pt>
                <c:pt idx="15436">
                  <c:v>6.8561914158855464</c:v>
                </c:pt>
                <c:pt idx="15437">
                  <c:v>6.8557686378491711</c:v>
                </c:pt>
                <c:pt idx="15438">
                  <c:v>6.8553459119496862</c:v>
                </c:pt>
                <c:pt idx="15439">
                  <c:v>6.854923238177447</c:v>
                </c:pt>
                <c:pt idx="15440">
                  <c:v>6.8545006165228122</c:v>
                </c:pt>
                <c:pt idx="15441">
                  <c:v>6.8540780469761433</c:v>
                </c:pt>
                <c:pt idx="15442">
                  <c:v>6.8536555295278028</c:v>
                </c:pt>
                <c:pt idx="15443">
                  <c:v>6.8532330641681574</c:v>
                </c:pt>
                <c:pt idx="15444">
                  <c:v>6.8528106508875748</c:v>
                </c:pt>
                <c:pt idx="15445">
                  <c:v>6.8523882896764263</c:v>
                </c:pt>
                <c:pt idx="15446">
                  <c:v>6.8519659805250841</c:v>
                </c:pt>
                <c:pt idx="15447">
                  <c:v>6.8515437234239238</c:v>
                </c:pt>
                <c:pt idx="15448">
                  <c:v>6.8511215183633238</c:v>
                </c:pt>
                <c:pt idx="15449">
                  <c:v>6.8506993653336625</c:v>
                </c:pt>
                <c:pt idx="15450">
                  <c:v>6.8502772643253245</c:v>
                </c:pt>
                <c:pt idx="15451">
                  <c:v>6.8498552153286933</c:v>
                </c:pt>
                <c:pt idx="15452">
                  <c:v>6.8494332183341555</c:v>
                </c:pt>
                <c:pt idx="15453">
                  <c:v>6.8490112733321018</c:v>
                </c:pt>
                <c:pt idx="15454">
                  <c:v>6.8485893803129247</c:v>
                </c:pt>
                <c:pt idx="15455">
                  <c:v>6.8481675392670169</c:v>
                </c:pt>
                <c:pt idx="15456">
                  <c:v>6.8477457501847754</c:v>
                </c:pt>
                <c:pt idx="15457">
                  <c:v>6.8473240130565998</c:v>
                </c:pt>
                <c:pt idx="15458">
                  <c:v>6.8469023278728915</c:v>
                </c:pt>
                <c:pt idx="15459">
                  <c:v>6.846480694624054</c:v>
                </c:pt>
                <c:pt idx="15460">
                  <c:v>6.8460591133004938</c:v>
                </c:pt>
                <c:pt idx="15461">
                  <c:v>6.8456375838926187</c:v>
                </c:pt>
                <c:pt idx="15462">
                  <c:v>6.8452161063908399</c:v>
                </c:pt>
                <c:pt idx="15463">
                  <c:v>6.8447946807855704</c:v>
                </c:pt>
                <c:pt idx="15464">
                  <c:v>6.8443733070672259</c:v>
                </c:pt>
                <c:pt idx="15465">
                  <c:v>6.8439519852262247</c:v>
                </c:pt>
                <c:pt idx="15466">
                  <c:v>6.8435307152529861</c:v>
                </c:pt>
                <c:pt idx="15467">
                  <c:v>6.8431094971379345</c:v>
                </c:pt>
                <c:pt idx="15468">
                  <c:v>6.8426883308714928</c:v>
                </c:pt>
                <c:pt idx="15469">
                  <c:v>6.8422672164440899</c:v>
                </c:pt>
                <c:pt idx="15470">
                  <c:v>6.8418461538461548</c:v>
                </c:pt>
                <c:pt idx="15471">
                  <c:v>6.8414251430681201</c:v>
                </c:pt>
                <c:pt idx="15472">
                  <c:v>6.8410041841004192</c:v>
                </c:pt>
                <c:pt idx="15473">
                  <c:v>6.84058327693349</c:v>
                </c:pt>
                <c:pt idx="15474">
                  <c:v>6.8401624215577712</c:v>
                </c:pt>
                <c:pt idx="15475">
                  <c:v>6.8397416179637043</c:v>
                </c:pt>
                <c:pt idx="15476">
                  <c:v>6.8393208661417333</c:v>
                </c:pt>
                <c:pt idx="15477">
                  <c:v>6.8389001660823041</c:v>
                </c:pt>
                <c:pt idx="15478">
                  <c:v>6.8384795177758653</c:v>
                </c:pt>
                <c:pt idx="15479">
                  <c:v>6.838058921212868</c:v>
                </c:pt>
                <c:pt idx="15480">
                  <c:v>6.8376383763837651</c:v>
                </c:pt>
                <c:pt idx="15481">
                  <c:v>6.8372178832790116</c:v>
                </c:pt>
                <c:pt idx="15482">
                  <c:v>6.8367974418890674</c:v>
                </c:pt>
                <c:pt idx="15483">
                  <c:v>6.8363770522043916</c:v>
                </c:pt>
                <c:pt idx="15484">
                  <c:v>6.8359567142154463</c:v>
                </c:pt>
                <c:pt idx="15485">
                  <c:v>6.8355364279126967</c:v>
                </c:pt>
                <c:pt idx="15486">
                  <c:v>6.8351161932866109</c:v>
                </c:pt>
                <c:pt idx="15487">
                  <c:v>6.8346960103276579</c:v>
                </c:pt>
                <c:pt idx="15488">
                  <c:v>6.8342758790263103</c:v>
                </c:pt>
                <c:pt idx="15489">
                  <c:v>6.8338557993730413</c:v>
                </c:pt>
                <c:pt idx="15490">
                  <c:v>6.8334357713583289</c:v>
                </c:pt>
                <c:pt idx="15491">
                  <c:v>6.8330157949726518</c:v>
                </c:pt>
                <c:pt idx="15492">
                  <c:v>6.8325958702064904</c:v>
                </c:pt>
                <c:pt idx="15493">
                  <c:v>6.8321759970503297</c:v>
                </c:pt>
                <c:pt idx="15494">
                  <c:v>6.8317561754946547</c:v>
                </c:pt>
                <c:pt idx="15495">
                  <c:v>6.8313364055299548</c:v>
                </c:pt>
                <c:pt idx="15496">
                  <c:v>6.8309166871467202</c:v>
                </c:pt>
                <c:pt idx="15497">
                  <c:v>6.8304970203354438</c:v>
                </c:pt>
                <c:pt idx="15498">
                  <c:v>6.8300774050866213</c:v>
                </c:pt>
                <c:pt idx="15499">
                  <c:v>6.8296578413907501</c:v>
                </c:pt>
                <c:pt idx="15500">
                  <c:v>6.8292383292383301</c:v>
                </c:pt>
                <c:pt idx="15501">
                  <c:v>6.828818868619865</c:v>
                </c:pt>
                <c:pt idx="15502">
                  <c:v>6.8283994595258575</c:v>
                </c:pt>
                <c:pt idx="15503">
                  <c:v>6.8279801019468165</c:v>
                </c:pt>
                <c:pt idx="15504">
                  <c:v>6.8275607958732509</c:v>
                </c:pt>
                <c:pt idx="15505">
                  <c:v>6.8271415412956715</c:v>
                </c:pt>
                <c:pt idx="15506">
                  <c:v>6.8267223382045934</c:v>
                </c:pt>
                <c:pt idx="15507">
                  <c:v>6.8263031865905335</c:v>
                </c:pt>
                <c:pt idx="15508">
                  <c:v>6.8258840864440087</c:v>
                </c:pt>
                <c:pt idx="15509">
                  <c:v>6.8254650377555413</c:v>
                </c:pt>
                <c:pt idx="15510">
                  <c:v>6.8250460405156543</c:v>
                </c:pt>
                <c:pt idx="15511">
                  <c:v>6.8246270947148737</c:v>
                </c:pt>
                <c:pt idx="15512">
                  <c:v>6.8242082003437279</c:v>
                </c:pt>
                <c:pt idx="15513">
                  <c:v>6.8237893573927462</c:v>
                </c:pt>
                <c:pt idx="15514">
                  <c:v>6.8233705658524615</c:v>
                </c:pt>
                <c:pt idx="15515">
                  <c:v>6.8229518257134103</c:v>
                </c:pt>
                <c:pt idx="15516">
                  <c:v>6.8225331369661273</c:v>
                </c:pt>
                <c:pt idx="15517">
                  <c:v>6.8221144996011542</c:v>
                </c:pt>
                <c:pt idx="15518">
                  <c:v>6.8216959136090329</c:v>
                </c:pt>
                <c:pt idx="15519">
                  <c:v>6.8212773789803061</c:v>
                </c:pt>
                <c:pt idx="15520">
                  <c:v>6.8208588957055225</c:v>
                </c:pt>
                <c:pt idx="15521">
                  <c:v>6.8204404637752294</c:v>
                </c:pt>
                <c:pt idx="15522">
                  <c:v>6.8200220831799792</c:v>
                </c:pt>
                <c:pt idx="15523">
                  <c:v>6.8196037539103243</c:v>
                </c:pt>
                <c:pt idx="15524">
                  <c:v>6.8191854759568216</c:v>
                </c:pt>
                <c:pt idx="15525">
                  <c:v>6.8187672493100289</c:v>
                </c:pt>
                <c:pt idx="15526">
                  <c:v>6.8183490739605066</c:v>
                </c:pt>
                <c:pt idx="15527">
                  <c:v>6.817930949898817</c:v>
                </c:pt>
                <c:pt idx="15528">
                  <c:v>6.8175128771155267</c:v>
                </c:pt>
                <c:pt idx="15529">
                  <c:v>6.8170948556012023</c:v>
                </c:pt>
                <c:pt idx="15530">
                  <c:v>6.8166768853464141</c:v>
                </c:pt>
                <c:pt idx="15531">
                  <c:v>6.8162589663417332</c:v>
                </c:pt>
                <c:pt idx="15532">
                  <c:v>6.8158410985777351</c:v>
                </c:pt>
                <c:pt idx="15533">
                  <c:v>6.8154232820449954</c:v>
                </c:pt>
                <c:pt idx="15534">
                  <c:v>6.8150055167340939</c:v>
                </c:pt>
                <c:pt idx="15535">
                  <c:v>6.8145878026356126</c:v>
                </c:pt>
                <c:pt idx="15536">
                  <c:v>6.8141701397401331</c:v>
                </c:pt>
                <c:pt idx="15537">
                  <c:v>6.8137525280382434</c:v>
                </c:pt>
                <c:pt idx="15538">
                  <c:v>6.8133349675205306</c:v>
                </c:pt>
                <c:pt idx="15539">
                  <c:v>6.8129174581775853</c:v>
                </c:pt>
                <c:pt idx="15540">
                  <c:v>6.8125000000000009</c:v>
                </c:pt>
                <c:pt idx="15541">
                  <c:v>6.8120825929783724</c:v>
                </c:pt>
                <c:pt idx="15542">
                  <c:v>6.8116652371032966</c:v>
                </c:pt>
                <c:pt idx="15543">
                  <c:v>6.811247932365375</c:v>
                </c:pt>
                <c:pt idx="15544">
                  <c:v>6.8108306787552078</c:v>
                </c:pt>
                <c:pt idx="15545">
                  <c:v>6.8104134762634008</c:v>
                </c:pt>
                <c:pt idx="15546">
                  <c:v>6.8099963248805597</c:v>
                </c:pt>
                <c:pt idx="15547">
                  <c:v>6.8095792245972939</c:v>
                </c:pt>
                <c:pt idx="15548">
                  <c:v>6.8091621754042144</c:v>
                </c:pt>
                <c:pt idx="15549">
                  <c:v>6.8087451772919358</c:v>
                </c:pt>
                <c:pt idx="15550">
                  <c:v>6.8083282302510728</c:v>
                </c:pt>
                <c:pt idx="15551">
                  <c:v>6.8079113342722435</c:v>
                </c:pt>
                <c:pt idx="15552">
                  <c:v>6.8074944893460696</c:v>
                </c:pt>
                <c:pt idx="15553">
                  <c:v>6.8070776954631738</c:v>
                </c:pt>
                <c:pt idx="15554">
                  <c:v>6.8066609526141795</c:v>
                </c:pt>
                <c:pt idx="15555">
                  <c:v>6.8062442607897164</c:v>
                </c:pt>
                <c:pt idx="15556">
                  <c:v>6.8058276199804126</c:v>
                </c:pt>
                <c:pt idx="15557">
                  <c:v>6.8054110301768995</c:v>
                </c:pt>
                <c:pt idx="15558">
                  <c:v>6.8049944913698139</c:v>
                </c:pt>
                <c:pt idx="15559">
                  <c:v>6.80457800354979</c:v>
                </c:pt>
                <c:pt idx="15560">
                  <c:v>6.8041615667074673</c:v>
                </c:pt>
                <c:pt idx="15561">
                  <c:v>6.803745180833487</c:v>
                </c:pt>
                <c:pt idx="15562">
                  <c:v>6.8033288459184931</c:v>
                </c:pt>
                <c:pt idx="15563">
                  <c:v>6.8029125619531303</c:v>
                </c:pt>
                <c:pt idx="15564">
                  <c:v>6.802496328928048</c:v>
                </c:pt>
                <c:pt idx="15565">
                  <c:v>6.8020801468338954</c:v>
                </c:pt>
                <c:pt idx="15566">
                  <c:v>6.8016640156613244</c:v>
                </c:pt>
                <c:pt idx="15567">
                  <c:v>6.8012479354009923</c:v>
                </c:pt>
                <c:pt idx="15568">
                  <c:v>6.8008319060435536</c:v>
                </c:pt>
                <c:pt idx="15569">
                  <c:v>6.8004159275796692</c:v>
                </c:pt>
                <c:pt idx="15570">
                  <c:v>6.8000000000000007</c:v>
                </c:pt>
                <c:pt idx="15571">
                  <c:v>6.7995841232952126</c:v>
                </c:pt>
                <c:pt idx="15572">
                  <c:v>6.79916829745597</c:v>
                </c:pt>
                <c:pt idx="15573">
                  <c:v>6.7987525224729417</c:v>
                </c:pt>
                <c:pt idx="15574">
                  <c:v>6.7983367983367993</c:v>
                </c:pt>
                <c:pt idx="15575">
                  <c:v>6.7979211250382159</c:v>
                </c:pt>
                <c:pt idx="15576">
                  <c:v>6.7975055025678657</c:v>
                </c:pt>
                <c:pt idx="15577">
                  <c:v>6.7970899309164281</c:v>
                </c:pt>
                <c:pt idx="15578">
                  <c:v>6.7966744100745817</c:v>
                </c:pt>
                <c:pt idx="15579">
                  <c:v>6.7962589400330105</c:v>
                </c:pt>
                <c:pt idx="15580">
                  <c:v>6.7958435207823973</c:v>
                </c:pt>
                <c:pt idx="15581">
                  <c:v>6.7954281523134288</c:v>
                </c:pt>
                <c:pt idx="15582">
                  <c:v>6.7950128346167959</c:v>
                </c:pt>
                <c:pt idx="15583">
                  <c:v>6.7945975676831889</c:v>
                </c:pt>
                <c:pt idx="15584">
                  <c:v>6.7941823515033004</c:v>
                </c:pt>
                <c:pt idx="15585">
                  <c:v>6.7937671860678286</c:v>
                </c:pt>
                <c:pt idx="15586">
                  <c:v>6.7933520713674698</c:v>
                </c:pt>
                <c:pt idx="15587">
                  <c:v>6.7929370073929256</c:v>
                </c:pt>
                <c:pt idx="15588">
                  <c:v>6.7925219941348987</c:v>
                </c:pt>
                <c:pt idx="15589">
                  <c:v>6.7921070315840923</c:v>
                </c:pt>
                <c:pt idx="15590">
                  <c:v>6.7916921197312163</c:v>
                </c:pt>
                <c:pt idx="15591">
                  <c:v>6.7912772585669794</c:v>
                </c:pt>
                <c:pt idx="15592">
                  <c:v>6.7908624480820921</c:v>
                </c:pt>
                <c:pt idx="15593">
                  <c:v>6.7904476882672702</c:v>
                </c:pt>
                <c:pt idx="15594">
                  <c:v>6.7900329791132288</c:v>
                </c:pt>
                <c:pt idx="15595">
                  <c:v>6.7896183206106882</c:v>
                </c:pt>
                <c:pt idx="15596">
                  <c:v>6.7892037127503677</c:v>
                </c:pt>
                <c:pt idx="15597">
                  <c:v>6.7887891555229904</c:v>
                </c:pt>
                <c:pt idx="15598">
                  <c:v>6.7883746489192829</c:v>
                </c:pt>
                <c:pt idx="15599">
                  <c:v>6.7879601929299724</c:v>
                </c:pt>
                <c:pt idx="15600">
                  <c:v>6.7875457875457883</c:v>
                </c:pt>
                <c:pt idx="15601">
                  <c:v>6.7871314327574641</c:v>
                </c:pt>
                <c:pt idx="15602">
                  <c:v>6.7867171285557326</c:v>
                </c:pt>
                <c:pt idx="15603">
                  <c:v>6.7863028749313319</c:v>
                </c:pt>
                <c:pt idx="15604">
                  <c:v>6.7858886718750009</c:v>
                </c:pt>
                <c:pt idx="15605">
                  <c:v>6.7854745193774804</c:v>
                </c:pt>
                <c:pt idx="15606">
                  <c:v>6.7850604174295137</c:v>
                </c:pt>
                <c:pt idx="15607">
                  <c:v>6.7846463660218479</c:v>
                </c:pt>
                <c:pt idx="15608">
                  <c:v>6.784232365145229</c:v>
                </c:pt>
                <c:pt idx="15609">
                  <c:v>6.7838184147904093</c:v>
                </c:pt>
                <c:pt idx="15610">
                  <c:v>6.7834045149481401</c:v>
                </c:pt>
                <c:pt idx="15611">
                  <c:v>6.7829906656091765</c:v>
                </c:pt>
                <c:pt idx="15612">
                  <c:v>6.7825768667642761</c:v>
                </c:pt>
                <c:pt idx="15613">
                  <c:v>6.7821631184041982</c:v>
                </c:pt>
                <c:pt idx="15614">
                  <c:v>6.7817494205197031</c:v>
                </c:pt>
                <c:pt idx="15615">
                  <c:v>6.7813357731015564</c:v>
                </c:pt>
                <c:pt idx="15616">
                  <c:v>6.780922176140523</c:v>
                </c:pt>
                <c:pt idx="15617">
                  <c:v>6.7805086296273718</c:v>
                </c:pt>
                <c:pt idx="15618">
                  <c:v>6.780095133552873</c:v>
                </c:pt>
                <c:pt idx="15619">
                  <c:v>6.7796816879078001</c:v>
                </c:pt>
                <c:pt idx="15620">
                  <c:v>6.7792682926829277</c:v>
                </c:pt>
                <c:pt idx="15621">
                  <c:v>6.778854947869033</c:v>
                </c:pt>
                <c:pt idx="15622">
                  <c:v>6.7784416534568965</c:v>
                </c:pt>
                <c:pt idx="15623">
                  <c:v>6.7780284094372991</c:v>
                </c:pt>
                <c:pt idx="15624">
                  <c:v>6.777615215801025</c:v>
                </c:pt>
                <c:pt idx="15625">
                  <c:v>6.7772020725388611</c:v>
                </c:pt>
                <c:pt idx="15626">
                  <c:v>6.7767889796415952</c:v>
                </c:pt>
                <c:pt idx="15627">
                  <c:v>6.7763759371000187</c:v>
                </c:pt>
                <c:pt idx="15628">
                  <c:v>6.7759629449049257</c:v>
                </c:pt>
                <c:pt idx="15629">
                  <c:v>6.7755500030471092</c:v>
                </c:pt>
                <c:pt idx="15630">
                  <c:v>6.7751371115173686</c:v>
                </c:pt>
                <c:pt idx="15631">
                  <c:v>6.7747242703065025</c:v>
                </c:pt>
                <c:pt idx="15632">
                  <c:v>6.7743114794053136</c:v>
                </c:pt>
                <c:pt idx="15633">
                  <c:v>6.7738987388046068</c:v>
                </c:pt>
                <c:pt idx="15634">
                  <c:v>6.7734860484951875</c:v>
                </c:pt>
                <c:pt idx="15635">
                  <c:v>6.7730734084678659</c:v>
                </c:pt>
                <c:pt idx="15636">
                  <c:v>6.7726608187134509</c:v>
                </c:pt>
                <c:pt idx="15637">
                  <c:v>6.7722482792227581</c:v>
                </c:pt>
                <c:pt idx="15638">
                  <c:v>6.7718357899866009</c:v>
                </c:pt>
                <c:pt idx="15639">
                  <c:v>6.7714233509957982</c:v>
                </c:pt>
                <c:pt idx="15640">
                  <c:v>6.7710109622411698</c:v>
                </c:pt>
                <c:pt idx="15641">
                  <c:v>6.7705986237135383</c:v>
                </c:pt>
                <c:pt idx="15642">
                  <c:v>6.7701863354037277</c:v>
                </c:pt>
                <c:pt idx="15643">
                  <c:v>6.7697740973025642</c:v>
                </c:pt>
                <c:pt idx="15644">
                  <c:v>6.7693619094008772</c:v>
                </c:pt>
                <c:pt idx="15645">
                  <c:v>6.7689497716894982</c:v>
                </c:pt>
                <c:pt idx="15646">
                  <c:v>6.7685376841592602</c:v>
                </c:pt>
                <c:pt idx="15647">
                  <c:v>6.7681256468009989</c:v>
                </c:pt>
                <c:pt idx="15648">
                  <c:v>6.767713659605552</c:v>
                </c:pt>
                <c:pt idx="15649">
                  <c:v>6.7673017225637597</c:v>
                </c:pt>
                <c:pt idx="15650">
                  <c:v>6.7668898356664648</c:v>
                </c:pt>
                <c:pt idx="15651">
                  <c:v>6.7664779989045103</c:v>
                </c:pt>
                <c:pt idx="15652">
                  <c:v>6.7660662122687452</c:v>
                </c:pt>
                <c:pt idx="15653">
                  <c:v>6.7656544757500159</c:v>
                </c:pt>
                <c:pt idx="15654">
                  <c:v>6.765242789339176</c:v>
                </c:pt>
                <c:pt idx="15655">
                  <c:v>6.7648311530270773</c:v>
                </c:pt>
                <c:pt idx="15656">
                  <c:v>6.7644195668045759</c:v>
                </c:pt>
                <c:pt idx="15657">
                  <c:v>6.7640080306625308</c:v>
                </c:pt>
                <c:pt idx="15658">
                  <c:v>6.7635965445918007</c:v>
                </c:pt>
                <c:pt idx="15659">
                  <c:v>6.7631851085832482</c:v>
                </c:pt>
                <c:pt idx="15660">
                  <c:v>6.7627737226277382</c:v>
                </c:pt>
                <c:pt idx="15661">
                  <c:v>6.7623623867161378</c:v>
                </c:pt>
                <c:pt idx="15662">
                  <c:v>6.7619511008393145</c:v>
                </c:pt>
                <c:pt idx="15663">
                  <c:v>6.7615398649881415</c:v>
                </c:pt>
                <c:pt idx="15664">
                  <c:v>6.7611286791534919</c:v>
                </c:pt>
                <c:pt idx="15665">
                  <c:v>6.7607175433262396</c:v>
                </c:pt>
                <c:pt idx="15666">
                  <c:v>6.7603064574972649</c:v>
                </c:pt>
                <c:pt idx="15667">
                  <c:v>6.7598954216574461</c:v>
                </c:pt>
                <c:pt idx="15668">
                  <c:v>6.759484435797666</c:v>
                </c:pt>
                <c:pt idx="15669">
                  <c:v>6.7590734999088102</c:v>
                </c:pt>
                <c:pt idx="15670">
                  <c:v>6.7586626139817634</c:v>
                </c:pt>
                <c:pt idx="15671">
                  <c:v>6.7582517780074172</c:v>
                </c:pt>
                <c:pt idx="15672">
                  <c:v>6.7578409919766607</c:v>
                </c:pt>
                <c:pt idx="15673">
                  <c:v>6.7574302558803874</c:v>
                </c:pt>
                <c:pt idx="15674">
                  <c:v>6.7570195697094944</c:v>
                </c:pt>
                <c:pt idx="15675">
                  <c:v>6.7566089334548778</c:v>
                </c:pt>
                <c:pt idx="15676">
                  <c:v>6.7561983471074392</c:v>
                </c:pt>
                <c:pt idx="15677">
                  <c:v>6.7557878106580791</c:v>
                </c:pt>
                <c:pt idx="15678">
                  <c:v>6.7553773240977044</c:v>
                </c:pt>
                <c:pt idx="15679">
                  <c:v>6.7549668874172193</c:v>
                </c:pt>
                <c:pt idx="15680">
                  <c:v>6.7545565006075341</c:v>
                </c:pt>
                <c:pt idx="15681">
                  <c:v>6.7541461636595601</c:v>
                </c:pt>
                <c:pt idx="15682">
                  <c:v>6.7537358765642095</c:v>
                </c:pt>
                <c:pt idx="15683">
                  <c:v>6.7533256393123988</c:v>
                </c:pt>
                <c:pt idx="15684">
                  <c:v>6.7529154518950447</c:v>
                </c:pt>
                <c:pt idx="15685">
                  <c:v>6.7525053143030682</c:v>
                </c:pt>
                <c:pt idx="15686">
                  <c:v>6.7520952265273904</c:v>
                </c:pt>
                <c:pt idx="15687">
                  <c:v>6.7516851885589366</c:v>
                </c:pt>
                <c:pt idx="15688">
                  <c:v>6.7512752003886334</c:v>
                </c:pt>
                <c:pt idx="15689">
                  <c:v>6.7508652620074088</c:v>
                </c:pt>
                <c:pt idx="15690">
                  <c:v>6.7504553734061936</c:v>
                </c:pt>
                <c:pt idx="15691">
                  <c:v>6.7500455345759223</c:v>
                </c:pt>
                <c:pt idx="15692">
                  <c:v>6.7496357455075291</c:v>
                </c:pt>
                <c:pt idx="15693">
                  <c:v>6.7492260061919511</c:v>
                </c:pt>
                <c:pt idx="15694">
                  <c:v>6.7488163166201298</c:v>
                </c:pt>
                <c:pt idx="15695">
                  <c:v>6.7484066767830058</c:v>
                </c:pt>
                <c:pt idx="15696">
                  <c:v>6.7479970866715231</c:v>
                </c:pt>
                <c:pt idx="15697">
                  <c:v>6.7475875462766286</c:v>
                </c:pt>
                <c:pt idx="15698">
                  <c:v>6.7471780555892718</c:v>
                </c:pt>
                <c:pt idx="15699">
                  <c:v>6.7467686146004011</c:v>
                </c:pt>
                <c:pt idx="15700">
                  <c:v>6.7463592233009715</c:v>
                </c:pt>
                <c:pt idx="15701">
                  <c:v>6.7459498816819377</c:v>
                </c:pt>
                <c:pt idx="15702">
                  <c:v>6.7455405897342562</c:v>
                </c:pt>
                <c:pt idx="15703">
                  <c:v>6.7451313474488872</c:v>
                </c:pt>
                <c:pt idx="15704">
                  <c:v>6.7447221548167926</c:v>
                </c:pt>
                <c:pt idx="15705">
                  <c:v>6.7443130118289361</c:v>
                </c:pt>
                <c:pt idx="15706">
                  <c:v>6.7439039184762839</c:v>
                </c:pt>
                <c:pt idx="15707">
                  <c:v>6.7434948747498034</c:v>
                </c:pt>
                <c:pt idx="15708">
                  <c:v>6.743085880640467</c:v>
                </c:pt>
                <c:pt idx="15709">
                  <c:v>6.7426769361392456</c:v>
                </c:pt>
                <c:pt idx="15710">
                  <c:v>6.7422680412371143</c:v>
                </c:pt>
                <c:pt idx="15711">
                  <c:v>6.7418591959250511</c:v>
                </c:pt>
                <c:pt idx="15712">
                  <c:v>6.7414504001940347</c:v>
                </c:pt>
                <c:pt idx="15713">
                  <c:v>6.7410416540350457</c:v>
                </c:pt>
                <c:pt idx="15714">
                  <c:v>6.74063295743907</c:v>
                </c:pt>
                <c:pt idx="15715">
                  <c:v>6.7402243103970907</c:v>
                </c:pt>
                <c:pt idx="15716">
                  <c:v>6.7398157129000982</c:v>
                </c:pt>
                <c:pt idx="15717">
                  <c:v>6.739407164939081</c:v>
                </c:pt>
                <c:pt idx="15718">
                  <c:v>6.7389986665050321</c:v>
                </c:pt>
                <c:pt idx="15719">
                  <c:v>6.7385902175889454</c:v>
                </c:pt>
                <c:pt idx="15720">
                  <c:v>6.7381818181818192</c:v>
                </c:pt>
                <c:pt idx="15721">
                  <c:v>6.7377734682746508</c:v>
                </c:pt>
                <c:pt idx="15722">
                  <c:v>6.7373651678584423</c:v>
                </c:pt>
                <c:pt idx="15723">
                  <c:v>6.7369569169241963</c:v>
                </c:pt>
                <c:pt idx="15724">
                  <c:v>6.7365487154629191</c:v>
                </c:pt>
                <c:pt idx="15725">
                  <c:v>6.7361405634656171</c:v>
                </c:pt>
                <c:pt idx="15726">
                  <c:v>6.7357324609233018</c:v>
                </c:pt>
                <c:pt idx="15727">
                  <c:v>6.7353244078269832</c:v>
                </c:pt>
                <c:pt idx="15728">
                  <c:v>6.7349164041676772</c:v>
                </c:pt>
                <c:pt idx="15729">
                  <c:v>6.7345084499363992</c:v>
                </c:pt>
                <c:pt idx="15730">
                  <c:v>6.7341005451241678</c:v>
                </c:pt>
                <c:pt idx="15731">
                  <c:v>6.7336926897220044</c:v>
                </c:pt>
                <c:pt idx="15732">
                  <c:v>6.7332848837209314</c:v>
                </c:pt>
                <c:pt idx="15733">
                  <c:v>6.7328771271119736</c:v>
                </c:pt>
                <c:pt idx="15734">
                  <c:v>6.7324694198861579</c:v>
                </c:pt>
                <c:pt idx="15735">
                  <c:v>6.7320617620345153</c:v>
                </c:pt>
                <c:pt idx="15736">
                  <c:v>6.7316541535480754</c:v>
                </c:pt>
                <c:pt idx="15737">
                  <c:v>6.7312465944178737</c:v>
                </c:pt>
                <c:pt idx="15738">
                  <c:v>6.7308390846349448</c:v>
                </c:pt>
                <c:pt idx="15739">
                  <c:v>6.7304316241903273</c:v>
                </c:pt>
                <c:pt idx="15740">
                  <c:v>6.7300242130750618</c:v>
                </c:pt>
                <c:pt idx="15741">
                  <c:v>6.7296168512801895</c:v>
                </c:pt>
                <c:pt idx="15742">
                  <c:v>6.7292095387967565</c:v>
                </c:pt>
                <c:pt idx="15743">
                  <c:v>6.7288022756158092</c:v>
                </c:pt>
                <c:pt idx="15744">
                  <c:v>6.7283950617283956</c:v>
                </c:pt>
                <c:pt idx="15745">
                  <c:v>6.7279878971255682</c:v>
                </c:pt>
                <c:pt idx="15746">
                  <c:v>6.7275807817983795</c:v>
                </c:pt>
                <c:pt idx="15747">
                  <c:v>6.7271737157378846</c:v>
                </c:pt>
                <c:pt idx="15748">
                  <c:v>6.7267666989351413</c:v>
                </c:pt>
                <c:pt idx="15749">
                  <c:v>6.7263597313812094</c:v>
                </c:pt>
                <c:pt idx="15750">
                  <c:v>6.7259528130671518</c:v>
                </c:pt>
                <c:pt idx="15751">
                  <c:v>6.7255459439840308</c:v>
                </c:pt>
                <c:pt idx="15752">
                  <c:v>6.7251391241229141</c:v>
                </c:pt>
                <c:pt idx="15753">
                  <c:v>6.7247323534748693</c:v>
                </c:pt>
                <c:pt idx="15754">
                  <c:v>6.7243256320309674</c:v>
                </c:pt>
                <c:pt idx="15755">
                  <c:v>6.7239189597822806</c:v>
                </c:pt>
                <c:pt idx="15756">
                  <c:v>6.7235123367198844</c:v>
                </c:pt>
                <c:pt idx="15757">
                  <c:v>6.7231057628348561</c:v>
                </c:pt>
                <c:pt idx="15758">
                  <c:v>6.722699238118274</c:v>
                </c:pt>
                <c:pt idx="15759">
                  <c:v>6.7222927625612199</c:v>
                </c:pt>
                <c:pt idx="15760">
                  <c:v>6.7218863361547774</c:v>
                </c:pt>
                <c:pt idx="15761">
                  <c:v>6.7214799588900318</c:v>
                </c:pt>
                <c:pt idx="15762">
                  <c:v>6.7210736307580712</c:v>
                </c:pt>
                <c:pt idx="15763">
                  <c:v>6.7206673517499862</c:v>
                </c:pt>
                <c:pt idx="15764">
                  <c:v>6.7202611218568675</c:v>
                </c:pt>
                <c:pt idx="15765">
                  <c:v>6.7198549410698103</c:v>
                </c:pt>
                <c:pt idx="15766">
                  <c:v>6.7194488093799114</c:v>
                </c:pt>
                <c:pt idx="15767">
                  <c:v>6.7190427267782686</c:v>
                </c:pt>
                <c:pt idx="15768">
                  <c:v>6.7186366932559833</c:v>
                </c:pt>
                <c:pt idx="15769">
                  <c:v>6.7182307088041586</c:v>
                </c:pt>
                <c:pt idx="15770">
                  <c:v>6.7178247734138985</c:v>
                </c:pt>
                <c:pt idx="15771">
                  <c:v>6.7174188870763105</c:v>
                </c:pt>
                <c:pt idx="15772">
                  <c:v>6.7170130497825049</c:v>
                </c:pt>
                <c:pt idx="15773">
                  <c:v>6.7166072615235919</c:v>
                </c:pt>
                <c:pt idx="15774">
                  <c:v>6.7162015222906861</c:v>
                </c:pt>
                <c:pt idx="15775">
                  <c:v>6.7157958320749032</c:v>
                </c:pt>
                <c:pt idx="15776">
                  <c:v>6.7153901908673603</c:v>
                </c:pt>
                <c:pt idx="15777">
                  <c:v>6.7149845986591785</c:v>
                </c:pt>
                <c:pt idx="15778">
                  <c:v>6.7145790554414795</c:v>
                </c:pt>
                <c:pt idx="15779">
                  <c:v>6.7141735612053877</c:v>
                </c:pt>
                <c:pt idx="15780">
                  <c:v>6.7137681159420302</c:v>
                </c:pt>
                <c:pt idx="15781">
                  <c:v>6.7133627196425349</c:v>
                </c:pt>
                <c:pt idx="15782">
                  <c:v>6.7129573722980327</c:v>
                </c:pt>
                <c:pt idx="15783">
                  <c:v>6.7125520738996567</c:v>
                </c:pt>
                <c:pt idx="15784">
                  <c:v>6.712146824438542</c:v>
                </c:pt>
                <c:pt idx="15785">
                  <c:v>6.7117416239058265</c:v>
                </c:pt>
                <c:pt idx="15786">
                  <c:v>6.7113364722926487</c:v>
                </c:pt>
                <c:pt idx="15787">
                  <c:v>6.71093136959015</c:v>
                </c:pt>
                <c:pt idx="15788">
                  <c:v>6.7105263157894743</c:v>
                </c:pt>
                <c:pt idx="15789">
                  <c:v>6.7101213108817683</c:v>
                </c:pt>
                <c:pt idx="15790">
                  <c:v>6.7097163548581786</c:v>
                </c:pt>
                <c:pt idx="15791">
                  <c:v>6.7093114477098554</c:v>
                </c:pt>
                <c:pt idx="15792">
                  <c:v>6.7089065894279516</c:v>
                </c:pt>
                <c:pt idx="15793">
                  <c:v>6.7085017800036209</c:v>
                </c:pt>
                <c:pt idx="15794">
                  <c:v>6.7080970194280205</c:v>
                </c:pt>
                <c:pt idx="15795">
                  <c:v>6.7076923076923087</c:v>
                </c:pt>
                <c:pt idx="15796">
                  <c:v>6.7072876447876455</c:v>
                </c:pt>
                <c:pt idx="15797">
                  <c:v>6.7068830307051952</c:v>
                </c:pt>
                <c:pt idx="15798">
                  <c:v>6.7064784654361214</c:v>
                </c:pt>
                <c:pt idx="15799">
                  <c:v>6.706073948971591</c:v>
                </c:pt>
                <c:pt idx="15800">
                  <c:v>6.7056694813027757</c:v>
                </c:pt>
                <c:pt idx="15801">
                  <c:v>6.7052650624208443</c:v>
                </c:pt>
                <c:pt idx="15802">
                  <c:v>6.7048606923169709</c:v>
                </c:pt>
                <c:pt idx="15803">
                  <c:v>6.7044563709823324</c:v>
                </c:pt>
                <c:pt idx="15804">
                  <c:v>6.7040520984081047</c:v>
                </c:pt>
                <c:pt idx="15805">
                  <c:v>6.70364787458547</c:v>
                </c:pt>
                <c:pt idx="15806">
                  <c:v>6.7032436995056077</c:v>
                </c:pt>
                <c:pt idx="15807">
                  <c:v>6.7028395731597046</c:v>
                </c:pt>
                <c:pt idx="15808">
                  <c:v>6.7024354955389445</c:v>
                </c:pt>
                <c:pt idx="15809">
                  <c:v>6.7020314666345175</c:v>
                </c:pt>
                <c:pt idx="15810">
                  <c:v>6.701627486437614</c:v>
                </c:pt>
                <c:pt idx="15811">
                  <c:v>6.7012235549394257</c:v>
                </c:pt>
                <c:pt idx="15812">
                  <c:v>6.7008196721311482</c:v>
                </c:pt>
                <c:pt idx="15813">
                  <c:v>6.7004158380039787</c:v>
                </c:pt>
                <c:pt idx="15814">
                  <c:v>6.7000120525491154</c:v>
                </c:pt>
                <c:pt idx="15815">
                  <c:v>6.6996083157577591</c:v>
                </c:pt>
                <c:pt idx="15816">
                  <c:v>6.6992046276211141</c:v>
                </c:pt>
                <c:pt idx="15817">
                  <c:v>6.6988009881303858</c:v>
                </c:pt>
                <c:pt idx="15818">
                  <c:v>6.6983973972767812</c:v>
                </c:pt>
                <c:pt idx="15819">
                  <c:v>6.6979938550515099</c:v>
                </c:pt>
                <c:pt idx="15820">
                  <c:v>6.6975903614457843</c:v>
                </c:pt>
                <c:pt idx="15821">
                  <c:v>6.6971869164508169</c:v>
                </c:pt>
                <c:pt idx="15822">
                  <c:v>6.6967835200578252</c:v>
                </c:pt>
                <c:pt idx="15823">
                  <c:v>6.696380172258027</c:v>
                </c:pt>
                <c:pt idx="15824">
                  <c:v>6.6959768730426408</c:v>
                </c:pt>
                <c:pt idx="15825">
                  <c:v>6.6955736224028914</c:v>
                </c:pt>
                <c:pt idx="15826">
                  <c:v>6.695170420330002</c:v>
                </c:pt>
                <c:pt idx="15827">
                  <c:v>6.694767266815199</c:v>
                </c:pt>
                <c:pt idx="15828">
                  <c:v>6.6943641618497116</c:v>
                </c:pt>
                <c:pt idx="15829">
                  <c:v>6.693961105424771</c:v>
                </c:pt>
                <c:pt idx="15830">
                  <c:v>6.693558097531608</c:v>
                </c:pt>
                <c:pt idx="15831">
                  <c:v>6.69315513816146</c:v>
                </c:pt>
                <c:pt idx="15832">
                  <c:v>6.6927522273055633</c:v>
                </c:pt>
                <c:pt idx="15833">
                  <c:v>6.6923493649551569</c:v>
                </c:pt>
                <c:pt idx="15834">
                  <c:v>6.6919465511014815</c:v>
                </c:pt>
                <c:pt idx="15835">
                  <c:v>6.6915437857357816</c:v>
                </c:pt>
                <c:pt idx="15836">
                  <c:v>6.6911410688493032</c:v>
                </c:pt>
                <c:pt idx="15837">
                  <c:v>6.6907384004332924</c:v>
                </c:pt>
                <c:pt idx="15838">
                  <c:v>6.6903357804789998</c:v>
                </c:pt>
                <c:pt idx="15839">
                  <c:v>6.6899332089776768</c:v>
                </c:pt>
                <c:pt idx="15840">
                  <c:v>6.6895306859205785</c:v>
                </c:pt>
                <c:pt idx="15841">
                  <c:v>6.6891282112989598</c:v>
                </c:pt>
                <c:pt idx="15842">
                  <c:v>6.6887257851040802</c:v>
                </c:pt>
                <c:pt idx="15843">
                  <c:v>6.6883234073271982</c:v>
                </c:pt>
                <c:pt idx="15844">
                  <c:v>6.6879210779595777</c:v>
                </c:pt>
                <c:pt idx="15845">
                  <c:v>6.6875187969924816</c:v>
                </c:pt>
                <c:pt idx="15846">
                  <c:v>6.6871165644171784</c:v>
                </c:pt>
                <c:pt idx="15847">
                  <c:v>6.6867143802249362</c:v>
                </c:pt>
                <c:pt idx="15848">
                  <c:v>6.6863122444070253</c:v>
                </c:pt>
                <c:pt idx="15849">
                  <c:v>6.6859101569547184</c:v>
                </c:pt>
                <c:pt idx="15850">
                  <c:v>6.6855081178592917</c:v>
                </c:pt>
                <c:pt idx="15851">
                  <c:v>6.6851061271120207</c:v>
                </c:pt>
                <c:pt idx="15852">
                  <c:v>6.6847041847041853</c:v>
                </c:pt>
                <c:pt idx="15853">
                  <c:v>6.6843022906270679</c:v>
                </c:pt>
                <c:pt idx="15854">
                  <c:v>6.6839004448719495</c:v>
                </c:pt>
                <c:pt idx="15855">
                  <c:v>6.6834986474301177</c:v>
                </c:pt>
                <c:pt idx="15856">
                  <c:v>6.6830968982928596</c:v>
                </c:pt>
                <c:pt idx="15857">
                  <c:v>6.6826951974514648</c:v>
                </c:pt>
                <c:pt idx="15858">
                  <c:v>6.6822935448972238</c:v>
                </c:pt>
                <c:pt idx="15859">
                  <c:v>6.6818919406214325</c:v>
                </c:pt>
                <c:pt idx="15860">
                  <c:v>6.6814903846153859</c:v>
                </c:pt>
                <c:pt idx="15861">
                  <c:v>6.6810888768703816</c:v>
                </c:pt>
                <c:pt idx="15862">
                  <c:v>6.6806874173777198</c:v>
                </c:pt>
                <c:pt idx="15863">
                  <c:v>6.6802860061287035</c:v>
                </c:pt>
                <c:pt idx="15864">
                  <c:v>6.6798846431146366</c:v>
                </c:pt>
                <c:pt idx="15865">
                  <c:v>6.6794833283268256</c:v>
                </c:pt>
                <c:pt idx="15866">
                  <c:v>6.6790820617565787</c:v>
                </c:pt>
                <c:pt idx="15867">
                  <c:v>6.678680843395207</c:v>
                </c:pt>
                <c:pt idx="15868">
                  <c:v>6.6782796732340231</c:v>
                </c:pt>
                <c:pt idx="15869">
                  <c:v>6.6778785512643415</c:v>
                </c:pt>
                <c:pt idx="15870">
                  <c:v>6.6774774774774786</c:v>
                </c:pt>
                <c:pt idx="15871">
                  <c:v>6.6770764518647541</c:v>
                </c:pt>
                <c:pt idx="15872">
                  <c:v>6.6766754744174879</c:v>
                </c:pt>
                <c:pt idx="15873">
                  <c:v>6.6762745451270051</c:v>
                </c:pt>
                <c:pt idx="15874">
                  <c:v>6.6758736639846292</c:v>
                </c:pt>
                <c:pt idx="15875">
                  <c:v>6.675472830981688</c:v>
                </c:pt>
                <c:pt idx="15876">
                  <c:v>6.675072046109511</c:v>
                </c:pt>
                <c:pt idx="15877">
                  <c:v>6.6746713093594296</c:v>
                </c:pt>
                <c:pt idx="15878">
                  <c:v>6.6742706207227771</c:v>
                </c:pt>
                <c:pt idx="15879">
                  <c:v>6.6738699801908883</c:v>
                </c:pt>
                <c:pt idx="15880">
                  <c:v>6.6734693877551026</c:v>
                </c:pt>
                <c:pt idx="15881">
                  <c:v>6.6730688434067593</c:v>
                </c:pt>
                <c:pt idx="15882">
                  <c:v>6.6726683471371997</c:v>
                </c:pt>
                <c:pt idx="15883">
                  <c:v>6.6722678989377675</c:v>
                </c:pt>
                <c:pt idx="15884">
                  <c:v>6.6718674987998092</c:v>
                </c:pt>
                <c:pt idx="15885">
                  <c:v>6.6714671467146722</c:v>
                </c:pt>
                <c:pt idx="15886">
                  <c:v>6.6710668426737074</c:v>
                </c:pt>
                <c:pt idx="15887">
                  <c:v>6.6706665866682675</c:v>
                </c:pt>
                <c:pt idx="15888">
                  <c:v>6.6702663786897061</c:v>
                </c:pt>
                <c:pt idx="15889">
                  <c:v>6.6698662187293785</c:v>
                </c:pt>
                <c:pt idx="15890">
                  <c:v>6.6694661067786454</c:v>
                </c:pt>
                <c:pt idx="15891">
                  <c:v>6.6690660428288657</c:v>
                </c:pt>
                <c:pt idx="15892">
                  <c:v>6.668666026871402</c:v>
                </c:pt>
                <c:pt idx="15893">
                  <c:v>6.6682660588976201</c:v>
                </c:pt>
                <c:pt idx="15894">
                  <c:v>6.6678661388988854</c:v>
                </c:pt>
                <c:pt idx="15895">
                  <c:v>6.6674662668665672</c:v>
                </c:pt>
                <c:pt idx="15896">
                  <c:v>6.667066442792037</c:v>
                </c:pt>
                <c:pt idx="15897">
                  <c:v>6.6666666666666679</c:v>
                </c:pt>
                <c:pt idx="15898">
                  <c:v>6.6662669384818329</c:v>
                </c:pt>
                <c:pt idx="15899">
                  <c:v>6.6658672582289116</c:v>
                </c:pt>
                <c:pt idx="15900">
                  <c:v>6.6654676258992813</c:v>
                </c:pt>
                <c:pt idx="15901">
                  <c:v>6.6650680414843242</c:v>
                </c:pt>
                <c:pt idx="15902">
                  <c:v>6.6646685049754231</c:v>
                </c:pt>
                <c:pt idx="15903">
                  <c:v>6.6642690163639644</c:v>
                </c:pt>
                <c:pt idx="15904">
                  <c:v>6.6638695756413338</c:v>
                </c:pt>
                <c:pt idx="15905">
                  <c:v>6.663470182798922</c:v>
                </c:pt>
                <c:pt idx="15906">
                  <c:v>6.66307083782812</c:v>
                </c:pt>
                <c:pt idx="15907">
                  <c:v>6.6626715407203223</c:v>
                </c:pt>
                <c:pt idx="15908">
                  <c:v>6.6622722914669232</c:v>
                </c:pt>
                <c:pt idx="15909">
                  <c:v>6.6618730900593217</c:v>
                </c:pt>
                <c:pt idx="15910">
                  <c:v>6.6614739364889166</c:v>
                </c:pt>
                <c:pt idx="15911">
                  <c:v>6.6610748307471104</c:v>
                </c:pt>
                <c:pt idx="15912">
                  <c:v>6.6606757728253063</c:v>
                </c:pt>
                <c:pt idx="15913">
                  <c:v>6.6602767627149113</c:v>
                </c:pt>
                <c:pt idx="15914">
                  <c:v>6.6598778004073331</c:v>
                </c:pt>
                <c:pt idx="15915">
                  <c:v>6.6594788858939813</c:v>
                </c:pt>
                <c:pt idx="15916">
                  <c:v>6.659080019166268</c:v>
                </c:pt>
                <c:pt idx="15917">
                  <c:v>6.6586812002156082</c:v>
                </c:pt>
                <c:pt idx="15918">
                  <c:v>6.6582824290334184</c:v>
                </c:pt>
                <c:pt idx="15919">
                  <c:v>6.6578837056111153</c:v>
                </c:pt>
                <c:pt idx="15920">
                  <c:v>6.6574850299401209</c:v>
                </c:pt>
                <c:pt idx="15921">
                  <c:v>6.6570864020118563</c:v>
                </c:pt>
                <c:pt idx="15922">
                  <c:v>6.656687821817747</c:v>
                </c:pt>
                <c:pt idx="15923">
                  <c:v>6.6562892893492194</c:v>
                </c:pt>
                <c:pt idx="15924">
                  <c:v>6.6558908045977017</c:v>
                </c:pt>
                <c:pt idx="15925">
                  <c:v>6.6554923675546256</c:v>
                </c:pt>
                <c:pt idx="15926">
                  <c:v>6.655093978211422</c:v>
                </c:pt>
                <c:pt idx="15927">
                  <c:v>6.6546956365595271</c:v>
                </c:pt>
                <c:pt idx="15928">
                  <c:v>6.6542973425903771</c:v>
                </c:pt>
                <c:pt idx="15929">
                  <c:v>6.6538990962954108</c:v>
                </c:pt>
                <c:pt idx="15930">
                  <c:v>6.6535008976660688</c:v>
                </c:pt>
                <c:pt idx="15931">
                  <c:v>6.6531027466937953</c:v>
                </c:pt>
                <c:pt idx="15932">
                  <c:v>6.6527046433700345</c:v>
                </c:pt>
                <c:pt idx="15933">
                  <c:v>6.6523065876862333</c:v>
                </c:pt>
                <c:pt idx="15934">
                  <c:v>6.6519085796338411</c:v>
                </c:pt>
                <c:pt idx="15935">
                  <c:v>6.6515106192043083</c:v>
                </c:pt>
                <c:pt idx="15936">
                  <c:v>6.6511127063890889</c:v>
                </c:pt>
                <c:pt idx="15937">
                  <c:v>6.6507148411796386</c:v>
                </c:pt>
                <c:pt idx="15938">
                  <c:v>6.6503170235674132</c:v>
                </c:pt>
                <c:pt idx="15939">
                  <c:v>6.6499192535438727</c:v>
                </c:pt>
                <c:pt idx="15940">
                  <c:v>6.6495215311004792</c:v>
                </c:pt>
                <c:pt idx="15941">
                  <c:v>6.6491238562286954</c:v>
                </c:pt>
                <c:pt idx="15942">
                  <c:v>6.6487262289199869</c:v>
                </c:pt>
                <c:pt idx="15943">
                  <c:v>6.64832864916582</c:v>
                </c:pt>
                <c:pt idx="15944">
                  <c:v>6.6479311169576665</c:v>
                </c:pt>
                <c:pt idx="15945">
                  <c:v>6.6475336322869962</c:v>
                </c:pt>
                <c:pt idx="15946">
                  <c:v>6.6471361951452836</c:v>
                </c:pt>
                <c:pt idx="15947">
                  <c:v>6.646738805524004</c:v>
                </c:pt>
                <c:pt idx="15948">
                  <c:v>6.6463414634146352</c:v>
                </c:pt>
                <c:pt idx="15949">
                  <c:v>6.6459441688086569</c:v>
                </c:pt>
                <c:pt idx="15950">
                  <c:v>6.6455469216975498</c:v>
                </c:pt>
                <c:pt idx="15951">
                  <c:v>6.6451497220727997</c:v>
                </c:pt>
                <c:pt idx="15952">
                  <c:v>6.6447525699258918</c:v>
                </c:pt>
                <c:pt idx="15953">
                  <c:v>6.6443554652483128</c:v>
                </c:pt>
                <c:pt idx="15954">
                  <c:v>6.643958408031553</c:v>
                </c:pt>
                <c:pt idx="15955">
                  <c:v>6.6435613982671056</c:v>
                </c:pt>
                <c:pt idx="15956">
                  <c:v>6.6431644359464634</c:v>
                </c:pt>
                <c:pt idx="15957">
                  <c:v>6.6427675210611232</c:v>
                </c:pt>
                <c:pt idx="15958">
                  <c:v>6.6423706536025815</c:v>
                </c:pt>
                <c:pt idx="15959">
                  <c:v>6.6419738335623402</c:v>
                </c:pt>
                <c:pt idx="15960">
                  <c:v>6.6415770609319003</c:v>
                </c:pt>
                <c:pt idx="15961">
                  <c:v>6.6411803357027663</c:v>
                </c:pt>
                <c:pt idx="15962">
                  <c:v>6.6407836578664448</c:v>
                </c:pt>
                <c:pt idx="15963">
                  <c:v>6.6403870274144428</c:v>
                </c:pt>
                <c:pt idx="15964">
                  <c:v>6.6399904443382711</c:v>
                </c:pt>
                <c:pt idx="15965">
                  <c:v>6.6395939086294424</c:v>
                </c:pt>
                <c:pt idx="15966">
                  <c:v>6.639197420279471</c:v>
                </c:pt>
                <c:pt idx="15967">
                  <c:v>6.6388009792798721</c:v>
                </c:pt>
                <c:pt idx="15968">
                  <c:v>6.6384045856221645</c:v>
                </c:pt>
                <c:pt idx="15969">
                  <c:v>6.6380082392978697</c:v>
                </c:pt>
                <c:pt idx="15970">
                  <c:v>6.6376119402985081</c:v>
                </c:pt>
                <c:pt idx="15971">
                  <c:v>6.6372156886156057</c:v>
                </c:pt>
                <c:pt idx="15972">
                  <c:v>6.6368194842406885</c:v>
                </c:pt>
                <c:pt idx="15973">
                  <c:v>6.6364233271652848</c:v>
                </c:pt>
                <c:pt idx="15974">
                  <c:v>6.6360272173809252</c:v>
                </c:pt>
                <c:pt idx="15975">
                  <c:v>6.6356311548791416</c:v>
                </c:pt>
                <c:pt idx="15976">
                  <c:v>6.6352351396514688</c:v>
                </c:pt>
                <c:pt idx="15977">
                  <c:v>6.6348391716894444</c:v>
                </c:pt>
                <c:pt idx="15978">
                  <c:v>6.6344432509846056</c:v>
                </c:pt>
                <c:pt idx="15979">
                  <c:v>6.6340473775284927</c:v>
                </c:pt>
                <c:pt idx="15980">
                  <c:v>6.6336515513126502</c:v>
                </c:pt>
                <c:pt idx="15981">
                  <c:v>6.6332557723286207</c:v>
                </c:pt>
                <c:pt idx="15982">
                  <c:v>6.6328600405679525</c:v>
                </c:pt>
                <c:pt idx="15983">
                  <c:v>6.6324643560221928</c:v>
                </c:pt>
                <c:pt idx="15984">
                  <c:v>6.632068718682893</c:v>
                </c:pt>
                <c:pt idx="15985">
                  <c:v>6.6316731285416051</c:v>
                </c:pt>
                <c:pt idx="15986">
                  <c:v>6.6312775855898849</c:v>
                </c:pt>
                <c:pt idx="15987">
                  <c:v>6.6308820898192886</c:v>
                </c:pt>
                <c:pt idx="15988">
                  <c:v>6.630486641221375</c:v>
                </c:pt>
                <c:pt idx="15989">
                  <c:v>6.6300912397877045</c:v>
                </c:pt>
                <c:pt idx="15990">
                  <c:v>6.6296958855098396</c:v>
                </c:pt>
                <c:pt idx="15991">
                  <c:v>6.6293005783793459</c:v>
                </c:pt>
                <c:pt idx="15992">
                  <c:v>6.6289053183877904</c:v>
                </c:pt>
                <c:pt idx="15993">
                  <c:v>6.6285101055267406</c:v>
                </c:pt>
                <c:pt idx="15994">
                  <c:v>6.6281149397877677</c:v>
                </c:pt>
                <c:pt idx="15995">
                  <c:v>6.6277198211624446</c:v>
                </c:pt>
                <c:pt idx="15996">
                  <c:v>6.6273247496423471</c:v>
                </c:pt>
                <c:pt idx="15997">
                  <c:v>6.6269297252190507</c:v>
                </c:pt>
                <c:pt idx="15998">
                  <c:v>6.6265347478841345</c:v>
                </c:pt>
                <c:pt idx="15999">
                  <c:v>6.6261398176291806</c:v>
                </c:pt>
                <c:pt idx="16000">
                  <c:v>6.6257449344457697</c:v>
                </c:pt>
                <c:pt idx="16001">
                  <c:v>6.6253500983254883</c:v>
                </c:pt>
                <c:pt idx="16002">
                  <c:v>6.6249553092599225</c:v>
                </c:pt>
                <c:pt idx="16003">
                  <c:v>6.6245605672406613</c:v>
                </c:pt>
                <c:pt idx="16004">
                  <c:v>6.6241658722592955</c:v>
                </c:pt>
                <c:pt idx="16005">
                  <c:v>6.6237712243074185</c:v>
                </c:pt>
                <c:pt idx="16006">
                  <c:v>6.6233766233766245</c:v>
                </c:pt>
                <c:pt idx="16007">
                  <c:v>6.6229820694585104</c:v>
                </c:pt>
                <c:pt idx="16008">
                  <c:v>6.622587562544676</c:v>
                </c:pt>
                <c:pt idx="16009">
                  <c:v>6.6221931026267207</c:v>
                </c:pt>
                <c:pt idx="16010">
                  <c:v>6.6217986896962486</c:v>
                </c:pt>
                <c:pt idx="16011">
                  <c:v>6.6214043237448639</c:v>
                </c:pt>
                <c:pt idx="16012">
                  <c:v>6.621010004764174</c:v>
                </c:pt>
                <c:pt idx="16013">
                  <c:v>6.6206157327457875</c:v>
                </c:pt>
                <c:pt idx="16014">
                  <c:v>6.6202215076813156</c:v>
                </c:pt>
                <c:pt idx="16015">
                  <c:v>6.6198273295623702</c:v>
                </c:pt>
                <c:pt idx="16016">
                  <c:v>6.6194331983805679</c:v>
                </c:pt>
                <c:pt idx="16017">
                  <c:v>6.6190391141275233</c:v>
                </c:pt>
                <c:pt idx="16018">
                  <c:v>6.6186450767948575</c:v>
                </c:pt>
                <c:pt idx="16019">
                  <c:v>6.6182510863741895</c:v>
                </c:pt>
                <c:pt idx="16020">
                  <c:v>6.6178571428571438</c:v>
                </c:pt>
                <c:pt idx="16021">
                  <c:v>6.617463246235344</c:v>
                </c:pt>
                <c:pt idx="16022">
                  <c:v>6.6170693965004173</c:v>
                </c:pt>
                <c:pt idx="16023">
                  <c:v>6.6166755936439934</c:v>
                </c:pt>
                <c:pt idx="16024">
                  <c:v>6.6162818376577013</c:v>
                </c:pt>
                <c:pt idx="16025">
                  <c:v>6.6158881285331752</c:v>
                </c:pt>
                <c:pt idx="16026">
                  <c:v>6.6154944662620503</c:v>
                </c:pt>
                <c:pt idx="16027">
                  <c:v>6.6151008508359617</c:v>
                </c:pt>
                <c:pt idx="16028">
                  <c:v>6.6147072822465498</c:v>
                </c:pt>
                <c:pt idx="16029">
                  <c:v>6.6143137604854552</c:v>
                </c:pt>
                <c:pt idx="16030">
                  <c:v>6.61392028554432</c:v>
                </c:pt>
                <c:pt idx="16031">
                  <c:v>6.6135268574147892</c:v>
                </c:pt>
                <c:pt idx="16032">
                  <c:v>6.6131334760885094</c:v>
                </c:pt>
                <c:pt idx="16033">
                  <c:v>6.6127401415571292</c:v>
                </c:pt>
                <c:pt idx="16034">
                  <c:v>6.6123468538123005</c:v>
                </c:pt>
                <c:pt idx="16035">
                  <c:v>6.6119536128456744</c:v>
                </c:pt>
                <c:pt idx="16036">
                  <c:v>6.6115604186489065</c:v>
                </c:pt>
                <c:pt idx="16037">
                  <c:v>6.6111672712136533</c:v>
                </c:pt>
                <c:pt idx="16038">
                  <c:v>6.6107741705315739</c:v>
                </c:pt>
                <c:pt idx="16039">
                  <c:v>6.6103811165943291</c:v>
                </c:pt>
                <c:pt idx="16040">
                  <c:v>6.6099881093935799</c:v>
                </c:pt>
                <c:pt idx="16041">
                  <c:v>6.6095951489209925</c:v>
                </c:pt>
                <c:pt idx="16042">
                  <c:v>6.6092022351682331</c:v>
                </c:pt>
                <c:pt idx="16043">
                  <c:v>6.6088093681269697</c:v>
                </c:pt>
                <c:pt idx="16044">
                  <c:v>6.6084165477888739</c:v>
                </c:pt>
                <c:pt idx="16045">
                  <c:v>6.6080237741456171</c:v>
                </c:pt>
                <c:pt idx="16046">
                  <c:v>6.6076310471888755</c:v>
                </c:pt>
                <c:pt idx="16047">
                  <c:v>6.6072383669103232</c:v>
                </c:pt>
                <c:pt idx="16048">
                  <c:v>6.6068457333016406</c:v>
                </c:pt>
                <c:pt idx="16049">
                  <c:v>6.6064531463545082</c:v>
                </c:pt>
                <c:pt idx="16050">
                  <c:v>6.6060606060606073</c:v>
                </c:pt>
                <c:pt idx="16051">
                  <c:v>6.6056681124116219</c:v>
                </c:pt>
                <c:pt idx="16052">
                  <c:v>6.6052756653992404</c:v>
                </c:pt>
                <c:pt idx="16053">
                  <c:v>6.6048832650151494</c:v>
                </c:pt>
                <c:pt idx="16054">
                  <c:v>6.6044909112510402</c:v>
                </c:pt>
                <c:pt idx="16055">
                  <c:v>6.6040986040986054</c:v>
                </c:pt>
                <c:pt idx="16056">
                  <c:v>6.603706343549538</c:v>
                </c:pt>
                <c:pt idx="16057">
                  <c:v>6.6033141295955344</c:v>
                </c:pt>
                <c:pt idx="16058">
                  <c:v>6.6029219622282938</c:v>
                </c:pt>
                <c:pt idx="16059">
                  <c:v>6.6025298414395159</c:v>
                </c:pt>
                <c:pt idx="16060">
                  <c:v>6.6021377672209036</c:v>
                </c:pt>
                <c:pt idx="16061">
                  <c:v>6.6017457395641594</c:v>
                </c:pt>
                <c:pt idx="16062">
                  <c:v>6.6013537584609914</c:v>
                </c:pt>
                <c:pt idx="16063">
                  <c:v>6.6009618239031056</c:v>
                </c:pt>
                <c:pt idx="16064">
                  <c:v>6.6005699358822145</c:v>
                </c:pt>
                <c:pt idx="16065">
                  <c:v>6.6001780943900279</c:v>
                </c:pt>
                <c:pt idx="16066">
                  <c:v>6.5997862994182608</c:v>
                </c:pt>
                <c:pt idx="16067">
                  <c:v>6.5993945509586283</c:v>
                </c:pt>
                <c:pt idx="16068">
                  <c:v>6.5990028490028498</c:v>
                </c:pt>
                <c:pt idx="16069">
                  <c:v>6.5986111935426441</c:v>
                </c:pt>
                <c:pt idx="16070">
                  <c:v>6.5982195845697342</c:v>
                </c:pt>
                <c:pt idx="16071">
                  <c:v>6.5978280220758423</c:v>
                </c:pt>
                <c:pt idx="16072">
                  <c:v>6.5974365060526949</c:v>
                </c:pt>
                <c:pt idx="16073">
                  <c:v>6.5970450364920197</c:v>
                </c:pt>
                <c:pt idx="16074">
                  <c:v>6.5966536133855476</c:v>
                </c:pt>
                <c:pt idx="16075">
                  <c:v>6.5962622367250079</c:v>
                </c:pt>
                <c:pt idx="16076">
                  <c:v>6.595870906502137</c:v>
                </c:pt>
                <c:pt idx="16077">
                  <c:v>6.5954796227086678</c:v>
                </c:pt>
                <c:pt idx="16078">
                  <c:v>6.5950883853363393</c:v>
                </c:pt>
                <c:pt idx="16079">
                  <c:v>6.5946971943768915</c:v>
                </c:pt>
                <c:pt idx="16080">
                  <c:v>6.5943060498220651</c:v>
                </c:pt>
                <c:pt idx="16081">
                  <c:v>6.5939149516636029</c:v>
                </c:pt>
                <c:pt idx="16082">
                  <c:v>6.5935238998932517</c:v>
                </c:pt>
                <c:pt idx="16083">
                  <c:v>6.5931328945027587</c:v>
                </c:pt>
                <c:pt idx="16084">
                  <c:v>6.5927419354838719</c:v>
                </c:pt>
                <c:pt idx="16085">
                  <c:v>6.5923510228283435</c:v>
                </c:pt>
                <c:pt idx="16086">
                  <c:v>6.5919601565279269</c:v>
                </c:pt>
                <c:pt idx="16087">
                  <c:v>6.591569336574377</c:v>
                </c:pt>
                <c:pt idx="16088">
                  <c:v>6.5911785629594508</c:v>
                </c:pt>
                <c:pt idx="16089">
                  <c:v>6.5907878356749077</c:v>
                </c:pt>
                <c:pt idx="16090">
                  <c:v>6.590397154712508</c:v>
                </c:pt>
                <c:pt idx="16091">
                  <c:v>6.5900065200640157</c:v>
                </c:pt>
                <c:pt idx="16092">
                  <c:v>6.5896159317211955</c:v>
                </c:pt>
                <c:pt idx="16093">
                  <c:v>6.5892253896758142</c:v>
                </c:pt>
                <c:pt idx="16094">
                  <c:v>6.5888348939196408</c:v>
                </c:pt>
                <c:pt idx="16095">
                  <c:v>6.5884444444444457</c:v>
                </c:pt>
                <c:pt idx="16096">
                  <c:v>6.5880540412420014</c:v>
                </c:pt>
                <c:pt idx="16097">
                  <c:v>6.5876636843040837</c:v>
                </c:pt>
                <c:pt idx="16098">
                  <c:v>6.5872733736224678</c:v>
                </c:pt>
                <c:pt idx="16099">
                  <c:v>6.5868831091889337</c:v>
                </c:pt>
                <c:pt idx="16100">
                  <c:v>6.5864928909952614</c:v>
                </c:pt>
                <c:pt idx="16101">
                  <c:v>6.5861027190332333</c:v>
                </c:pt>
                <c:pt idx="16102">
                  <c:v>6.5857125932946339</c:v>
                </c:pt>
                <c:pt idx="16103">
                  <c:v>6.5853225137712501</c:v>
                </c:pt>
                <c:pt idx="16104">
                  <c:v>6.584932480454869</c:v>
                </c:pt>
                <c:pt idx="16105">
                  <c:v>6.584542493337282</c:v>
                </c:pt>
                <c:pt idx="16106">
                  <c:v>6.5841525524102815</c:v>
                </c:pt>
                <c:pt idx="16107">
                  <c:v>6.5837626576656607</c:v>
                </c:pt>
                <c:pt idx="16108">
                  <c:v>6.5833728090952164</c:v>
                </c:pt>
                <c:pt idx="16109">
                  <c:v>6.5829830066907462</c:v>
                </c:pt>
                <c:pt idx="16110">
                  <c:v>6.5825932504440505</c:v>
                </c:pt>
                <c:pt idx="16111">
                  <c:v>6.5822035403469314</c:v>
                </c:pt>
                <c:pt idx="16112">
                  <c:v>6.581813876391192</c:v>
                </c:pt>
                <c:pt idx="16113">
                  <c:v>6.5814242585686387</c:v>
                </c:pt>
                <c:pt idx="16114">
                  <c:v>6.581034686871079</c:v>
                </c:pt>
                <c:pt idx="16115">
                  <c:v>6.5806451612903238</c:v>
                </c:pt>
                <c:pt idx="16116">
                  <c:v>6.5802556818181825</c:v>
                </c:pt>
                <c:pt idx="16117">
                  <c:v>6.5798662484464705</c:v>
                </c:pt>
                <c:pt idx="16118">
                  <c:v>6.5794768611670031</c:v>
                </c:pt>
                <c:pt idx="16119">
                  <c:v>6.5790875199715968</c:v>
                </c:pt>
                <c:pt idx="16120">
                  <c:v>6.5786982248520722</c:v>
                </c:pt>
                <c:pt idx="16121">
                  <c:v>6.5783089758002493</c:v>
                </c:pt>
                <c:pt idx="16122">
                  <c:v>6.5779197728079524</c:v>
                </c:pt>
                <c:pt idx="16123">
                  <c:v>6.5775306158670066</c:v>
                </c:pt>
                <c:pt idx="16124">
                  <c:v>6.577141504969239</c:v>
                </c:pt>
                <c:pt idx="16125">
                  <c:v>6.5767524401064783</c:v>
                </c:pt>
                <c:pt idx="16126">
                  <c:v>6.576363421270556</c:v>
                </c:pt>
                <c:pt idx="16127">
                  <c:v>6.5759744484533043</c:v>
                </c:pt>
                <c:pt idx="16128">
                  <c:v>6.5755855216465591</c:v>
                </c:pt>
                <c:pt idx="16129">
                  <c:v>6.5751966408421563</c:v>
                </c:pt>
                <c:pt idx="16130">
                  <c:v>6.5748078060319344</c:v>
                </c:pt>
                <c:pt idx="16131">
                  <c:v>6.5744190172077355</c:v>
                </c:pt>
                <c:pt idx="16132">
                  <c:v>6.5740302743614007</c:v>
                </c:pt>
                <c:pt idx="16133">
                  <c:v>6.5736415774847758</c:v>
                </c:pt>
                <c:pt idx="16134">
                  <c:v>6.5732529265697064</c:v>
                </c:pt>
                <c:pt idx="16135">
                  <c:v>6.5728643216080407</c:v>
                </c:pt>
                <c:pt idx="16136">
                  <c:v>6.5724757625916297</c:v>
                </c:pt>
                <c:pt idx="16137">
                  <c:v>6.5720872495123261</c:v>
                </c:pt>
                <c:pt idx="16138">
                  <c:v>6.5716987823619819</c:v>
                </c:pt>
                <c:pt idx="16139">
                  <c:v>6.5713103611324559</c:v>
                </c:pt>
                <c:pt idx="16140">
                  <c:v>6.5709219858156036</c:v>
                </c:pt>
                <c:pt idx="16141">
                  <c:v>6.5705336564032866</c:v>
                </c:pt>
                <c:pt idx="16142">
                  <c:v>6.5701453728873664</c:v>
                </c:pt>
                <c:pt idx="16143">
                  <c:v>6.5697571352597066</c:v>
                </c:pt>
                <c:pt idx="16144">
                  <c:v>6.5693689435121732</c:v>
                </c:pt>
                <c:pt idx="16145">
                  <c:v>6.568980797636633</c:v>
                </c:pt>
                <c:pt idx="16146">
                  <c:v>6.5685926976249567</c:v>
                </c:pt>
                <c:pt idx="16147">
                  <c:v>6.5682046434690147</c:v>
                </c:pt>
                <c:pt idx="16148">
                  <c:v>6.567816635160681</c:v>
                </c:pt>
                <c:pt idx="16149">
                  <c:v>6.5674286726918316</c:v>
                </c:pt>
                <c:pt idx="16150">
                  <c:v>6.5670407560543422</c:v>
                </c:pt>
                <c:pt idx="16151">
                  <c:v>6.5666528852400932</c:v>
                </c:pt>
                <c:pt idx="16152">
                  <c:v>6.5662650602409647</c:v>
                </c:pt>
                <c:pt idx="16153">
                  <c:v>6.5658772810488406</c:v>
                </c:pt>
                <c:pt idx="16154">
                  <c:v>6.5654895476556048</c:v>
                </c:pt>
                <c:pt idx="16155">
                  <c:v>6.5651018600531454</c:v>
                </c:pt>
                <c:pt idx="16156">
                  <c:v>6.56471421823335</c:v>
                </c:pt>
                <c:pt idx="16157">
                  <c:v>6.5643266221881094</c:v>
                </c:pt>
                <c:pt idx="16158">
                  <c:v>6.5639390719093171</c:v>
                </c:pt>
                <c:pt idx="16159">
                  <c:v>6.5635515673888669</c:v>
                </c:pt>
                <c:pt idx="16160">
                  <c:v>6.563164108618655</c:v>
                </c:pt>
                <c:pt idx="16161">
                  <c:v>6.5627766955905802</c:v>
                </c:pt>
                <c:pt idx="16162">
                  <c:v>6.5623893282965424</c:v>
                </c:pt>
                <c:pt idx="16163">
                  <c:v>6.5620020067284432</c:v>
                </c:pt>
                <c:pt idx="16164">
                  <c:v>6.5616147308781878</c:v>
                </c:pt>
                <c:pt idx="16165">
                  <c:v>6.5612275007376812</c:v>
                </c:pt>
                <c:pt idx="16166">
                  <c:v>6.5608403162988322</c:v>
                </c:pt>
                <c:pt idx="16167">
                  <c:v>6.5604531775535504</c:v>
                </c:pt>
                <c:pt idx="16168">
                  <c:v>6.5600660844937462</c:v>
                </c:pt>
                <c:pt idx="16169">
                  <c:v>6.5596790371113345</c:v>
                </c:pt>
                <c:pt idx="16170">
                  <c:v>6.5592920353982311</c:v>
                </c:pt>
                <c:pt idx="16171">
                  <c:v>6.5589050793463519</c:v>
                </c:pt>
                <c:pt idx="16172">
                  <c:v>6.558518168947618</c:v>
                </c:pt>
                <c:pt idx="16173">
                  <c:v>6.5581313041939486</c:v>
                </c:pt>
                <c:pt idx="16174">
                  <c:v>6.5577444850772686</c:v>
                </c:pt>
                <c:pt idx="16175">
                  <c:v>6.5573577115895025</c:v>
                </c:pt>
                <c:pt idx="16176">
                  <c:v>6.5569709837225769</c:v>
                </c:pt>
                <c:pt idx="16177">
                  <c:v>6.5565843014684209</c:v>
                </c:pt>
                <c:pt idx="16178">
                  <c:v>6.5561976648189653</c:v>
                </c:pt>
                <c:pt idx="16179">
                  <c:v>6.5558110737661428</c:v>
                </c:pt>
                <c:pt idx="16180">
                  <c:v>6.5554245283018879</c:v>
                </c:pt>
                <c:pt idx="16181">
                  <c:v>6.5550380284181369</c:v>
                </c:pt>
                <c:pt idx="16182">
                  <c:v>6.5546515741068276</c:v>
                </c:pt>
                <c:pt idx="16183">
                  <c:v>6.5542651653599018</c:v>
                </c:pt>
                <c:pt idx="16184">
                  <c:v>6.5538788021693009</c:v>
                </c:pt>
                <c:pt idx="16185">
                  <c:v>6.5534924845269682</c:v>
                </c:pt>
                <c:pt idx="16186">
                  <c:v>6.5531062124248507</c:v>
                </c:pt>
                <c:pt idx="16187">
                  <c:v>6.5527199858548952</c:v>
                </c:pt>
                <c:pt idx="16188">
                  <c:v>6.5523338048090531</c:v>
                </c:pt>
                <c:pt idx="16189">
                  <c:v>6.5519476692792749</c:v>
                </c:pt>
                <c:pt idx="16190">
                  <c:v>6.5515615792575144</c:v>
                </c:pt>
                <c:pt idx="16191">
                  <c:v>6.5511755347357266</c:v>
                </c:pt>
                <c:pt idx="16192">
                  <c:v>6.550789535705869</c:v>
                </c:pt>
                <c:pt idx="16193">
                  <c:v>6.5504035821599018</c:v>
                </c:pt>
                <c:pt idx="16194">
                  <c:v>6.5500176740897853</c:v>
                </c:pt>
                <c:pt idx="16195">
                  <c:v>6.5496318114874823</c:v>
                </c:pt>
                <c:pt idx="16196">
                  <c:v>6.5492459943449584</c:v>
                </c:pt>
                <c:pt idx="16197">
                  <c:v>6.5488602226541799</c:v>
                </c:pt>
                <c:pt idx="16198">
                  <c:v>6.548474496407116</c:v>
                </c:pt>
                <c:pt idx="16199">
                  <c:v>6.5480888155957366</c:v>
                </c:pt>
                <c:pt idx="16200">
                  <c:v>6.5477031802120154</c:v>
                </c:pt>
                <c:pt idx="16201">
                  <c:v>6.5473175902479248</c:v>
                </c:pt>
                <c:pt idx="16202">
                  <c:v>6.546932045695443</c:v>
                </c:pt>
                <c:pt idx="16203">
                  <c:v>6.5465465465465478</c:v>
                </c:pt>
                <c:pt idx="16204">
                  <c:v>6.5461610927932181</c:v>
                </c:pt>
                <c:pt idx="16205">
                  <c:v>6.5457756844274364</c:v>
                </c:pt>
                <c:pt idx="16206">
                  <c:v>6.5453903214411877</c:v>
                </c:pt>
                <c:pt idx="16207">
                  <c:v>6.5450050038264562</c:v>
                </c:pt>
                <c:pt idx="16208">
                  <c:v>6.5446197315752306</c:v>
                </c:pt>
                <c:pt idx="16209">
                  <c:v>6.5442345046794994</c:v>
                </c:pt>
                <c:pt idx="16210">
                  <c:v>6.5438493231312549</c:v>
                </c:pt>
                <c:pt idx="16211">
                  <c:v>6.5434641869224892</c:v>
                </c:pt>
                <c:pt idx="16212">
                  <c:v>6.543079096045199</c:v>
                </c:pt>
                <c:pt idx="16213">
                  <c:v>6.54269405049138</c:v>
                </c:pt>
                <c:pt idx="16214">
                  <c:v>6.5423090502530314</c:v>
                </c:pt>
                <c:pt idx="16215">
                  <c:v>6.5419240953221545</c:v>
                </c:pt>
                <c:pt idx="16216">
                  <c:v>6.5415391856907519</c:v>
                </c:pt>
                <c:pt idx="16217">
                  <c:v>6.5411543213508274</c:v>
                </c:pt>
                <c:pt idx="16218">
                  <c:v>6.5407695022943884</c:v>
                </c:pt>
                <c:pt idx="16219">
                  <c:v>6.5403847285134429</c:v>
                </c:pt>
                <c:pt idx="16220">
                  <c:v>6.5400000000000009</c:v>
                </c:pt>
                <c:pt idx="16221">
                  <c:v>6.5396153167460742</c:v>
                </c:pt>
                <c:pt idx="16222">
                  <c:v>6.539230678743678</c:v>
                </c:pt>
                <c:pt idx="16223">
                  <c:v>6.5388460859848268</c:v>
                </c:pt>
                <c:pt idx="16224">
                  <c:v>6.5384615384615392</c:v>
                </c:pt>
                <c:pt idx="16225">
                  <c:v>6.5380770361658342</c:v>
                </c:pt>
                <c:pt idx="16226">
                  <c:v>6.5376925790897342</c:v>
                </c:pt>
                <c:pt idx="16227">
                  <c:v>6.5373081672252606</c:v>
                </c:pt>
                <c:pt idx="16228">
                  <c:v>6.5369238005644412</c:v>
                </c:pt>
                <c:pt idx="16229">
                  <c:v>6.536539479099301</c:v>
                </c:pt>
                <c:pt idx="16230">
                  <c:v>6.5361552028218703</c:v>
                </c:pt>
                <c:pt idx="16231">
                  <c:v>6.5357709717241796</c:v>
                </c:pt>
                <c:pt idx="16232">
                  <c:v>6.535386785798261</c:v>
                </c:pt>
                <c:pt idx="16233">
                  <c:v>6.5350026450361494</c:v>
                </c:pt>
                <c:pt idx="16234">
                  <c:v>6.5346185494298821</c:v>
                </c:pt>
                <c:pt idx="16235">
                  <c:v>6.5342344989714967</c:v>
                </c:pt>
                <c:pt idx="16236">
                  <c:v>6.5338504936530333</c:v>
                </c:pt>
                <c:pt idx="16237">
                  <c:v>6.5334665334665347</c:v>
                </c:pt>
                <c:pt idx="16238">
                  <c:v>6.5330826184040438</c:v>
                </c:pt>
                <c:pt idx="16239">
                  <c:v>6.5326987484576069</c:v>
                </c:pt>
                <c:pt idx="16240">
                  <c:v>6.5323149236192721</c:v>
                </c:pt>
                <c:pt idx="16241">
                  <c:v>6.5319311438810885</c:v>
                </c:pt>
                <c:pt idx="16242">
                  <c:v>6.5315474092351087</c:v>
                </c:pt>
                <c:pt idx="16243">
                  <c:v>6.5311637196733843</c:v>
                </c:pt>
                <c:pt idx="16244">
                  <c:v>6.5307800751879705</c:v>
                </c:pt>
                <c:pt idx="16245">
                  <c:v>6.5303964757709263</c:v>
                </c:pt>
                <c:pt idx="16246">
                  <c:v>6.5300129214143086</c:v>
                </c:pt>
                <c:pt idx="16247">
                  <c:v>6.5296294121101788</c:v>
                </c:pt>
                <c:pt idx="16248">
                  <c:v>6.5292459478506002</c:v>
                </c:pt>
                <c:pt idx="16249">
                  <c:v>6.5288625286276361</c:v>
                </c:pt>
                <c:pt idx="16250">
                  <c:v>6.528479154433354</c:v>
                </c:pt>
                <c:pt idx="16251">
                  <c:v>6.5280958252598209</c:v>
                </c:pt>
                <c:pt idx="16252">
                  <c:v>6.5277125410991088</c:v>
                </c:pt>
                <c:pt idx="16253">
                  <c:v>6.5273293019432872</c:v>
                </c:pt>
                <c:pt idx="16254">
                  <c:v>6.5269461077844317</c:v>
                </c:pt>
                <c:pt idx="16255">
                  <c:v>6.5265629586146181</c:v>
                </c:pt>
                <c:pt idx="16256">
                  <c:v>6.5261798544259229</c:v>
                </c:pt>
                <c:pt idx="16257">
                  <c:v>6.5257967952104252</c:v>
                </c:pt>
                <c:pt idx="16258">
                  <c:v>6.5254137809602071</c:v>
                </c:pt>
                <c:pt idx="16259">
                  <c:v>6.5250308116673521</c:v>
                </c:pt>
                <c:pt idx="16260">
                  <c:v>6.5246478873239449</c:v>
                </c:pt>
                <c:pt idx="16261">
                  <c:v>6.5242650079220708</c:v>
                </c:pt>
                <c:pt idx="16262">
                  <c:v>6.5238821734538206</c:v>
                </c:pt>
                <c:pt idx="16263">
                  <c:v>6.5234993839112843</c:v>
                </c:pt>
                <c:pt idx="16264">
                  <c:v>6.5231166392865534</c:v>
                </c:pt>
                <c:pt idx="16265">
                  <c:v>6.5227339395717232</c:v>
                </c:pt>
                <c:pt idx="16266">
                  <c:v>6.5223512847588889</c:v>
                </c:pt>
                <c:pt idx="16267">
                  <c:v>6.5219686748401484</c:v>
                </c:pt>
                <c:pt idx="16268">
                  <c:v>6.5215861098076031</c:v>
                </c:pt>
                <c:pt idx="16269">
                  <c:v>6.5212035896533527</c:v>
                </c:pt>
                <c:pt idx="16270">
                  <c:v>6.5208211143695021</c:v>
                </c:pt>
                <c:pt idx="16271">
                  <c:v>6.5204386839481563</c:v>
                </c:pt>
                <c:pt idx="16272">
                  <c:v>6.5200562983814221</c:v>
                </c:pt>
                <c:pt idx="16273">
                  <c:v>6.5196739576614098</c:v>
                </c:pt>
                <c:pt idx="16274">
                  <c:v>6.5192916617802288</c:v>
                </c:pt>
                <c:pt idx="16275">
                  <c:v>6.5189094107299921</c:v>
                </c:pt>
                <c:pt idx="16276">
                  <c:v>6.5185272045028153</c:v>
                </c:pt>
                <c:pt idx="16277">
                  <c:v>6.5181450430908141</c:v>
                </c:pt>
                <c:pt idx="16278">
                  <c:v>6.5177629264861068</c:v>
                </c:pt>
                <c:pt idx="16279">
                  <c:v>6.5173808546808143</c:v>
                </c:pt>
                <c:pt idx="16280">
                  <c:v>6.5169988276670585</c:v>
                </c:pt>
                <c:pt idx="16281">
                  <c:v>6.5166168454369622</c:v>
                </c:pt>
                <c:pt idx="16282">
                  <c:v>6.5162349079826525</c:v>
                </c:pt>
                <c:pt idx="16283">
                  <c:v>6.5158530152962557</c:v>
                </c:pt>
                <c:pt idx="16284">
                  <c:v>6.5154711673699026</c:v>
                </c:pt>
                <c:pt idx="16285">
                  <c:v>6.515089364195723</c:v>
                </c:pt>
                <c:pt idx="16286">
                  <c:v>6.5147076057658513</c:v>
                </c:pt>
                <c:pt idx="16287">
                  <c:v>6.5143258920724216</c:v>
                </c:pt>
                <c:pt idx="16288">
                  <c:v>6.5139442231075702</c:v>
                </c:pt>
                <c:pt idx="16289">
                  <c:v>6.5135625988634374</c:v>
                </c:pt>
                <c:pt idx="16290">
                  <c:v>6.5131810193321629</c:v>
                </c:pt>
                <c:pt idx="16291">
                  <c:v>6.5127994845058881</c:v>
                </c:pt>
                <c:pt idx="16292">
                  <c:v>6.5124179943767579</c:v>
                </c:pt>
                <c:pt idx="16293">
                  <c:v>6.5120365489369192</c:v>
                </c:pt>
                <c:pt idx="16294">
                  <c:v>6.5116551481785176</c:v>
                </c:pt>
                <c:pt idx="16295">
                  <c:v>6.5112737920937054</c:v>
                </c:pt>
                <c:pt idx="16296">
                  <c:v>6.5108924806746318</c:v>
                </c:pt>
                <c:pt idx="16297">
                  <c:v>6.5105112139134516</c:v>
                </c:pt>
                <c:pt idx="16298">
                  <c:v>6.5101299918023194</c:v>
                </c:pt>
                <c:pt idx="16299">
                  <c:v>6.5097488143333928</c:v>
                </c:pt>
                <c:pt idx="16300">
                  <c:v>6.5093676814988299</c:v>
                </c:pt>
                <c:pt idx="16301">
                  <c:v>6.5089865932907918</c:v>
                </c:pt>
                <c:pt idx="16302">
                  <c:v>6.508605549701441</c:v>
                </c:pt>
                <c:pt idx="16303">
                  <c:v>6.5082245507229421</c:v>
                </c:pt>
                <c:pt idx="16304">
                  <c:v>6.5078435963474606</c:v>
                </c:pt>
                <c:pt idx="16305">
                  <c:v>6.5074626865671652</c:v>
                </c:pt>
                <c:pt idx="16306">
                  <c:v>6.507081821374225</c:v>
                </c:pt>
                <c:pt idx="16307">
                  <c:v>6.5067010007608133</c:v>
                </c:pt>
                <c:pt idx="16308">
                  <c:v>6.5063202247191017</c:v>
                </c:pt>
                <c:pt idx="16309">
                  <c:v>6.5059394932412671</c:v>
                </c:pt>
                <c:pt idx="16310">
                  <c:v>6.5055588063194856</c:v>
                </c:pt>
                <c:pt idx="16311">
                  <c:v>6.5051781639459376</c:v>
                </c:pt>
                <c:pt idx="16312">
                  <c:v>6.5047975661128019</c:v>
                </c:pt>
                <c:pt idx="16313">
                  <c:v>6.5044170128122634</c:v>
                </c:pt>
                <c:pt idx="16314">
                  <c:v>6.5040365040365051</c:v>
                </c:pt>
                <c:pt idx="16315">
                  <c:v>6.5036560397777139</c:v>
                </c:pt>
                <c:pt idx="16316">
                  <c:v>6.5032756200280772</c:v>
                </c:pt>
                <c:pt idx="16317">
                  <c:v>6.5028952447797872</c:v>
                </c:pt>
                <c:pt idx="16318">
                  <c:v>6.5025149140250331</c:v>
                </c:pt>
                <c:pt idx="16319">
                  <c:v>6.5021346277560097</c:v>
                </c:pt>
                <c:pt idx="16320">
                  <c:v>6.5017543859649134</c:v>
                </c:pt>
                <c:pt idx="16321">
                  <c:v>6.5013741886439398</c:v>
                </c:pt>
                <c:pt idx="16322">
                  <c:v>6.5009940357852889</c:v>
                </c:pt>
                <c:pt idx="16323">
                  <c:v>6.5006139273811616</c:v>
                </c:pt>
                <c:pt idx="16324">
                  <c:v>6.5002338634237615</c:v>
                </c:pt>
                <c:pt idx="16325">
                  <c:v>6.4998538439052913</c:v>
                </c:pt>
                <c:pt idx="16326">
                  <c:v>6.4994738688179599</c:v>
                </c:pt>
                <c:pt idx="16327">
                  <c:v>6.4990939381539725</c:v>
                </c:pt>
                <c:pt idx="16328">
                  <c:v>6.4987140519055417</c:v>
                </c:pt>
                <c:pt idx="16329">
                  <c:v>6.4983342100648791</c:v>
                </c:pt>
                <c:pt idx="16330">
                  <c:v>6.497954412624197</c:v>
                </c:pt>
                <c:pt idx="16331">
                  <c:v>6.4975746595757125</c:v>
                </c:pt>
                <c:pt idx="16332">
                  <c:v>6.4971949509116422</c:v>
                </c:pt>
                <c:pt idx="16333">
                  <c:v>6.496815286624205</c:v>
                </c:pt>
                <c:pt idx="16334">
                  <c:v>6.4964356667056222</c:v>
                </c:pt>
                <c:pt idx="16335">
                  <c:v>6.4960560911481169</c:v>
                </c:pt>
                <c:pt idx="16336">
                  <c:v>6.495676559943913</c:v>
                </c:pt>
                <c:pt idx="16337">
                  <c:v>6.4952970730852382</c:v>
                </c:pt>
                <c:pt idx="16338">
                  <c:v>6.494917630564319</c:v>
                </c:pt>
                <c:pt idx="16339">
                  <c:v>6.4945382323733876</c:v>
                </c:pt>
                <c:pt idx="16340">
                  <c:v>6.494158878504674</c:v>
                </c:pt>
                <c:pt idx="16341">
                  <c:v>6.493779568950413</c:v>
                </c:pt>
                <c:pt idx="16342">
                  <c:v>6.4934003037028392</c:v>
                </c:pt>
                <c:pt idx="16343">
                  <c:v>6.4930210827541908</c:v>
                </c:pt>
                <c:pt idx="16344">
                  <c:v>6.4926419060967069</c:v>
                </c:pt>
                <c:pt idx="16345">
                  <c:v>6.4922627737226284</c:v>
                </c:pt>
                <c:pt idx="16346">
                  <c:v>6.4918836856241979</c:v>
                </c:pt>
                <c:pt idx="16347">
                  <c:v>6.4915046417936599</c:v>
                </c:pt>
                <c:pt idx="16348">
                  <c:v>6.4911256422232606</c:v>
                </c:pt>
                <c:pt idx="16349">
                  <c:v>6.4907466869052497</c:v>
                </c:pt>
                <c:pt idx="16350">
                  <c:v>6.4903677758318752</c:v>
                </c:pt>
                <c:pt idx="16351">
                  <c:v>6.4899889089953895</c:v>
                </c:pt>
                <c:pt idx="16352">
                  <c:v>6.4896100863880468</c:v>
                </c:pt>
                <c:pt idx="16353">
                  <c:v>6.4892313080021022</c:v>
                </c:pt>
                <c:pt idx="16354">
                  <c:v>6.4888525738298126</c:v>
                </c:pt>
                <c:pt idx="16355">
                  <c:v>6.4884738838634384</c:v>
                </c:pt>
                <c:pt idx="16356">
                  <c:v>6.488095238095239</c:v>
                </c:pt>
                <c:pt idx="16357">
                  <c:v>6.4877166365174777</c:v>
                </c:pt>
                <c:pt idx="16358">
                  <c:v>6.4873380791224191</c:v>
                </c:pt>
                <c:pt idx="16359">
                  <c:v>6.4869595659023291</c:v>
                </c:pt>
                <c:pt idx="16360">
                  <c:v>6.4865810968494761</c:v>
                </c:pt>
                <c:pt idx="16361">
                  <c:v>6.4862026719561294</c:v>
                </c:pt>
                <c:pt idx="16362">
                  <c:v>6.4858242912145618</c:v>
                </c:pt>
                <c:pt idx="16363">
                  <c:v>6.4854459546170453</c:v>
                </c:pt>
                <c:pt idx="16364">
                  <c:v>6.4850676621558572</c:v>
                </c:pt>
                <c:pt idx="16365">
                  <c:v>6.4846894138232729</c:v>
                </c:pt>
                <c:pt idx="16366">
                  <c:v>6.4843112096115725</c:v>
                </c:pt>
                <c:pt idx="16367">
                  <c:v>6.483933049513035</c:v>
                </c:pt>
                <c:pt idx="16368">
                  <c:v>6.4835549335199447</c:v>
                </c:pt>
                <c:pt idx="16369">
                  <c:v>6.4831768616245853</c:v>
                </c:pt>
                <c:pt idx="16370">
                  <c:v>6.4827988338192428</c:v>
                </c:pt>
                <c:pt idx="16371">
                  <c:v>6.4824208500962053</c:v>
                </c:pt>
                <c:pt idx="16372">
                  <c:v>6.4820429104477624</c:v>
                </c:pt>
                <c:pt idx="16373">
                  <c:v>6.4816650148662047</c:v>
                </c:pt>
                <c:pt idx="16374">
                  <c:v>6.4812871633438274</c:v>
                </c:pt>
                <c:pt idx="16375">
                  <c:v>6.4809093558729245</c:v>
                </c:pt>
                <c:pt idx="16376">
                  <c:v>6.480531592445792</c:v>
                </c:pt>
                <c:pt idx="16377">
                  <c:v>6.4801538730547303</c:v>
                </c:pt>
                <c:pt idx="16378">
                  <c:v>6.4797761976920398</c:v>
                </c:pt>
                <c:pt idx="16379">
                  <c:v>6.4793985663500209</c:v>
                </c:pt>
                <c:pt idx="16380">
                  <c:v>6.4790209790209801</c:v>
                </c:pt>
                <c:pt idx="16381">
                  <c:v>6.4786434356972213</c:v>
                </c:pt>
                <c:pt idx="16382">
                  <c:v>6.4782659363710531</c:v>
                </c:pt>
                <c:pt idx="16383">
                  <c:v>6.4778884810347845</c:v>
                </c:pt>
                <c:pt idx="16384">
                  <c:v>6.4775110696807277</c:v>
                </c:pt>
                <c:pt idx="16385">
                  <c:v>6.4771337023011952</c:v>
                </c:pt>
                <c:pt idx="16386">
                  <c:v>6.476756378888501</c:v>
                </c:pt>
                <c:pt idx="16387">
                  <c:v>6.476379099434963</c:v>
                </c:pt>
                <c:pt idx="16388">
                  <c:v>6.4760018639328996</c:v>
                </c:pt>
                <c:pt idx="16389">
                  <c:v>6.4756246723746296</c:v>
                </c:pt>
                <c:pt idx="16390">
                  <c:v>6.4752475247524757</c:v>
                </c:pt>
                <c:pt idx="16391">
                  <c:v>6.4748704210587631</c:v>
                </c:pt>
                <c:pt idx="16392">
                  <c:v>6.4744933612858153</c:v>
                </c:pt>
                <c:pt idx="16393">
                  <c:v>6.4741163454259603</c:v>
                </c:pt>
                <c:pt idx="16394">
                  <c:v>6.4737393734715276</c:v>
                </c:pt>
                <c:pt idx="16395">
                  <c:v>6.473362445414848</c:v>
                </c:pt>
                <c:pt idx="16396">
                  <c:v>6.4729855612482545</c:v>
                </c:pt>
                <c:pt idx="16397">
                  <c:v>6.4726087209640806</c:v>
                </c:pt>
                <c:pt idx="16398">
                  <c:v>6.4722319245546638</c:v>
                </c:pt>
                <c:pt idx="16399">
                  <c:v>6.4718551720123418</c:v>
                </c:pt>
                <c:pt idx="16400">
                  <c:v>6.4714784633294533</c:v>
                </c:pt>
                <c:pt idx="16401">
                  <c:v>6.4711017984983421</c:v>
                </c:pt>
                <c:pt idx="16402">
                  <c:v>6.4707251775113503</c:v>
                </c:pt>
                <c:pt idx="16403">
                  <c:v>6.4703486003608228</c:v>
                </c:pt>
                <c:pt idx="16404">
                  <c:v>6.469972067039107</c:v>
                </c:pt>
                <c:pt idx="16405">
                  <c:v>6.4695955775385521</c:v>
                </c:pt>
                <c:pt idx="16406">
                  <c:v>6.4692191318515082</c:v>
                </c:pt>
                <c:pt idx="16407">
                  <c:v>6.4688427299703273</c:v>
                </c:pt>
                <c:pt idx="16408">
                  <c:v>6.4684663718873638</c:v>
                </c:pt>
                <c:pt idx="16409">
                  <c:v>6.4680900575949742</c:v>
                </c:pt>
                <c:pt idx="16410">
                  <c:v>6.4677137870855157</c:v>
                </c:pt>
                <c:pt idx="16411">
                  <c:v>6.4673375603513472</c:v>
                </c:pt>
                <c:pt idx="16412">
                  <c:v>6.4669613773848313</c:v>
                </c:pt>
                <c:pt idx="16413">
                  <c:v>6.4665852381783289</c:v>
                </c:pt>
                <c:pt idx="16414">
                  <c:v>6.4662091427242068</c:v>
                </c:pt>
                <c:pt idx="16415">
                  <c:v>6.4658330910148312</c:v>
                </c:pt>
                <c:pt idx="16416">
                  <c:v>6.4654570830425691</c:v>
                </c:pt>
                <c:pt idx="16417">
                  <c:v>6.4650811187997919</c:v>
                </c:pt>
                <c:pt idx="16418">
                  <c:v>6.4647051982788701</c:v>
                </c:pt>
                <c:pt idx="16419">
                  <c:v>6.4643293214721798</c:v>
                </c:pt>
                <c:pt idx="16420">
                  <c:v>6.4639534883720939</c:v>
                </c:pt>
                <c:pt idx="16421">
                  <c:v>6.4635776989709912</c:v>
                </c:pt>
                <c:pt idx="16422">
                  <c:v>6.4632019532612492</c:v>
                </c:pt>
                <c:pt idx="16423">
                  <c:v>6.4628262512352501</c:v>
                </c:pt>
                <c:pt idx="16424">
                  <c:v>6.4624505928853759</c:v>
                </c:pt>
                <c:pt idx="16425">
                  <c:v>6.4620749782040114</c:v>
                </c:pt>
                <c:pt idx="16426">
                  <c:v>6.4616994071835414</c:v>
                </c:pt>
                <c:pt idx="16427">
                  <c:v>6.461323879816355</c:v>
                </c:pt>
                <c:pt idx="16428">
                  <c:v>6.4609483960948406</c:v>
                </c:pt>
                <c:pt idx="16429">
                  <c:v>6.46057295601139</c:v>
                </c:pt>
                <c:pt idx="16430">
                  <c:v>6.4601975595583969</c:v>
                </c:pt>
                <c:pt idx="16431">
                  <c:v>6.4598222067282558</c:v>
                </c:pt>
                <c:pt idx="16432">
                  <c:v>6.4594468975133639</c:v>
                </c:pt>
                <c:pt idx="16433">
                  <c:v>6.4590716319061183</c:v>
                </c:pt>
                <c:pt idx="16434">
                  <c:v>6.4586964098989199</c:v>
                </c:pt>
                <c:pt idx="16435">
                  <c:v>6.458321231484172</c:v>
                </c:pt>
                <c:pt idx="16436">
                  <c:v>6.4579460966542763</c:v>
                </c:pt>
                <c:pt idx="16437">
                  <c:v>6.4575710054016389</c:v>
                </c:pt>
                <c:pt idx="16438">
                  <c:v>6.4571959577186675</c:v>
                </c:pt>
                <c:pt idx="16439">
                  <c:v>6.456820953597771</c:v>
                </c:pt>
                <c:pt idx="16440">
                  <c:v>6.4564459930313598</c:v>
                </c:pt>
                <c:pt idx="16441">
                  <c:v>6.4560710760118472</c:v>
                </c:pt>
                <c:pt idx="16442">
                  <c:v>6.4556962025316462</c:v>
                </c:pt>
                <c:pt idx="16443">
                  <c:v>6.4553213725831746</c:v>
                </c:pt>
                <c:pt idx="16444">
                  <c:v>6.4549465861588491</c:v>
                </c:pt>
                <c:pt idx="16445">
                  <c:v>6.454571843251089</c:v>
                </c:pt>
                <c:pt idx="16446">
                  <c:v>6.4541971438523174</c:v>
                </c:pt>
                <c:pt idx="16447">
                  <c:v>6.4538224879549553</c:v>
                </c:pt>
                <c:pt idx="16448">
                  <c:v>6.4534478755514284</c:v>
                </c:pt>
                <c:pt idx="16449">
                  <c:v>6.4530733066341641</c:v>
                </c:pt>
                <c:pt idx="16450">
                  <c:v>6.4526987811955898</c:v>
                </c:pt>
                <c:pt idx="16451">
                  <c:v>6.4523242992281364</c:v>
                </c:pt>
                <c:pt idx="16452">
                  <c:v>6.4519498607242349</c:v>
                </c:pt>
                <c:pt idx="16453">
                  <c:v>6.4515754656763198</c:v>
                </c:pt>
                <c:pt idx="16454">
                  <c:v>6.4512011140768255</c:v>
                </c:pt>
                <c:pt idx="16455">
                  <c:v>6.4508268059181901</c:v>
                </c:pt>
                <c:pt idx="16456">
                  <c:v>6.4504525411928526</c:v>
                </c:pt>
                <c:pt idx="16457">
                  <c:v>6.4500783198932536</c:v>
                </c:pt>
                <c:pt idx="16458">
                  <c:v>6.4497041420118348</c:v>
                </c:pt>
                <c:pt idx="16459">
                  <c:v>6.4493300075410414</c:v>
                </c:pt>
                <c:pt idx="16460">
                  <c:v>6.4489559164733183</c:v>
                </c:pt>
                <c:pt idx="16461">
                  <c:v>6.4485818688011145</c:v>
                </c:pt>
                <c:pt idx="16462">
                  <c:v>6.4482078645168786</c:v>
                </c:pt>
                <c:pt idx="16463">
                  <c:v>6.447833903613061</c:v>
                </c:pt>
                <c:pt idx="16464">
                  <c:v>6.4474599860821167</c:v>
                </c:pt>
                <c:pt idx="16465">
                  <c:v>6.4470861119164979</c:v>
                </c:pt>
                <c:pt idx="16466">
                  <c:v>6.4467122811086641</c:v>
                </c:pt>
                <c:pt idx="16467">
                  <c:v>6.446338493651071</c:v>
                </c:pt>
                <c:pt idx="16468">
                  <c:v>6.4459647495361789</c:v>
                </c:pt>
                <c:pt idx="16469">
                  <c:v>6.4455910487564507</c:v>
                </c:pt>
                <c:pt idx="16470">
                  <c:v>6.4452173913043485</c:v>
                </c:pt>
                <c:pt idx="16471">
                  <c:v>6.4448437771723386</c:v>
                </c:pt>
                <c:pt idx="16472">
                  <c:v>6.4444702063528876</c:v>
                </c:pt>
                <c:pt idx="16473">
                  <c:v>6.4440966788384637</c:v>
                </c:pt>
                <c:pt idx="16474">
                  <c:v>6.4437231946215379</c:v>
                </c:pt>
                <c:pt idx="16475">
                  <c:v>6.4433497536945818</c:v>
                </c:pt>
                <c:pt idx="16476">
                  <c:v>6.4429763560500701</c:v>
                </c:pt>
                <c:pt idx="16477">
                  <c:v>6.4426030016804781</c:v>
                </c:pt>
                <c:pt idx="16478">
                  <c:v>6.4422296905782837</c:v>
                </c:pt>
                <c:pt idx="16479">
                  <c:v>6.4418564227359649</c:v>
                </c:pt>
                <c:pt idx="16480">
                  <c:v>6.4414831981460035</c:v>
                </c:pt>
                <c:pt idx="16481">
                  <c:v>6.4411100168008817</c:v>
                </c:pt>
                <c:pt idx="16482">
                  <c:v>6.4407368786930839</c:v>
                </c:pt>
                <c:pt idx="16483">
                  <c:v>6.4403637838150969</c:v>
                </c:pt>
                <c:pt idx="16484">
                  <c:v>6.4399907321594076</c:v>
                </c:pt>
                <c:pt idx="16485">
                  <c:v>6.4396177237185066</c:v>
                </c:pt>
                <c:pt idx="16486">
                  <c:v>6.4392447584848842</c:v>
                </c:pt>
                <c:pt idx="16487">
                  <c:v>6.4388718364510344</c:v>
                </c:pt>
                <c:pt idx="16488">
                  <c:v>6.4384989576094522</c:v>
                </c:pt>
                <c:pt idx="16489">
                  <c:v>6.4381261219526325</c:v>
                </c:pt>
                <c:pt idx="16490">
                  <c:v>6.4377533294730753</c:v>
                </c:pt>
                <c:pt idx="16491">
                  <c:v>6.4373805801632802</c:v>
                </c:pt>
                <c:pt idx="16492">
                  <c:v>6.437007874015749</c:v>
                </c:pt>
                <c:pt idx="16493">
                  <c:v>6.4366352110229847</c:v>
                </c:pt>
                <c:pt idx="16494">
                  <c:v>6.4362625911774929</c:v>
                </c:pt>
                <c:pt idx="16495">
                  <c:v>6.4358900144717808</c:v>
                </c:pt>
                <c:pt idx="16496">
                  <c:v>6.4355174808983566</c:v>
                </c:pt>
                <c:pt idx="16497">
                  <c:v>6.4351449904497313</c:v>
                </c:pt>
                <c:pt idx="16498">
                  <c:v>6.4347725431184175</c:v>
                </c:pt>
                <c:pt idx="16499">
                  <c:v>6.4344001388969279</c:v>
                </c:pt>
                <c:pt idx="16500">
                  <c:v>6.4340277777777786</c:v>
                </c:pt>
                <c:pt idx="16501">
                  <c:v>6.4336554597534876</c:v>
                </c:pt>
                <c:pt idx="16502">
                  <c:v>6.433283184816573</c:v>
                </c:pt>
                <c:pt idx="16503">
                  <c:v>6.4329109529595563</c:v>
                </c:pt>
                <c:pt idx="16504">
                  <c:v>6.4325387641749607</c:v>
                </c:pt>
                <c:pt idx="16505">
                  <c:v>6.4321666184553088</c:v>
                </c:pt>
                <c:pt idx="16506">
                  <c:v>6.4317945157931282</c:v>
                </c:pt>
                <c:pt idx="16507">
                  <c:v>6.4314224561809459</c:v>
                </c:pt>
                <c:pt idx="16508">
                  <c:v>6.4310504396112922</c:v>
                </c:pt>
                <c:pt idx="16509">
                  <c:v>6.4306784660766967</c:v>
                </c:pt>
                <c:pt idx="16510">
                  <c:v>6.4303065355696942</c:v>
                </c:pt>
                <c:pt idx="16511">
                  <c:v>6.4299346480828188</c:v>
                </c:pt>
                <c:pt idx="16512">
                  <c:v>6.4295628036086061</c:v>
                </c:pt>
                <c:pt idx="16513">
                  <c:v>6.4291910021395946</c:v>
                </c:pt>
                <c:pt idx="16514">
                  <c:v>6.4288192436683254</c:v>
                </c:pt>
                <c:pt idx="16515">
                  <c:v>6.4284475281873386</c:v>
                </c:pt>
                <c:pt idx="16516">
                  <c:v>6.4280758556891779</c:v>
                </c:pt>
                <c:pt idx="16517">
                  <c:v>6.4277042261663881</c:v>
                </c:pt>
                <c:pt idx="16518">
                  <c:v>6.4273326396115165</c:v>
                </c:pt>
                <c:pt idx="16519">
                  <c:v>6.426961096017112</c:v>
                </c:pt>
                <c:pt idx="16520">
                  <c:v>6.4265895953757237</c:v>
                </c:pt>
                <c:pt idx="16521">
                  <c:v>6.4262181376799035</c:v>
                </c:pt>
                <c:pt idx="16522">
                  <c:v>6.4258467229222065</c:v>
                </c:pt>
                <c:pt idx="16523">
                  <c:v>6.4254753510951863</c:v>
                </c:pt>
                <c:pt idx="16524">
                  <c:v>6.4251040221914018</c:v>
                </c:pt>
                <c:pt idx="16525">
                  <c:v>6.4247327362034099</c:v>
                </c:pt>
                <c:pt idx="16526">
                  <c:v>6.4243614931237731</c:v>
                </c:pt>
                <c:pt idx="16527">
                  <c:v>6.4239902929450521</c:v>
                </c:pt>
                <c:pt idx="16528">
                  <c:v>6.4236191356598109</c:v>
                </c:pt>
                <c:pt idx="16529">
                  <c:v>6.4232480212606164</c:v>
                </c:pt>
                <c:pt idx="16530">
                  <c:v>6.4228769497400355</c:v>
                </c:pt>
                <c:pt idx="16531">
                  <c:v>6.4225059210906368</c:v>
                </c:pt>
                <c:pt idx="16532">
                  <c:v>6.4221349353049915</c:v>
                </c:pt>
                <c:pt idx="16533">
                  <c:v>6.4217639923756726</c:v>
                </c:pt>
                <c:pt idx="16534">
                  <c:v>6.4213930922952533</c:v>
                </c:pt>
                <c:pt idx="16535">
                  <c:v>6.4210222350563102</c:v>
                </c:pt>
                <c:pt idx="16536">
                  <c:v>6.4206514206514216</c:v>
                </c:pt>
                <c:pt idx="16537">
                  <c:v>6.4202806490731659</c:v>
                </c:pt>
                <c:pt idx="16538">
                  <c:v>6.419909920314125</c:v>
                </c:pt>
                <c:pt idx="16539">
                  <c:v>6.4195392343668809</c:v>
                </c:pt>
                <c:pt idx="16540">
                  <c:v>6.4191685912240191</c:v>
                </c:pt>
                <c:pt idx="16541">
                  <c:v>6.4187979908781259</c:v>
                </c:pt>
                <c:pt idx="16542">
                  <c:v>6.4184274333217886</c:v>
                </c:pt>
                <c:pt idx="16543">
                  <c:v>6.4180569185475962</c:v>
                </c:pt>
                <c:pt idx="16544">
                  <c:v>6.4176864465481422</c:v>
                </c:pt>
                <c:pt idx="16545">
                  <c:v>6.4173160173160184</c:v>
                </c:pt>
                <c:pt idx="16546">
                  <c:v>6.4169456308438191</c:v>
                </c:pt>
                <c:pt idx="16547">
                  <c:v>6.4165752871241422</c:v>
                </c:pt>
                <c:pt idx="16548">
                  <c:v>6.4162049861495856</c:v>
                </c:pt>
                <c:pt idx="16549">
                  <c:v>6.4158347279127481</c:v>
                </c:pt>
                <c:pt idx="16550">
                  <c:v>6.4154645124062331</c:v>
                </c:pt>
                <c:pt idx="16551">
                  <c:v>6.4150943396226427</c:v>
                </c:pt>
                <c:pt idx="16552">
                  <c:v>6.4147242095545822</c:v>
                </c:pt>
                <c:pt idx="16553">
                  <c:v>6.4143541221946583</c:v>
                </c:pt>
                <c:pt idx="16554">
                  <c:v>6.4139840775354804</c:v>
                </c:pt>
                <c:pt idx="16555">
                  <c:v>6.413614075569658</c:v>
                </c:pt>
                <c:pt idx="16556">
                  <c:v>6.4132441162898024</c:v>
                </c:pt>
                <c:pt idx="16557">
                  <c:v>6.4128741996885283</c:v>
                </c:pt>
                <c:pt idx="16558">
                  <c:v>6.4125043257584506</c:v>
                </c:pt>
                <c:pt idx="16559">
                  <c:v>6.4121344944921859</c:v>
                </c:pt>
                <c:pt idx="16560">
                  <c:v>6.4117647058823541</c:v>
                </c:pt>
                <c:pt idx="16561">
                  <c:v>6.4113949599215738</c:v>
                </c:pt>
                <c:pt idx="16562">
                  <c:v>6.4110252566024686</c:v>
                </c:pt>
                <c:pt idx="16563">
                  <c:v>6.4106555959176621</c:v>
                </c:pt>
                <c:pt idx="16564">
                  <c:v>6.4102859778597798</c:v>
                </c:pt>
                <c:pt idx="16565">
                  <c:v>6.4099164024214481</c:v>
                </c:pt>
                <c:pt idx="16566">
                  <c:v>6.4095468695952968</c:v>
                </c:pt>
                <c:pt idx="16567">
                  <c:v>6.4091773793739559</c:v>
                </c:pt>
                <c:pt idx="16568">
                  <c:v>6.4088079317500588</c:v>
                </c:pt>
                <c:pt idx="16569">
                  <c:v>6.408438526716238</c:v>
                </c:pt>
                <c:pt idx="16570">
                  <c:v>6.4080691642651306</c:v>
                </c:pt>
                <c:pt idx="16571">
                  <c:v>6.4076998443893736</c:v>
                </c:pt>
                <c:pt idx="16572">
                  <c:v>6.4073305670816056</c:v>
                </c:pt>
                <c:pt idx="16573">
                  <c:v>6.4069613323344674</c:v>
                </c:pt>
                <c:pt idx="16574">
                  <c:v>6.4065921401406021</c:v>
                </c:pt>
                <c:pt idx="16575">
                  <c:v>6.4062229904926546</c:v>
                </c:pt>
                <c:pt idx="16576">
                  <c:v>6.4058538833832692</c:v>
                </c:pt>
                <c:pt idx="16577">
                  <c:v>6.4054848188050935</c:v>
                </c:pt>
                <c:pt idx="16578">
                  <c:v>6.4051157967507786</c:v>
                </c:pt>
                <c:pt idx="16579">
                  <c:v>6.404746817212974</c:v>
                </c:pt>
                <c:pt idx="16580">
                  <c:v>6.4043778801843327</c:v>
                </c:pt>
                <c:pt idx="16581">
                  <c:v>6.4040089856575086</c:v>
                </c:pt>
                <c:pt idx="16582">
                  <c:v>6.4036401336251592</c:v>
                </c:pt>
                <c:pt idx="16583">
                  <c:v>6.4032713240799408</c:v>
                </c:pt>
                <c:pt idx="16584">
                  <c:v>6.4029025570145137</c:v>
                </c:pt>
                <c:pt idx="16585">
                  <c:v>6.4025338324215388</c:v>
                </c:pt>
                <c:pt idx="16586">
                  <c:v>6.4021651502936781</c:v>
                </c:pt>
                <c:pt idx="16587">
                  <c:v>6.4017965106235977</c:v>
                </c:pt>
                <c:pt idx="16588">
                  <c:v>6.4014279134039622</c:v>
                </c:pt>
                <c:pt idx="16589">
                  <c:v>6.4010593586274407</c:v>
                </c:pt>
                <c:pt idx="16590">
                  <c:v>6.400690846286702</c:v>
                </c:pt>
                <c:pt idx="16591">
                  <c:v>6.4003223763744179</c:v>
                </c:pt>
                <c:pt idx="16592">
                  <c:v>6.3999539488832609</c:v>
                </c:pt>
                <c:pt idx="16593">
                  <c:v>6.3995855638059069</c:v>
                </c:pt>
                <c:pt idx="16594">
                  <c:v>6.3992172211350304</c:v>
                </c:pt>
                <c:pt idx="16595">
                  <c:v>6.3988489208633101</c:v>
                </c:pt>
                <c:pt idx="16596">
                  <c:v>6.3984806629834265</c:v>
                </c:pt>
                <c:pt idx="16597">
                  <c:v>6.3981124474880602</c:v>
                </c:pt>
                <c:pt idx="16598">
                  <c:v>6.3977442743698942</c:v>
                </c:pt>
                <c:pt idx="16599">
                  <c:v>6.3973761436216128</c:v>
                </c:pt>
                <c:pt idx="16600">
                  <c:v>6.3970080552359043</c:v>
                </c:pt>
                <c:pt idx="16601">
                  <c:v>6.3966400092054547</c:v>
                </c:pt>
                <c:pt idx="16602">
                  <c:v>6.3962720055229561</c:v>
                </c:pt>
                <c:pt idx="16603">
                  <c:v>6.3959040441810977</c:v>
                </c:pt>
                <c:pt idx="16604">
                  <c:v>6.3955361251725735</c:v>
                </c:pt>
                <c:pt idx="16605">
                  <c:v>6.3951682484900783</c:v>
                </c:pt>
                <c:pt idx="16606">
                  <c:v>6.3948004141263093</c:v>
                </c:pt>
                <c:pt idx="16607">
                  <c:v>6.394432622073964</c:v>
                </c:pt>
                <c:pt idx="16608">
                  <c:v>6.3940648723257425</c:v>
                </c:pt>
                <c:pt idx="16609">
                  <c:v>6.3936971648743466</c:v>
                </c:pt>
                <c:pt idx="16610">
                  <c:v>6.393329499712479</c:v>
                </c:pt>
                <c:pt idx="16611">
                  <c:v>6.3929618768328451</c:v>
                </c:pt>
                <c:pt idx="16612">
                  <c:v>6.3925942962281521</c:v>
                </c:pt>
                <c:pt idx="16613">
                  <c:v>6.3922267578911063</c:v>
                </c:pt>
                <c:pt idx="16614">
                  <c:v>6.3918592618144192</c:v>
                </c:pt>
                <c:pt idx="16615">
                  <c:v>6.3914918079908025</c:v>
                </c:pt>
                <c:pt idx="16616">
                  <c:v>6.3911243964129696</c:v>
                </c:pt>
                <c:pt idx="16617">
                  <c:v>6.3907570270736338</c:v>
                </c:pt>
                <c:pt idx="16618">
                  <c:v>6.3903896999655139</c:v>
                </c:pt>
                <c:pt idx="16619">
                  <c:v>6.3900224150813276</c:v>
                </c:pt>
                <c:pt idx="16620">
                  <c:v>6.3896551724137938</c:v>
                </c:pt>
                <c:pt idx="16621">
                  <c:v>6.3892879719556355</c:v>
                </c:pt>
                <c:pt idx="16622">
                  <c:v>6.3889208136995759</c:v>
                </c:pt>
                <c:pt idx="16623">
                  <c:v>6.388553697638339</c:v>
                </c:pt>
                <c:pt idx="16624">
                  <c:v>6.3881866237646525</c:v>
                </c:pt>
                <c:pt idx="16625">
                  <c:v>6.3878195920712448</c:v>
                </c:pt>
                <c:pt idx="16626">
                  <c:v>6.3874526025508453</c:v>
                </c:pt>
                <c:pt idx="16627">
                  <c:v>6.3870856551961861</c:v>
                </c:pt>
                <c:pt idx="16628">
                  <c:v>6.3867187500000009</c:v>
                </c:pt>
                <c:pt idx="16629">
                  <c:v>6.3863518869550244</c:v>
                </c:pt>
                <c:pt idx="16630">
                  <c:v>6.3859850660539932</c:v>
                </c:pt>
                <c:pt idx="16631">
                  <c:v>6.3856182872896454</c:v>
                </c:pt>
                <c:pt idx="16632">
                  <c:v>6.3852515506547221</c:v>
                </c:pt>
                <c:pt idx="16633">
                  <c:v>6.384884856141964</c:v>
                </c:pt>
                <c:pt idx="16634">
                  <c:v>6.3845182037441148</c:v>
                </c:pt>
                <c:pt idx="16635">
                  <c:v>6.3841515934539199</c:v>
                </c:pt>
                <c:pt idx="16636">
                  <c:v>6.3837850252641255</c:v>
                </c:pt>
                <c:pt idx="16637">
                  <c:v>6.3834184991674805</c:v>
                </c:pt>
                <c:pt idx="16638">
                  <c:v>6.3830520151567356</c:v>
                </c:pt>
                <c:pt idx="16639">
                  <c:v>6.3826855732246406</c:v>
                </c:pt>
                <c:pt idx="16640">
                  <c:v>6.3823191733639506</c:v>
                </c:pt>
                <c:pt idx="16641">
                  <c:v>6.3819528155674199</c:v>
                </c:pt>
                <c:pt idx="16642">
                  <c:v>6.3815864998278045</c:v>
                </c:pt>
                <c:pt idx="16643">
                  <c:v>6.3812202261378648</c:v>
                </c:pt>
                <c:pt idx="16644">
                  <c:v>6.3808539944903586</c:v>
                </c:pt>
                <c:pt idx="16645">
                  <c:v>6.38048780487805</c:v>
                </c:pt>
                <c:pt idx="16646">
                  <c:v>6.3801216572937003</c:v>
                </c:pt>
                <c:pt idx="16647">
                  <c:v>6.3797555517300752</c:v>
                </c:pt>
                <c:pt idx="16648">
                  <c:v>6.3793894881799416</c:v>
                </c:pt>
                <c:pt idx="16649">
                  <c:v>6.3790234666360668</c:v>
                </c:pt>
                <c:pt idx="16650">
                  <c:v>6.3786574870912229</c:v>
                </c:pt>
                <c:pt idx="16651">
                  <c:v>6.3782915495381802</c:v>
                </c:pt>
                <c:pt idx="16652">
                  <c:v>6.3779256539697116</c:v>
                </c:pt>
                <c:pt idx="16653">
                  <c:v>6.3775598003785934</c:v>
                </c:pt>
                <c:pt idx="16654">
                  <c:v>6.3771939887576012</c:v>
                </c:pt>
                <c:pt idx="16655">
                  <c:v>6.3768282190995134</c:v>
                </c:pt>
                <c:pt idx="16656">
                  <c:v>6.3764624913971106</c:v>
                </c:pt>
                <c:pt idx="16657">
                  <c:v>6.376096805643173</c:v>
                </c:pt>
                <c:pt idx="16658">
                  <c:v>6.3757311618304859</c:v>
                </c:pt>
                <c:pt idx="16659">
                  <c:v>6.3753655599518329</c:v>
                </c:pt>
                <c:pt idx="16660">
                  <c:v>6.3750000000000009</c:v>
                </c:pt>
                <c:pt idx="16661">
                  <c:v>6.374634481967778</c:v>
                </c:pt>
                <c:pt idx="16662">
                  <c:v>6.3742690058479541</c:v>
                </c:pt>
                <c:pt idx="16663">
                  <c:v>6.3739035716333206</c:v>
                </c:pt>
                <c:pt idx="16664">
                  <c:v>6.3735381793166717</c:v>
                </c:pt>
                <c:pt idx="16665">
                  <c:v>6.3731728288908007</c:v>
                </c:pt>
                <c:pt idx="16666">
                  <c:v>6.3728075203485046</c:v>
                </c:pt>
                <c:pt idx="16667">
                  <c:v>6.372442253682582</c:v>
                </c:pt>
                <c:pt idx="16668">
                  <c:v>6.3720770288858333</c:v>
                </c:pt>
                <c:pt idx="16669">
                  <c:v>6.371711845951058</c:v>
                </c:pt>
                <c:pt idx="16670">
                  <c:v>6.371346704871061</c:v>
                </c:pt>
                <c:pt idx="16671">
                  <c:v>6.3709816056386464</c:v>
                </c:pt>
                <c:pt idx="16672">
                  <c:v>6.3706165482466197</c:v>
                </c:pt>
                <c:pt idx="16673">
                  <c:v>6.3702515326877913</c:v>
                </c:pt>
                <c:pt idx="16674">
                  <c:v>6.3698865589549678</c:v>
                </c:pt>
                <c:pt idx="16675">
                  <c:v>6.3695216270409629</c:v>
                </c:pt>
                <c:pt idx="16676">
                  <c:v>6.3691567369385895</c:v>
                </c:pt>
                <c:pt idx="16677">
                  <c:v>6.3687918886406605</c:v>
                </c:pt>
                <c:pt idx="16678">
                  <c:v>6.368427082139994</c:v>
                </c:pt>
                <c:pt idx="16679">
                  <c:v>6.3680623174294064</c:v>
                </c:pt>
                <c:pt idx="16680">
                  <c:v>6.3676975945017187</c:v>
                </c:pt>
                <c:pt idx="16681">
                  <c:v>6.3673329133497516</c:v>
                </c:pt>
                <c:pt idx="16682">
                  <c:v>6.3669682739663278</c:v>
                </c:pt>
                <c:pt idx="16683">
                  <c:v>6.3666036763442717</c:v>
                </c:pt>
                <c:pt idx="16684">
                  <c:v>6.3662391204764095</c:v>
                </c:pt>
                <c:pt idx="16685">
                  <c:v>6.3658746063555691</c:v>
                </c:pt>
                <c:pt idx="16686">
                  <c:v>6.3655101339745803</c:v>
                </c:pt>
                <c:pt idx="16687">
                  <c:v>6.3651457033262728</c:v>
                </c:pt>
                <c:pt idx="16688">
                  <c:v>6.3647813144034817</c:v>
                </c:pt>
                <c:pt idx="16689">
                  <c:v>6.3644169671990394</c:v>
                </c:pt>
                <c:pt idx="16690">
                  <c:v>6.3640526617057818</c:v>
                </c:pt>
                <c:pt idx="16691">
                  <c:v>6.3636883979165484</c:v>
                </c:pt>
                <c:pt idx="16692">
                  <c:v>6.363324175824177</c:v>
                </c:pt>
                <c:pt idx="16693">
                  <c:v>6.3629599954215079</c:v>
                </c:pt>
                <c:pt idx="16694">
                  <c:v>6.3625958567013861</c:v>
                </c:pt>
                <c:pt idx="16695">
                  <c:v>6.3622317596566536</c:v>
                </c:pt>
                <c:pt idx="16696">
                  <c:v>6.3618677042801561</c:v>
                </c:pt>
                <c:pt idx="16697">
                  <c:v>6.3615036905647431</c:v>
                </c:pt>
                <c:pt idx="16698">
                  <c:v>6.3611397185032619</c:v>
                </c:pt>
                <c:pt idx="16699">
                  <c:v>6.3607757880885645</c:v>
                </c:pt>
                <c:pt idx="16700">
                  <c:v>6.3604118993135019</c:v>
                </c:pt>
                <c:pt idx="16701">
                  <c:v>6.3600480521709288</c:v>
                </c:pt>
                <c:pt idx="16702">
                  <c:v>6.3596842466537016</c:v>
                </c:pt>
                <c:pt idx="16703">
                  <c:v>6.3593204827546765</c:v>
                </c:pt>
                <c:pt idx="16704">
                  <c:v>6.3589567604667137</c:v>
                </c:pt>
                <c:pt idx="16705">
                  <c:v>6.358593079782672</c:v>
                </c:pt>
                <c:pt idx="16706">
                  <c:v>6.3582294406954141</c:v>
                </c:pt>
                <c:pt idx="16707">
                  <c:v>6.3578658431978052</c:v>
                </c:pt>
                <c:pt idx="16708">
                  <c:v>6.3575022872827089</c:v>
                </c:pt>
                <c:pt idx="16709">
                  <c:v>6.357138772942994</c:v>
                </c:pt>
                <c:pt idx="16710">
                  <c:v>6.3567753001715275</c:v>
                </c:pt>
                <c:pt idx="16711">
                  <c:v>6.3564118689611808</c:v>
                </c:pt>
                <c:pt idx="16712">
                  <c:v>6.3560484793048255</c:v>
                </c:pt>
                <c:pt idx="16713">
                  <c:v>6.3556851311953357</c:v>
                </c:pt>
                <c:pt idx="16714">
                  <c:v>6.3553218246255865</c:v>
                </c:pt>
                <c:pt idx="16715">
                  <c:v>6.3549585595884546</c:v>
                </c:pt>
                <c:pt idx="16716">
                  <c:v>6.3545953360768186</c:v>
                </c:pt>
                <c:pt idx="16717">
                  <c:v>6.354232154083558</c:v>
                </c:pt>
                <c:pt idx="16718">
                  <c:v>6.353869013601555</c:v>
                </c:pt>
                <c:pt idx="16719">
                  <c:v>6.3535059146236934</c:v>
                </c:pt>
                <c:pt idx="16720">
                  <c:v>6.3531428571428581</c:v>
                </c:pt>
                <c:pt idx="16721">
                  <c:v>6.3527798411519347</c:v>
                </c:pt>
                <c:pt idx="16722">
                  <c:v>6.3524168666438126</c:v>
                </c:pt>
                <c:pt idx="16723">
                  <c:v>6.3520539336113817</c:v>
                </c:pt>
                <c:pt idx="16724">
                  <c:v>6.3516910420475332</c:v>
                </c:pt>
                <c:pt idx="16725">
                  <c:v>6.351328191945159</c:v>
                </c:pt>
                <c:pt idx="16726">
                  <c:v>6.3509653832971562</c:v>
                </c:pt>
                <c:pt idx="16727">
                  <c:v>6.3506026160964195</c:v>
                </c:pt>
                <c:pt idx="16728">
                  <c:v>6.350239890335847</c:v>
                </c:pt>
                <c:pt idx="16729">
                  <c:v>6.3498772060083395</c:v>
                </c:pt>
                <c:pt idx="16730">
                  <c:v>6.3495145631067968</c:v>
                </c:pt>
                <c:pt idx="16731">
                  <c:v>6.3491519616241225</c:v>
                </c:pt>
                <c:pt idx="16732">
                  <c:v>6.3487894015532218</c:v>
                </c:pt>
                <c:pt idx="16733">
                  <c:v>6.348426882886999</c:v>
                </c:pt>
                <c:pt idx="16734">
                  <c:v>6.3480644056183637</c:v>
                </c:pt>
                <c:pt idx="16735">
                  <c:v>6.3477019697402239</c:v>
                </c:pt>
                <c:pt idx="16736">
                  <c:v>6.3473395752454911</c:v>
                </c:pt>
                <c:pt idx="16737">
                  <c:v>6.3469772221270775</c:v>
                </c:pt>
                <c:pt idx="16738">
                  <c:v>6.3466149103778982</c:v>
                </c:pt>
                <c:pt idx="16739">
                  <c:v>6.3462526399908681</c:v>
                </c:pt>
                <c:pt idx="16740">
                  <c:v>6.3458904109589049</c:v>
                </c:pt>
                <c:pt idx="16741">
                  <c:v>6.3455282232749282</c:v>
                </c:pt>
                <c:pt idx="16742">
                  <c:v>6.3451660769318581</c:v>
                </c:pt>
                <c:pt idx="16743">
                  <c:v>6.3448039719226168</c:v>
                </c:pt>
                <c:pt idx="16744">
                  <c:v>6.3444419082401282</c:v>
                </c:pt>
                <c:pt idx="16745">
                  <c:v>6.3440798858773189</c:v>
                </c:pt>
                <c:pt idx="16746">
                  <c:v>6.3437179048271144</c:v>
                </c:pt>
                <c:pt idx="16747">
                  <c:v>6.3433559650824449</c:v>
                </c:pt>
                <c:pt idx="16748">
                  <c:v>6.3429940666362397</c:v>
                </c:pt>
                <c:pt idx="16749">
                  <c:v>6.3426322094814314</c:v>
                </c:pt>
                <c:pt idx="16750">
                  <c:v>6.3422703936109537</c:v>
                </c:pt>
                <c:pt idx="16751">
                  <c:v>6.3419086190177412</c:v>
                </c:pt>
                <c:pt idx="16752">
                  <c:v>6.3415468856947301</c:v>
                </c:pt>
                <c:pt idx="16753">
                  <c:v>6.3411851936348604</c:v>
                </c:pt>
                <c:pt idx="16754">
                  <c:v>6.340823542831072</c:v>
                </c:pt>
                <c:pt idx="16755">
                  <c:v>6.3404619332763055</c:v>
                </c:pt>
                <c:pt idx="16756">
                  <c:v>6.3401003649635044</c:v>
                </c:pt>
                <c:pt idx="16757">
                  <c:v>6.3397388378856139</c:v>
                </c:pt>
                <c:pt idx="16758">
                  <c:v>6.3393773520355809</c:v>
                </c:pt>
                <c:pt idx="16759">
                  <c:v>6.3390159074063526</c:v>
                </c:pt>
                <c:pt idx="16760">
                  <c:v>6.3386545039908793</c:v>
                </c:pt>
                <c:pt idx="16761">
                  <c:v>6.3382931417821116</c:v>
                </c:pt>
                <c:pt idx="16762">
                  <c:v>6.3379318207730027</c:v>
                </c:pt>
                <c:pt idx="16763">
                  <c:v>6.3375705409565075</c:v>
                </c:pt>
                <c:pt idx="16764">
                  <c:v>6.337209302325582</c:v>
                </c:pt>
                <c:pt idx="16765">
                  <c:v>6.3368481048731837</c:v>
                </c:pt>
                <c:pt idx="16766">
                  <c:v>6.3364869485922721</c:v>
                </c:pt>
                <c:pt idx="16767">
                  <c:v>6.3361258334758084</c:v>
                </c:pt>
                <c:pt idx="16768">
                  <c:v>6.3357647595167546</c:v>
                </c:pt>
                <c:pt idx="16769">
                  <c:v>6.3354037267080754</c:v>
                </c:pt>
                <c:pt idx="16770">
                  <c:v>6.3350427350427356</c:v>
                </c:pt>
                <c:pt idx="16771">
                  <c:v>6.3346817845137036</c:v>
                </c:pt>
                <c:pt idx="16772">
                  <c:v>6.3343208751139484</c:v>
                </c:pt>
                <c:pt idx="16773">
                  <c:v>6.3339600068364392</c:v>
                </c:pt>
                <c:pt idx="16774">
                  <c:v>6.3335991796741489</c:v>
                </c:pt>
                <c:pt idx="16775">
                  <c:v>6.3332383936200518</c:v>
                </c:pt>
                <c:pt idx="16776">
                  <c:v>6.3328776486671234</c:v>
                </c:pt>
                <c:pt idx="16777">
                  <c:v>6.3325169448083392</c:v>
                </c:pt>
                <c:pt idx="16778">
                  <c:v>6.3321562820366797</c:v>
                </c:pt>
                <c:pt idx="16779">
                  <c:v>6.3317956603451231</c:v>
                </c:pt>
                <c:pt idx="16780">
                  <c:v>6.3314350797266519</c:v>
                </c:pt>
                <c:pt idx="16781">
                  <c:v>6.3310745401742503</c:v>
                </c:pt>
                <c:pt idx="16782">
                  <c:v>6.3307140416809027</c:v>
                </c:pt>
                <c:pt idx="16783">
                  <c:v>6.330353584239595</c:v>
                </c:pt>
                <c:pt idx="16784">
                  <c:v>6.329993167843317</c:v>
                </c:pt>
                <c:pt idx="16785">
                  <c:v>6.3296327924850564</c:v>
                </c:pt>
                <c:pt idx="16786">
                  <c:v>6.3292724581578055</c:v>
                </c:pt>
                <c:pt idx="16787">
                  <c:v>6.3289121648545574</c:v>
                </c:pt>
                <c:pt idx="16788">
                  <c:v>6.3285519125683072</c:v>
                </c:pt>
                <c:pt idx="16789">
                  <c:v>6.3281917012920497</c:v>
                </c:pt>
                <c:pt idx="16790">
                  <c:v>6.3278315310187825</c:v>
                </c:pt>
                <c:pt idx="16791">
                  <c:v>6.3274714017415068</c:v>
                </c:pt>
                <c:pt idx="16792">
                  <c:v>6.327111313453222</c:v>
                </c:pt>
                <c:pt idx="16793">
                  <c:v>6.326751266146931</c:v>
                </c:pt>
                <c:pt idx="16794">
                  <c:v>6.3263912598156375</c:v>
                </c:pt>
                <c:pt idx="16795">
                  <c:v>6.3260312944523482</c:v>
                </c:pt>
                <c:pt idx="16796">
                  <c:v>6.3256713700500695</c:v>
                </c:pt>
                <c:pt idx="16797">
                  <c:v>6.3253114866018096</c:v>
                </c:pt>
                <c:pt idx="16798">
                  <c:v>6.3249516441005813</c:v>
                </c:pt>
                <c:pt idx="16799">
                  <c:v>6.3245918425393945</c:v>
                </c:pt>
                <c:pt idx="16800">
                  <c:v>6.3242320819112638</c:v>
                </c:pt>
                <c:pt idx="16801">
                  <c:v>6.3238723622092037</c:v>
                </c:pt>
                <c:pt idx="16802">
                  <c:v>6.3235126834262321</c:v>
                </c:pt>
                <c:pt idx="16803">
                  <c:v>6.3231530455553671</c:v>
                </c:pt>
                <c:pt idx="16804">
                  <c:v>6.3227934485896276</c:v>
                </c:pt>
                <c:pt idx="16805">
                  <c:v>6.3224338925220369</c:v>
                </c:pt>
                <c:pt idx="16806">
                  <c:v>6.3220743773456167</c:v>
                </c:pt>
                <c:pt idx="16807">
                  <c:v>6.3217149030533921</c:v>
                </c:pt>
                <c:pt idx="16808">
                  <c:v>6.3213554696383909</c:v>
                </c:pt>
                <c:pt idx="16809">
                  <c:v>6.3209960770936391</c:v>
                </c:pt>
                <c:pt idx="16810">
                  <c:v>6.3206367254121671</c:v>
                </c:pt>
                <c:pt idx="16811">
                  <c:v>6.3202774145870055</c:v>
                </c:pt>
                <c:pt idx="16812">
                  <c:v>6.3199181446111874</c:v>
                </c:pt>
                <c:pt idx="16813">
                  <c:v>6.3195589154777476</c:v>
                </c:pt>
                <c:pt idx="16814">
                  <c:v>6.3191997271797211</c:v>
                </c:pt>
                <c:pt idx="16815">
                  <c:v>6.3188405797101455</c:v>
                </c:pt>
                <c:pt idx="16816">
                  <c:v>6.31848147306206</c:v>
                </c:pt>
                <c:pt idx="16817">
                  <c:v>6.3181224072285058</c:v>
                </c:pt>
                <c:pt idx="16818">
                  <c:v>6.3177633822025241</c:v>
                </c:pt>
                <c:pt idx="16819">
                  <c:v>6.3174043979771586</c:v>
                </c:pt>
                <c:pt idx="16820">
                  <c:v>6.3170454545454557</c:v>
                </c:pt>
                <c:pt idx="16821">
                  <c:v>6.3166865519004611</c:v>
                </c:pt>
                <c:pt idx="16822">
                  <c:v>6.3163276900352239</c:v>
                </c:pt>
                <c:pt idx="16823">
                  <c:v>6.3159688689427949</c:v>
                </c:pt>
                <c:pt idx="16824">
                  <c:v>6.3156100886162241</c:v>
                </c:pt>
                <c:pt idx="16825">
                  <c:v>6.3152513490485669</c:v>
                </c:pt>
                <c:pt idx="16826">
                  <c:v>6.3148926502328759</c:v>
                </c:pt>
                <c:pt idx="16827">
                  <c:v>6.3145339921622092</c:v>
                </c:pt>
                <c:pt idx="16828">
                  <c:v>6.3141753748296239</c:v>
                </c:pt>
                <c:pt idx="16829">
                  <c:v>6.3138167982281796</c:v>
                </c:pt>
                <c:pt idx="16830">
                  <c:v>6.3134582623509381</c:v>
                </c:pt>
                <c:pt idx="16831">
                  <c:v>6.3130997671909608</c:v>
                </c:pt>
                <c:pt idx="16832">
                  <c:v>6.3127413127413137</c:v>
                </c:pt>
                <c:pt idx="16833">
                  <c:v>6.312382898995061</c:v>
                </c:pt>
                <c:pt idx="16834">
                  <c:v>6.3120245259452714</c:v>
                </c:pt>
                <c:pt idx="16835">
                  <c:v>6.3116661935850136</c:v>
                </c:pt>
                <c:pt idx="16836">
                  <c:v>6.3113079019073579</c:v>
                </c:pt>
                <c:pt idx="16837">
                  <c:v>6.3109496509053766</c:v>
                </c:pt>
                <c:pt idx="16838">
                  <c:v>6.3105914405721428</c:v>
                </c:pt>
                <c:pt idx="16839">
                  <c:v>6.3102332709007332</c:v>
                </c:pt>
                <c:pt idx="16840">
                  <c:v>6.3098751418842234</c:v>
                </c:pt>
                <c:pt idx="16841">
                  <c:v>6.3095170535156919</c:v>
                </c:pt>
                <c:pt idx="16842">
                  <c:v>6.3091590057882199</c:v>
                </c:pt>
                <c:pt idx="16843">
                  <c:v>6.3088009986948883</c:v>
                </c:pt>
                <c:pt idx="16844">
                  <c:v>6.3084430322287801</c:v>
                </c:pt>
                <c:pt idx="16845">
                  <c:v>6.3080851063829799</c:v>
                </c:pt>
                <c:pt idx="16846">
                  <c:v>6.3077272211505742</c:v>
                </c:pt>
                <c:pt idx="16847">
                  <c:v>6.3073693765246501</c:v>
                </c:pt>
                <c:pt idx="16848">
                  <c:v>6.3070115724982987</c:v>
                </c:pt>
                <c:pt idx="16849">
                  <c:v>6.3066538090646107</c:v>
                </c:pt>
                <c:pt idx="16850">
                  <c:v>6.306296086216677</c:v>
                </c:pt>
                <c:pt idx="16851">
                  <c:v>6.305938403947593</c:v>
                </c:pt>
                <c:pt idx="16852">
                  <c:v>6.3055807622504547</c:v>
                </c:pt>
                <c:pt idx="16853">
                  <c:v>6.3052231611183585</c:v>
                </c:pt>
                <c:pt idx="16854">
                  <c:v>6.3048656005444039</c:v>
                </c:pt>
                <c:pt idx="16855">
                  <c:v>6.3045080805216909</c:v>
                </c:pt>
                <c:pt idx="16856">
                  <c:v>6.3041506010433217</c:v>
                </c:pt>
                <c:pt idx="16857">
                  <c:v>6.3037931621023988</c:v>
                </c:pt>
                <c:pt idx="16858">
                  <c:v>6.3034357636920291</c:v>
                </c:pt>
                <c:pt idx="16859">
                  <c:v>6.3030784058053184</c:v>
                </c:pt>
                <c:pt idx="16860">
                  <c:v>6.3027210884353746</c:v>
                </c:pt>
                <c:pt idx="16861">
                  <c:v>6.302363811575308</c:v>
                </c:pt>
                <c:pt idx="16862">
                  <c:v>6.3020065752182299</c:v>
                </c:pt>
                <c:pt idx="16863">
                  <c:v>6.3016493793572526</c:v>
                </c:pt>
                <c:pt idx="16864">
                  <c:v>6.3012922239854916</c:v>
                </c:pt>
                <c:pt idx="16865">
                  <c:v>6.3009351090960619</c:v>
                </c:pt>
                <c:pt idx="16866">
                  <c:v>6.3005780346820819</c:v>
                </c:pt>
                <c:pt idx="16867">
                  <c:v>6.3002210007366699</c:v>
                </c:pt>
                <c:pt idx="16868">
                  <c:v>6.299864007252947</c:v>
                </c:pt>
                <c:pt idx="16869">
                  <c:v>6.2995070542240361</c:v>
                </c:pt>
                <c:pt idx="16870">
                  <c:v>6.29915014164306</c:v>
                </c:pt>
                <c:pt idx="16871">
                  <c:v>6.298793269503145</c:v>
                </c:pt>
                <c:pt idx="16872">
                  <c:v>6.2984364377974176</c:v>
                </c:pt>
                <c:pt idx="16873">
                  <c:v>6.2980796465190059</c:v>
                </c:pt>
                <c:pt idx="16874">
                  <c:v>6.2977228956610407</c:v>
                </c:pt>
                <c:pt idx="16875">
                  <c:v>6.2973661852166529</c:v>
                </c:pt>
                <c:pt idx="16876">
                  <c:v>6.2970095151789769</c:v>
                </c:pt>
                <c:pt idx="16877">
                  <c:v>6.2966528855411461</c:v>
                </c:pt>
                <c:pt idx="16878">
                  <c:v>6.2962962962962967</c:v>
                </c:pt>
                <c:pt idx="16879">
                  <c:v>6.2959397474375685</c:v>
                </c:pt>
                <c:pt idx="16880">
                  <c:v>6.2955832389580983</c:v>
                </c:pt>
                <c:pt idx="16881">
                  <c:v>6.2952267708510288</c:v>
                </c:pt>
                <c:pt idx="16882">
                  <c:v>6.2948703431095012</c:v>
                </c:pt>
                <c:pt idx="16883">
                  <c:v>6.2945139557266607</c:v>
                </c:pt>
                <c:pt idx="16884">
                  <c:v>6.2941576086956532</c:v>
                </c:pt>
                <c:pt idx="16885">
                  <c:v>6.2938013020096246</c:v>
                </c:pt>
                <c:pt idx="16886">
                  <c:v>6.2934450356617235</c:v>
                </c:pt>
                <c:pt idx="16887">
                  <c:v>6.2930888096451021</c:v>
                </c:pt>
                <c:pt idx="16888">
                  <c:v>6.2927326239529098</c:v>
                </c:pt>
                <c:pt idx="16889">
                  <c:v>6.2923764785783014</c:v>
                </c:pt>
                <c:pt idx="16890">
                  <c:v>6.2920203735144318</c:v>
                </c:pt>
                <c:pt idx="16891">
                  <c:v>6.2916643087544575</c:v>
                </c:pt>
                <c:pt idx="16892">
                  <c:v>6.2913082842915351</c:v>
                </c:pt>
                <c:pt idx="16893">
                  <c:v>6.2909523001188266</c:v>
                </c:pt>
                <c:pt idx="16894">
                  <c:v>6.2905963562294902</c:v>
                </c:pt>
                <c:pt idx="16895">
                  <c:v>6.2902404526166906</c:v>
                </c:pt>
                <c:pt idx="16896">
                  <c:v>6.2898845892735924</c:v>
                </c:pt>
                <c:pt idx="16897">
                  <c:v>6.2895287661933592</c:v>
                </c:pt>
                <c:pt idx="16898">
                  <c:v>6.2891729833691601</c:v>
                </c:pt>
                <c:pt idx="16899">
                  <c:v>6.2888172407941632</c:v>
                </c:pt>
                <c:pt idx="16900">
                  <c:v>6.2884615384615392</c:v>
                </c:pt>
                <c:pt idx="16901">
                  <c:v>6.2881058763644599</c:v>
                </c:pt>
                <c:pt idx="16902">
                  <c:v>6.2877502544960988</c:v>
                </c:pt>
                <c:pt idx="16903">
                  <c:v>6.2873946728496302</c:v>
                </c:pt>
                <c:pt idx="16904">
                  <c:v>6.2870391314182319</c:v>
                </c:pt>
                <c:pt idx="16905">
                  <c:v>6.286683630195081</c:v>
                </c:pt>
                <c:pt idx="16906">
                  <c:v>6.2863281691733581</c:v>
                </c:pt>
                <c:pt idx="16907">
                  <c:v>6.2859727483462438</c:v>
                </c:pt>
                <c:pt idx="16908">
                  <c:v>6.2856173677069211</c:v>
                </c:pt>
                <c:pt idx="16909">
                  <c:v>6.2852620272485735</c:v>
                </c:pt>
                <c:pt idx="16910">
                  <c:v>6.2849067269643877</c:v>
                </c:pt>
                <c:pt idx="16911">
                  <c:v>6.2845514668475504</c:v>
                </c:pt>
                <c:pt idx="16912">
                  <c:v>6.2841962468912511</c:v>
                </c:pt>
                <c:pt idx="16913">
                  <c:v>6.2838410670886802</c:v>
                </c:pt>
                <c:pt idx="16914">
                  <c:v>6.2834859274330288</c:v>
                </c:pt>
                <c:pt idx="16915">
                  <c:v>6.2831308279174918</c:v>
                </c:pt>
                <c:pt idx="16916">
                  <c:v>6.282775768535263</c:v>
                </c:pt>
                <c:pt idx="16917">
                  <c:v>6.2824207492795399</c:v>
                </c:pt>
                <c:pt idx="16918">
                  <c:v>6.2820657701435199</c:v>
                </c:pt>
                <c:pt idx="16919">
                  <c:v>6.2817108311204031</c:v>
                </c:pt>
                <c:pt idx="16920">
                  <c:v>6.2813559322033905</c:v>
                </c:pt>
                <c:pt idx="16921">
                  <c:v>6.2810010733856849</c:v>
                </c:pt>
                <c:pt idx="16922">
                  <c:v>6.2806462546604909</c:v>
                </c:pt>
                <c:pt idx="16923">
                  <c:v>6.2802914760210138</c:v>
                </c:pt>
                <c:pt idx="16924">
                  <c:v>6.2799367374604618</c:v>
                </c:pt>
                <c:pt idx="16925">
                  <c:v>6.2795820389720429</c:v>
                </c:pt>
                <c:pt idx="16926">
                  <c:v>6.2792273805489671</c:v>
                </c:pt>
                <c:pt idx="16927">
                  <c:v>6.2788727621844478</c:v>
                </c:pt>
                <c:pt idx="16928">
                  <c:v>6.2785181838716975</c:v>
                </c:pt>
                <c:pt idx="16929">
                  <c:v>6.2781636456039314</c:v>
                </c:pt>
                <c:pt idx="16930">
                  <c:v>6.2778091473743656</c:v>
                </c:pt>
                <c:pt idx="16931">
                  <c:v>6.2774546891762188</c:v>
                </c:pt>
                <c:pt idx="16932">
                  <c:v>6.2771002710027108</c:v>
                </c:pt>
                <c:pt idx="16933">
                  <c:v>6.2767458928470621</c:v>
                </c:pt>
                <c:pt idx="16934">
                  <c:v>6.2763915547024958</c:v>
                </c:pt>
                <c:pt idx="16935">
                  <c:v>6.276037256562236</c:v>
                </c:pt>
                <c:pt idx="16936">
                  <c:v>6.2756829984195086</c:v>
                </c:pt>
                <c:pt idx="16937">
                  <c:v>6.2753287802675404</c:v>
                </c:pt>
                <c:pt idx="16938">
                  <c:v>6.2749746020995607</c:v>
                </c:pt>
                <c:pt idx="16939">
                  <c:v>6.274620463908799</c:v>
                </c:pt>
                <c:pt idx="16940">
                  <c:v>6.2742663656884883</c:v>
                </c:pt>
                <c:pt idx="16941">
                  <c:v>6.2739123074318615</c:v>
                </c:pt>
                <c:pt idx="16942">
                  <c:v>6.2735582891321533</c:v>
                </c:pt>
                <c:pt idx="16943">
                  <c:v>6.2732043107825994</c:v>
                </c:pt>
                <c:pt idx="16944">
                  <c:v>6.2728503723764399</c:v>
                </c:pt>
                <c:pt idx="16945">
                  <c:v>6.2724964739069122</c:v>
                </c:pt>
                <c:pt idx="16946">
                  <c:v>6.2721426153672581</c:v>
                </c:pt>
                <c:pt idx="16947">
                  <c:v>6.2717887967507204</c:v>
                </c:pt>
                <c:pt idx="16948">
                  <c:v>6.2714350180505427</c:v>
                </c:pt>
                <c:pt idx="16949">
                  <c:v>6.2710812792599704</c:v>
                </c:pt>
                <c:pt idx="16950">
                  <c:v>6.2707275803722515</c:v>
                </c:pt>
                <c:pt idx="16951">
                  <c:v>6.2703739213806333</c:v>
                </c:pt>
                <c:pt idx="16952">
                  <c:v>6.2700203022783674</c:v>
                </c:pt>
                <c:pt idx="16953">
                  <c:v>6.2696667230587053</c:v>
                </c:pt>
                <c:pt idx="16954">
                  <c:v>6.2693131837148988</c:v>
                </c:pt>
                <c:pt idx="16955">
                  <c:v>6.2689596842402038</c:v>
                </c:pt>
                <c:pt idx="16956">
                  <c:v>6.2686062246278764</c:v>
                </c:pt>
                <c:pt idx="16957">
                  <c:v>6.2682528048711736</c:v>
                </c:pt>
                <c:pt idx="16958">
                  <c:v>6.2678994249633559</c:v>
                </c:pt>
                <c:pt idx="16959">
                  <c:v>6.2675460848976838</c:v>
                </c:pt>
                <c:pt idx="16960">
                  <c:v>6.2671927846674187</c:v>
                </c:pt>
                <c:pt idx="16961">
                  <c:v>6.2668395242658255</c:v>
                </c:pt>
                <c:pt idx="16962">
                  <c:v>6.2664863036861691</c:v>
                </c:pt>
                <c:pt idx="16963">
                  <c:v>6.2661331229217163</c:v>
                </c:pt>
                <c:pt idx="16964">
                  <c:v>6.2657799819657356</c:v>
                </c:pt>
                <c:pt idx="16965">
                  <c:v>6.2654268808114972</c:v>
                </c:pt>
                <c:pt idx="16966">
                  <c:v>6.2650738194522715</c:v>
                </c:pt>
                <c:pt idx="16967">
                  <c:v>6.2647207978813331</c:v>
                </c:pt>
                <c:pt idx="16968">
                  <c:v>6.2643678160919549</c:v>
                </c:pt>
                <c:pt idx="16969">
                  <c:v>6.2640148740774135</c:v>
                </c:pt>
                <c:pt idx="16970">
                  <c:v>6.2636619718309872</c:v>
                </c:pt>
                <c:pt idx="16971">
                  <c:v>6.2633091093459532</c:v>
                </c:pt>
                <c:pt idx="16972">
                  <c:v>6.2629562866155934</c:v>
                </c:pt>
                <c:pt idx="16973">
                  <c:v>6.2626035036331897</c:v>
                </c:pt>
                <c:pt idx="16974">
                  <c:v>6.2622507603920248</c:v>
                </c:pt>
                <c:pt idx="16975">
                  <c:v>6.2618980568853848</c:v>
                </c:pt>
                <c:pt idx="16976">
                  <c:v>6.2615453931065561</c:v>
                </c:pt>
                <c:pt idx="16977">
                  <c:v>6.2611927690488267</c:v>
                </c:pt>
                <c:pt idx="16978">
                  <c:v>6.2608401847054855</c:v>
                </c:pt>
                <c:pt idx="16979">
                  <c:v>6.2604876400698242</c:v>
                </c:pt>
                <c:pt idx="16980">
                  <c:v>6.260135135135136</c:v>
                </c:pt>
                <c:pt idx="16981">
                  <c:v>6.2597826698947143</c:v>
                </c:pt>
                <c:pt idx="16982">
                  <c:v>6.2594302443418544</c:v>
                </c:pt>
                <c:pt idx="16983">
                  <c:v>6.2590778584698539</c:v>
                </c:pt>
                <c:pt idx="16984">
                  <c:v>6.2587255122720116</c:v>
                </c:pt>
                <c:pt idx="16985">
                  <c:v>6.2583732057416279</c:v>
                </c:pt>
                <c:pt idx="16986">
                  <c:v>6.2580209388720034</c:v>
                </c:pt>
                <c:pt idx="16987">
                  <c:v>6.2576687116564429</c:v>
                </c:pt>
                <c:pt idx="16988">
                  <c:v>6.2573165240882496</c:v>
                </c:pt>
                <c:pt idx="16989">
                  <c:v>6.2569643761607301</c:v>
                </c:pt>
                <c:pt idx="16990">
                  <c:v>6.2566122678671929</c:v>
                </c:pt>
                <c:pt idx="16991">
                  <c:v>6.2562601992009466</c:v>
                </c:pt>
                <c:pt idx="16992">
                  <c:v>6.2559081701553012</c:v>
                </c:pt>
                <c:pt idx="16993">
                  <c:v>6.2555561807235707</c:v>
                </c:pt>
                <c:pt idx="16994">
                  <c:v>6.255204230899067</c:v>
                </c:pt>
                <c:pt idx="16995">
                  <c:v>6.2548523206751065</c:v>
                </c:pt>
                <c:pt idx="16996">
                  <c:v>6.254500450045005</c:v>
                </c:pt>
                <c:pt idx="16997">
                  <c:v>6.2541486190020823</c:v>
                </c:pt>
                <c:pt idx="16998">
                  <c:v>6.2537968275396567</c:v>
                </c:pt>
                <c:pt idx="16999">
                  <c:v>6.25344507565105</c:v>
                </c:pt>
                <c:pt idx="17000">
                  <c:v>6.2530933633295849</c:v>
                </c:pt>
                <c:pt idx="17001">
                  <c:v>6.2527416905685849</c:v>
                </c:pt>
                <c:pt idx="17002">
                  <c:v>6.2523900573613771</c:v>
                </c:pt>
                <c:pt idx="17003">
                  <c:v>6.2520384637012887</c:v>
                </c:pt>
                <c:pt idx="17004">
                  <c:v>6.2516869095816476</c:v>
                </c:pt>
                <c:pt idx="17005">
                  <c:v>6.2513353949957837</c:v>
                </c:pt>
                <c:pt idx="17006">
                  <c:v>6.2509839199370303</c:v>
                </c:pt>
                <c:pt idx="17007">
                  <c:v>6.2506324843987189</c:v>
                </c:pt>
                <c:pt idx="17008">
                  <c:v>6.2502810883741855</c:v>
                </c:pt>
                <c:pt idx="17009">
                  <c:v>6.2499297318567661</c:v>
                </c:pt>
                <c:pt idx="17010">
                  <c:v>6.2495784148397986</c:v>
                </c:pt>
                <c:pt idx="17011">
                  <c:v>6.2492271373166215</c:v>
                </c:pt>
                <c:pt idx="17012">
                  <c:v>6.2488758992805762</c:v>
                </c:pt>
                <c:pt idx="17013">
                  <c:v>6.2485247007250049</c:v>
                </c:pt>
                <c:pt idx="17014">
                  <c:v>6.2481735416432516</c:v>
                </c:pt>
                <c:pt idx="17015">
                  <c:v>6.2478224220286602</c:v>
                </c:pt>
                <c:pt idx="17016">
                  <c:v>6.2474713418745793</c:v>
                </c:pt>
                <c:pt idx="17017">
                  <c:v>6.2471203011743563</c:v>
                </c:pt>
                <c:pt idx="17018">
                  <c:v>6.2467692999213407</c:v>
                </c:pt>
                <c:pt idx="17019">
                  <c:v>6.2464183381088834</c:v>
                </c:pt>
                <c:pt idx="17020">
                  <c:v>6.2460674157303382</c:v>
                </c:pt>
                <c:pt idx="17021">
                  <c:v>6.245716532779058</c:v>
                </c:pt>
                <c:pt idx="17022">
                  <c:v>6.2453656892484002</c:v>
                </c:pt>
                <c:pt idx="17023">
                  <c:v>6.2450148851317202</c:v>
                </c:pt>
                <c:pt idx="17024">
                  <c:v>6.2446641204223781</c:v>
                </c:pt>
                <c:pt idx="17025">
                  <c:v>6.2443133951137328</c:v>
                </c:pt>
                <c:pt idx="17026">
                  <c:v>6.2439627091991472</c:v>
                </c:pt>
                <c:pt idx="17027">
                  <c:v>6.2436120626719838</c:v>
                </c:pt>
                <c:pt idx="17028">
                  <c:v>6.243261455525607</c:v>
                </c:pt>
                <c:pt idx="17029">
                  <c:v>6.2429108877533839</c:v>
                </c:pt>
                <c:pt idx="17030">
                  <c:v>6.2425603593486816</c:v>
                </c:pt>
                <c:pt idx="17031">
                  <c:v>6.242209870304869</c:v>
                </c:pt>
                <c:pt idx="17032">
                  <c:v>6.2418594206153166</c:v>
                </c:pt>
                <c:pt idx="17033">
                  <c:v>6.241509010273397</c:v>
                </c:pt>
                <c:pt idx="17034">
                  <c:v>6.2411586392724834</c:v>
                </c:pt>
                <c:pt idx="17035">
                  <c:v>6.2408083076059508</c:v>
                </c:pt>
                <c:pt idx="17036">
                  <c:v>6.2404580152671763</c:v>
                </c:pt>
                <c:pt idx="17037">
                  <c:v>6.2401077622495373</c:v>
                </c:pt>
                <c:pt idx="17038">
                  <c:v>6.2397575485464145</c:v>
                </c:pt>
                <c:pt idx="17039">
                  <c:v>6.2394073741511882</c:v>
                </c:pt>
                <c:pt idx="17040">
                  <c:v>6.2390572390572396</c:v>
                </c:pt>
                <c:pt idx="17041">
                  <c:v>6.2387071432579546</c:v>
                </c:pt>
                <c:pt idx="17042">
                  <c:v>6.238357086746718</c:v>
                </c:pt>
                <c:pt idx="17043">
                  <c:v>6.2380070695169172</c:v>
                </c:pt>
                <c:pt idx="17044">
                  <c:v>6.2376570915619398</c:v>
                </c:pt>
                <c:pt idx="17045">
                  <c:v>6.237307152875176</c:v>
                </c:pt>
                <c:pt idx="17046">
                  <c:v>6.2369572534500177</c:v>
                </c:pt>
                <c:pt idx="17047">
                  <c:v>6.2366073932798569</c:v>
                </c:pt>
                <c:pt idx="17048">
                  <c:v>6.2362575723580891</c:v>
                </c:pt>
                <c:pt idx="17049">
                  <c:v>6.2359077906781097</c:v>
                </c:pt>
                <c:pt idx="17050">
                  <c:v>6.2355580482333153</c:v>
                </c:pt>
                <c:pt idx="17051">
                  <c:v>6.2352083450171056</c:v>
                </c:pt>
                <c:pt idx="17052">
                  <c:v>6.2348586810228808</c:v>
                </c:pt>
                <c:pt idx="17053">
                  <c:v>6.2345090562440424</c:v>
                </c:pt>
                <c:pt idx="17054">
                  <c:v>6.234159470673994</c:v>
                </c:pt>
                <c:pt idx="17055">
                  <c:v>6.23380992430614</c:v>
                </c:pt>
                <c:pt idx="17056">
                  <c:v>6.2334604171338874</c:v>
                </c:pt>
                <c:pt idx="17057">
                  <c:v>6.2331109491506425</c:v>
                </c:pt>
                <c:pt idx="17058">
                  <c:v>6.2327615203498157</c:v>
                </c:pt>
                <c:pt idx="17059">
                  <c:v>6.2324121307248168</c:v>
                </c:pt>
                <c:pt idx="17060">
                  <c:v>6.2320627802690591</c:v>
                </c:pt>
                <c:pt idx="17061">
                  <c:v>6.231713468975955</c:v>
                </c:pt>
                <c:pt idx="17062">
                  <c:v>6.2313641968389204</c:v>
                </c:pt>
                <c:pt idx="17063">
                  <c:v>6.2310149638513712</c:v>
                </c:pt>
                <c:pt idx="17064">
                  <c:v>6.2306657700067261</c:v>
                </c:pt>
                <c:pt idx="17065">
                  <c:v>6.2303166152984035</c:v>
                </c:pt>
                <c:pt idx="17066">
                  <c:v>6.2299674997198258</c:v>
                </c:pt>
                <c:pt idx="17067">
                  <c:v>6.229618423264415</c:v>
                </c:pt>
                <c:pt idx="17068">
                  <c:v>6.229269385925595</c:v>
                </c:pt>
                <c:pt idx="17069">
                  <c:v>6.2289203876967907</c:v>
                </c:pt>
                <c:pt idx="17070">
                  <c:v>6.2285714285714295</c:v>
                </c:pt>
                <c:pt idx="17071">
                  <c:v>6.2282225085429399</c:v>
                </c:pt>
                <c:pt idx="17072">
                  <c:v>6.2278736276047511</c:v>
                </c:pt>
                <c:pt idx="17073">
                  <c:v>6.2275247857502949</c:v>
                </c:pt>
                <c:pt idx="17074">
                  <c:v>6.2271759829730042</c:v>
                </c:pt>
                <c:pt idx="17075">
                  <c:v>6.2268272192663128</c:v>
                </c:pt>
                <c:pt idx="17076">
                  <c:v>6.2264784946236569</c:v>
                </c:pt>
                <c:pt idx="17077">
                  <c:v>6.2261298090384729</c:v>
                </c:pt>
                <c:pt idx="17078">
                  <c:v>6.2257811625042008</c:v>
                </c:pt>
                <c:pt idx="17079">
                  <c:v>6.2254325550142795</c:v>
                </c:pt>
                <c:pt idx="17080">
                  <c:v>6.2250839865621508</c:v>
                </c:pt>
                <c:pt idx="17081">
                  <c:v>6.2247354571412581</c:v>
                </c:pt>
                <c:pt idx="17082">
                  <c:v>6.2243869667450458</c:v>
                </c:pt>
                <c:pt idx="17083">
                  <c:v>6.2240385153669608</c:v>
                </c:pt>
                <c:pt idx="17084">
                  <c:v>6.2236901030004486</c:v>
                </c:pt>
                <c:pt idx="17085">
                  <c:v>6.2233417296389595</c:v>
                </c:pt>
                <c:pt idx="17086">
                  <c:v>6.2229933952759442</c:v>
                </c:pt>
                <c:pt idx="17087">
                  <c:v>6.2226450999048533</c:v>
                </c:pt>
                <c:pt idx="17088">
                  <c:v>6.2222968435191408</c:v>
                </c:pt>
                <c:pt idx="17089">
                  <c:v>6.2219486261122618</c:v>
                </c:pt>
                <c:pt idx="17090">
                  <c:v>6.2216004476776732</c:v>
                </c:pt>
                <c:pt idx="17091">
                  <c:v>6.2212523082088307</c:v>
                </c:pt>
                <c:pt idx="17092">
                  <c:v>6.2209042076991947</c:v>
                </c:pt>
                <c:pt idx="17093">
                  <c:v>6.2205561461422265</c:v>
                </c:pt>
                <c:pt idx="17094">
                  <c:v>6.2202081235313873</c:v>
                </c:pt>
                <c:pt idx="17095">
                  <c:v>6.219860139860141</c:v>
                </c:pt>
                <c:pt idx="17096">
                  <c:v>6.2195121951219523</c:v>
                </c:pt>
                <c:pt idx="17097">
                  <c:v>6.2191642893102879</c:v>
                </c:pt>
                <c:pt idx="17098">
                  <c:v>6.218816422418616</c:v>
                </c:pt>
                <c:pt idx="17099">
                  <c:v>6.2184685944404059</c:v>
                </c:pt>
                <c:pt idx="17100">
                  <c:v>6.2181208053691286</c:v>
                </c:pt>
                <c:pt idx="17101">
                  <c:v>6.217773055198256</c:v>
                </c:pt>
                <c:pt idx="17102">
                  <c:v>6.2174253439212626</c:v>
                </c:pt>
                <c:pt idx="17103">
                  <c:v>6.2170776715316229</c:v>
                </c:pt>
                <c:pt idx="17104">
                  <c:v>6.2167300380228143</c:v>
                </c:pt>
                <c:pt idx="17105">
                  <c:v>6.2163824433883148</c:v>
                </c:pt>
                <c:pt idx="17106">
                  <c:v>6.2160348876216043</c:v>
                </c:pt>
                <c:pt idx="17107">
                  <c:v>6.2156873707161635</c:v>
                </c:pt>
                <c:pt idx="17108">
                  <c:v>6.215339892665475</c:v>
                </c:pt>
                <c:pt idx="17109">
                  <c:v>6.2149924534630232</c:v>
                </c:pt>
                <c:pt idx="17110">
                  <c:v>6.2146450531022923</c:v>
                </c:pt>
                <c:pt idx="17111">
                  <c:v>6.2142976915767711</c:v>
                </c:pt>
                <c:pt idx="17112">
                  <c:v>6.2139503688799476</c:v>
                </c:pt>
                <c:pt idx="17113">
                  <c:v>6.2136030850053103</c:v>
                </c:pt>
                <c:pt idx="17114">
                  <c:v>6.2132558399463518</c:v>
                </c:pt>
                <c:pt idx="17115">
                  <c:v>6.2129086336965642</c:v>
                </c:pt>
                <c:pt idx="17116">
                  <c:v>6.2125614662494417</c:v>
                </c:pt>
                <c:pt idx="17117">
                  <c:v>6.2122143375984811</c:v>
                </c:pt>
                <c:pt idx="17118">
                  <c:v>6.2118672477371781</c:v>
                </c:pt>
                <c:pt idx="17119">
                  <c:v>6.2115201966590323</c:v>
                </c:pt>
                <c:pt idx="17120">
                  <c:v>6.2111731843575431</c:v>
                </c:pt>
                <c:pt idx="17121">
                  <c:v>6.2108262108262116</c:v>
                </c:pt>
                <c:pt idx="17122">
                  <c:v>6.2104792760585417</c:v>
                </c:pt>
                <c:pt idx="17123">
                  <c:v>6.2101323800480372</c:v>
                </c:pt>
                <c:pt idx="17124">
                  <c:v>6.2097855227882048</c:v>
                </c:pt>
                <c:pt idx="17125">
                  <c:v>6.2094387042725501</c:v>
                </c:pt>
                <c:pt idx="17126">
                  <c:v>6.2090919244945839</c:v>
                </c:pt>
                <c:pt idx="17127">
                  <c:v>6.2087451834478147</c:v>
                </c:pt>
                <c:pt idx="17128">
                  <c:v>6.2083984811257551</c:v>
                </c:pt>
                <c:pt idx="17129">
                  <c:v>6.208051817521917</c:v>
                </c:pt>
                <c:pt idx="17130">
                  <c:v>6.2077051926298168</c:v>
                </c:pt>
                <c:pt idx="17131">
                  <c:v>6.2073586064429689</c:v>
                </c:pt>
                <c:pt idx="17132">
                  <c:v>6.2070120589548914</c:v>
                </c:pt>
                <c:pt idx="17133">
                  <c:v>6.2066655501591033</c:v>
                </c:pt>
                <c:pt idx="17134">
                  <c:v>6.2063190800491244</c:v>
                </c:pt>
                <c:pt idx="17135">
                  <c:v>6.2059726486184772</c:v>
                </c:pt>
                <c:pt idx="17136">
                  <c:v>6.2056262558606843</c:v>
                </c:pt>
                <c:pt idx="17137">
                  <c:v>6.2052799017692699</c:v>
                </c:pt>
                <c:pt idx="17138">
                  <c:v>6.2049335863377619</c:v>
                </c:pt>
                <c:pt idx="17139">
                  <c:v>6.2045873095596864</c:v>
                </c:pt>
                <c:pt idx="17140">
                  <c:v>6.2042410714285721</c:v>
                </c:pt>
                <c:pt idx="17141">
                  <c:v>6.2038948719379503</c:v>
                </c:pt>
                <c:pt idx="17142">
                  <c:v>6.2035487110813534</c:v>
                </c:pt>
                <c:pt idx="17143">
                  <c:v>6.2032025888523137</c:v>
                </c:pt>
                <c:pt idx="17144">
                  <c:v>6.202856505244366</c:v>
                </c:pt>
                <c:pt idx="17145">
                  <c:v>6.2025104602510472</c:v>
                </c:pt>
                <c:pt idx="17146">
                  <c:v>6.202164453865894</c:v>
                </c:pt>
                <c:pt idx="17147">
                  <c:v>6.2018184860824466</c:v>
                </c:pt>
                <c:pt idx="17148">
                  <c:v>6.2014725568942444</c:v>
                </c:pt>
                <c:pt idx="17149">
                  <c:v>6.2011266662948303</c:v>
                </c:pt>
                <c:pt idx="17150">
                  <c:v>6.2007808142777474</c:v>
                </c:pt>
                <c:pt idx="17151">
                  <c:v>6.2004350008365412</c:v>
                </c:pt>
                <c:pt idx="17152">
                  <c:v>6.2000892259647564</c:v>
                </c:pt>
                <c:pt idx="17153">
                  <c:v>6.1997434896559422</c:v>
                </c:pt>
                <c:pt idx="17154">
                  <c:v>6.1993977919036478</c:v>
                </c:pt>
                <c:pt idx="17155">
                  <c:v>6.1990521327014223</c:v>
                </c:pt>
                <c:pt idx="17156">
                  <c:v>6.1987065120428193</c:v>
                </c:pt>
                <c:pt idx="17157">
                  <c:v>6.1983609299213924</c:v>
                </c:pt>
                <c:pt idx="17158">
                  <c:v>6.1980153863306953</c:v>
                </c:pt>
                <c:pt idx="17159">
                  <c:v>6.197669881264285</c:v>
                </c:pt>
                <c:pt idx="17160">
                  <c:v>6.1973244147157196</c:v>
                </c:pt>
                <c:pt idx="17161">
                  <c:v>6.1969789866785581</c:v>
                </c:pt>
                <c:pt idx="17162">
                  <c:v>6.1966335971463611</c:v>
                </c:pt>
                <c:pt idx="17163">
                  <c:v>6.1962882461126911</c:v>
                </c:pt>
                <c:pt idx="17164">
                  <c:v>6.1959429335711107</c:v>
                </c:pt>
                <c:pt idx="17165">
                  <c:v>6.1955976595151858</c:v>
                </c:pt>
                <c:pt idx="17166">
                  <c:v>6.1952524239384825</c:v>
                </c:pt>
                <c:pt idx="17167">
                  <c:v>6.1949072268345695</c:v>
                </c:pt>
                <c:pt idx="17168">
                  <c:v>6.1945620681970146</c:v>
                </c:pt>
                <c:pt idx="17169">
                  <c:v>6.1942169480193892</c:v>
                </c:pt>
                <c:pt idx="17170">
                  <c:v>6.1938718662952654</c:v>
                </c:pt>
                <c:pt idx="17171">
                  <c:v>6.1935268230182174</c:v>
                </c:pt>
                <c:pt idx="17172">
                  <c:v>6.1931818181818192</c:v>
                </c:pt>
                <c:pt idx="17173">
                  <c:v>6.1928368517796475</c:v>
                </c:pt>
                <c:pt idx="17174">
                  <c:v>6.1924919238052807</c:v>
                </c:pt>
                <c:pt idx="17175">
                  <c:v>6.1921470342522982</c:v>
                </c:pt>
                <c:pt idx="17176">
                  <c:v>6.1918021831142802</c:v>
                </c:pt>
                <c:pt idx="17177">
                  <c:v>6.1914573703848088</c:v>
                </c:pt>
                <c:pt idx="17178">
                  <c:v>6.1911125960574687</c:v>
                </c:pt>
                <c:pt idx="17179">
                  <c:v>6.1907678601258427</c:v>
                </c:pt>
                <c:pt idx="17180">
                  <c:v>6.19042316258352</c:v>
                </c:pt>
                <c:pt idx="17181">
                  <c:v>6.1900785034240862</c:v>
                </c:pt>
                <c:pt idx="17182">
                  <c:v>6.1897338826411321</c:v>
                </c:pt>
                <c:pt idx="17183">
                  <c:v>6.1893893002282478</c:v>
                </c:pt>
                <c:pt idx="17184">
                  <c:v>6.1890447561790252</c:v>
                </c:pt>
                <c:pt idx="17185">
                  <c:v>6.1887002504870594</c:v>
                </c:pt>
                <c:pt idx="17186">
                  <c:v>6.1883557831459433</c:v>
                </c:pt>
                <c:pt idx="17187">
                  <c:v>6.1880113541492747</c:v>
                </c:pt>
                <c:pt idx="17188">
                  <c:v>6.1876669634906509</c:v>
                </c:pt>
                <c:pt idx="17189">
                  <c:v>6.1873226111636717</c:v>
                </c:pt>
                <c:pt idx="17190">
                  <c:v>6.1869782971619376</c:v>
                </c:pt>
                <c:pt idx="17191">
                  <c:v>6.1866340214790503</c:v>
                </c:pt>
                <c:pt idx="17192">
                  <c:v>6.186289784108614</c:v>
                </c:pt>
                <c:pt idx="17193">
                  <c:v>6.1859455850442338</c:v>
                </c:pt>
                <c:pt idx="17194">
                  <c:v>6.1856014242795156</c:v>
                </c:pt>
                <c:pt idx="17195">
                  <c:v>6.1852573018080674</c:v>
                </c:pt>
                <c:pt idx="17196">
                  <c:v>6.1849132176234987</c:v>
                </c:pt>
                <c:pt idx="17197">
                  <c:v>6.1845691717194198</c:v>
                </c:pt>
                <c:pt idx="17198">
                  <c:v>6.1842251640894439</c:v>
                </c:pt>
                <c:pt idx="17199">
                  <c:v>6.1838811947271823</c:v>
                </c:pt>
                <c:pt idx="17200">
                  <c:v>6.1835372636262518</c:v>
                </c:pt>
                <c:pt idx="17201">
                  <c:v>6.1831933707802689</c:v>
                </c:pt>
                <c:pt idx="17202">
                  <c:v>6.1828495161828503</c:v>
                </c:pt>
                <c:pt idx="17203">
                  <c:v>6.1825056998276162</c:v>
                </c:pt>
                <c:pt idx="17204">
                  <c:v>6.182161921708186</c:v>
                </c:pt>
                <c:pt idx="17205">
                  <c:v>6.1818181818181825</c:v>
                </c:pt>
                <c:pt idx="17206">
                  <c:v>6.1814744801512296</c:v>
                </c:pt>
                <c:pt idx="17207">
                  <c:v>6.1811308167009518</c:v>
                </c:pt>
                <c:pt idx="17208">
                  <c:v>6.1807871914609747</c:v>
                </c:pt>
                <c:pt idx="17209">
                  <c:v>6.1804436044249274</c:v>
                </c:pt>
                <c:pt idx="17210">
                  <c:v>6.180100055586438</c:v>
                </c:pt>
                <c:pt idx="17211">
                  <c:v>6.1797565449391367</c:v>
                </c:pt>
                <c:pt idx="17212">
                  <c:v>6.1794130724766569</c:v>
                </c:pt>
                <c:pt idx="17213">
                  <c:v>6.1790696381926313</c:v>
                </c:pt>
                <c:pt idx="17214">
                  <c:v>6.1787262420806943</c:v>
                </c:pt>
                <c:pt idx="17215">
                  <c:v>6.178382884134483</c:v>
                </c:pt>
                <c:pt idx="17216">
                  <c:v>6.1780395643476336</c:v>
                </c:pt>
                <c:pt idx="17217">
                  <c:v>6.1776962827137867</c:v>
                </c:pt>
                <c:pt idx="17218">
                  <c:v>6.1773530392265812</c:v>
                </c:pt>
                <c:pt idx="17219">
                  <c:v>6.1770098338796604</c:v>
                </c:pt>
                <c:pt idx="17220">
                  <c:v>6.1766666666666676</c:v>
                </c:pt>
                <c:pt idx="17221">
                  <c:v>6.1763235375812462</c:v>
                </c:pt>
                <c:pt idx="17222">
                  <c:v>6.1759804466170429</c:v>
                </c:pt>
                <c:pt idx="17223">
                  <c:v>6.1756373937677065</c:v>
                </c:pt>
                <c:pt idx="17224">
                  <c:v>6.1752943790268837</c:v>
                </c:pt>
                <c:pt idx="17225">
                  <c:v>6.1749514023882259</c:v>
                </c:pt>
                <c:pt idx="17226">
                  <c:v>6.1746084638453853</c:v>
                </c:pt>
                <c:pt idx="17227">
                  <c:v>6.1742655633920149</c:v>
                </c:pt>
                <c:pt idx="17228">
                  <c:v>6.1739227010217688</c:v>
                </c:pt>
                <c:pt idx="17229">
                  <c:v>6.1735798767283034</c:v>
                </c:pt>
                <c:pt idx="17230">
                  <c:v>6.1732370905052756</c:v>
                </c:pt>
                <c:pt idx="17231">
                  <c:v>6.1728943423463445</c:v>
                </c:pt>
                <c:pt idx="17232">
                  <c:v>6.1725516322451703</c:v>
                </c:pt>
                <c:pt idx="17233">
                  <c:v>6.1722089601954151</c:v>
                </c:pt>
                <c:pt idx="17234">
                  <c:v>6.1718663261907416</c:v>
                </c:pt>
                <c:pt idx="17235">
                  <c:v>6.1715237302248136</c:v>
                </c:pt>
                <c:pt idx="17236">
                  <c:v>6.1711811722912975</c:v>
                </c:pt>
                <c:pt idx="17237">
                  <c:v>6.1708386523838605</c:v>
                </c:pt>
                <c:pt idx="17238">
                  <c:v>6.1704961704961709</c:v>
                </c:pt>
                <c:pt idx="17239">
                  <c:v>6.1701537266218995</c:v>
                </c:pt>
                <c:pt idx="17240">
                  <c:v>6.1698113207547181</c:v>
                </c:pt>
                <c:pt idx="17241">
                  <c:v>6.1694689528882982</c:v>
                </c:pt>
                <c:pt idx="17242">
                  <c:v>6.1691266230163144</c:v>
                </c:pt>
                <c:pt idx="17243">
                  <c:v>6.1687843311324428</c:v>
                </c:pt>
                <c:pt idx="17244">
                  <c:v>6.1684420772303605</c:v>
                </c:pt>
                <c:pt idx="17245">
                  <c:v>6.1680998613037454</c:v>
                </c:pt>
                <c:pt idx="17246">
                  <c:v>6.1677576833462782</c:v>
                </c:pt>
                <c:pt idx="17247">
                  <c:v>6.1674155433516402</c:v>
                </c:pt>
                <c:pt idx="17248">
                  <c:v>6.1670734413135131</c:v>
                </c:pt>
                <c:pt idx="17249">
                  <c:v>6.1667313772255818</c:v>
                </c:pt>
                <c:pt idx="17250">
                  <c:v>6.1663893510815315</c:v>
                </c:pt>
                <c:pt idx="17251">
                  <c:v>6.166047362875049</c:v>
                </c:pt>
                <c:pt idx="17252">
                  <c:v>6.1657054125998236</c:v>
                </c:pt>
                <c:pt idx="17253">
                  <c:v>6.1653635002495433</c:v>
                </c:pt>
                <c:pt idx="17254">
                  <c:v>6.1650216258179</c:v>
                </c:pt>
                <c:pt idx="17255">
                  <c:v>6.164679789298587</c:v>
                </c:pt>
                <c:pt idx="17256">
                  <c:v>6.1643379906852971</c:v>
                </c:pt>
                <c:pt idx="17257">
                  <c:v>6.1639962299717252</c:v>
                </c:pt>
                <c:pt idx="17258">
                  <c:v>6.1636545071515698</c:v>
                </c:pt>
                <c:pt idx="17259">
                  <c:v>6.1633128222185274</c:v>
                </c:pt>
                <c:pt idx="17260">
                  <c:v>6.1629711751662981</c:v>
                </c:pt>
                <c:pt idx="17261">
                  <c:v>6.1626295659885821</c:v>
                </c:pt>
                <c:pt idx="17262">
                  <c:v>6.1622879946790832</c:v>
                </c:pt>
                <c:pt idx="17263">
                  <c:v>6.1619464612315031</c:v>
                </c:pt>
                <c:pt idx="17264">
                  <c:v>6.1616049656395484</c:v>
                </c:pt>
                <c:pt idx="17265">
                  <c:v>6.1612635078969253</c:v>
                </c:pt>
                <c:pt idx="17266">
                  <c:v>6.1609220879973412</c:v>
                </c:pt>
                <c:pt idx="17267">
                  <c:v>6.160580705934505</c:v>
                </c:pt>
                <c:pt idx="17268">
                  <c:v>6.1602393617021285</c:v>
                </c:pt>
                <c:pt idx="17269">
                  <c:v>6.1598980552939233</c:v>
                </c:pt>
                <c:pt idx="17270">
                  <c:v>6.1595567867036021</c:v>
                </c:pt>
                <c:pt idx="17271">
                  <c:v>6.15921555592488</c:v>
                </c:pt>
                <c:pt idx="17272">
                  <c:v>6.1588743629514742</c:v>
                </c:pt>
                <c:pt idx="17273">
                  <c:v>6.1585332077771016</c:v>
                </c:pt>
                <c:pt idx="17274">
                  <c:v>6.158192090395481</c:v>
                </c:pt>
                <c:pt idx="17275">
                  <c:v>6.157851010800333</c:v>
                </c:pt>
                <c:pt idx="17276">
                  <c:v>6.1575099689853801</c:v>
                </c:pt>
                <c:pt idx="17277">
                  <c:v>6.1571689649443435</c:v>
                </c:pt>
                <c:pt idx="17278">
                  <c:v>6.1568279986709502</c:v>
                </c:pt>
                <c:pt idx="17279">
                  <c:v>6.1564870701589243</c:v>
                </c:pt>
                <c:pt idx="17280">
                  <c:v>6.1561461794019943</c:v>
                </c:pt>
                <c:pt idx="17281">
                  <c:v>6.1558053263938879</c:v>
                </c:pt>
                <c:pt idx="17282">
                  <c:v>6.1554645111283364</c:v>
                </c:pt>
                <c:pt idx="17283">
                  <c:v>6.1551237335990709</c:v>
                </c:pt>
                <c:pt idx="17284">
                  <c:v>6.1547829937998237</c:v>
                </c:pt>
                <c:pt idx="17285">
                  <c:v>6.1544422917243296</c:v>
                </c:pt>
                <c:pt idx="17286">
                  <c:v>6.154101627366324</c:v>
                </c:pt>
                <c:pt idx="17287">
                  <c:v>6.1537610007195447</c:v>
                </c:pt>
                <c:pt idx="17288">
                  <c:v>6.1534204117777298</c:v>
                </c:pt>
                <c:pt idx="17289">
                  <c:v>6.1530798605346178</c:v>
                </c:pt>
                <c:pt idx="17290">
                  <c:v>6.1527393469839522</c:v>
                </c:pt>
                <c:pt idx="17291">
                  <c:v>6.1523988711194741</c:v>
                </c:pt>
                <c:pt idx="17292">
                  <c:v>6.1520584329349282</c:v>
                </c:pt>
                <c:pt idx="17293">
                  <c:v>6.1517180324240588</c:v>
                </c:pt>
                <c:pt idx="17294">
                  <c:v>6.1513776695806142</c:v>
                </c:pt>
                <c:pt idx="17295">
                  <c:v>6.1510373443983415</c:v>
                </c:pt>
                <c:pt idx="17296">
                  <c:v>6.1506970568709898</c:v>
                </c:pt>
                <c:pt idx="17297">
                  <c:v>6.1503568069923116</c:v>
                </c:pt>
                <c:pt idx="17298">
                  <c:v>6.1500165947560577</c:v>
                </c:pt>
                <c:pt idx="17299">
                  <c:v>6.1496764201559833</c:v>
                </c:pt>
                <c:pt idx="17300">
                  <c:v>6.1493362831858418</c:v>
                </c:pt>
                <c:pt idx="17301">
                  <c:v>6.1489961838393903</c:v>
                </c:pt>
                <c:pt idx="17302">
                  <c:v>6.1486561221103866</c:v>
                </c:pt>
                <c:pt idx="17303">
                  <c:v>6.1483160979925904</c:v>
                </c:pt>
                <c:pt idx="17304">
                  <c:v>6.1479761114797622</c:v>
                </c:pt>
                <c:pt idx="17305">
                  <c:v>6.1476361625656626</c:v>
                </c:pt>
                <c:pt idx="17306">
                  <c:v>6.1472962512440565</c:v>
                </c:pt>
                <c:pt idx="17307">
                  <c:v>6.146956377508709</c:v>
                </c:pt>
                <c:pt idx="17308">
                  <c:v>6.1466165413533842</c:v>
                </c:pt>
                <c:pt idx="17309">
                  <c:v>6.1462767427718514</c:v>
                </c:pt>
                <c:pt idx="17310">
                  <c:v>6.1459369817578784</c:v>
                </c:pt>
                <c:pt idx="17311">
                  <c:v>6.1455972583052354</c:v>
                </c:pt>
                <c:pt idx="17312">
                  <c:v>6.1452575724076945</c:v>
                </c:pt>
                <c:pt idx="17313">
                  <c:v>6.1449179240590288</c:v>
                </c:pt>
                <c:pt idx="17314">
                  <c:v>6.144578313253013</c:v>
                </c:pt>
                <c:pt idx="17315">
                  <c:v>6.1442387399834217</c:v>
                </c:pt>
                <c:pt idx="17316">
                  <c:v>6.1438992042440326</c:v>
                </c:pt>
                <c:pt idx="17317">
                  <c:v>6.1435597060286247</c:v>
                </c:pt>
                <c:pt idx="17318">
                  <c:v>6.1432202453309763</c:v>
                </c:pt>
                <c:pt idx="17319">
                  <c:v>6.1428808221448703</c:v>
                </c:pt>
                <c:pt idx="17320">
                  <c:v>6.1425414364640893</c:v>
                </c:pt>
                <c:pt idx="17321">
                  <c:v>6.1422020882824162</c:v>
                </c:pt>
                <c:pt idx="17322">
                  <c:v>6.1418627775936372</c:v>
                </c:pt>
                <c:pt idx="17323">
                  <c:v>6.1415235043915377</c:v>
                </c:pt>
                <c:pt idx="17324">
                  <c:v>6.1411842686699076</c:v>
                </c:pt>
                <c:pt idx="17325">
                  <c:v>6.1408450704225359</c:v>
                </c:pt>
                <c:pt idx="17326">
                  <c:v>6.1405059096432133</c:v>
                </c:pt>
                <c:pt idx="17327">
                  <c:v>6.1401667863257314</c:v>
                </c:pt>
                <c:pt idx="17328">
                  <c:v>6.1398277004638846</c:v>
                </c:pt>
                <c:pt idx="17329">
                  <c:v>6.1394886520514671</c:v>
                </c:pt>
                <c:pt idx="17330">
                  <c:v>6.1391496410822759</c:v>
                </c:pt>
                <c:pt idx="17331">
                  <c:v>6.1388106675501088</c:v>
                </c:pt>
                <c:pt idx="17332">
                  <c:v>6.1384717314487638</c:v>
                </c:pt>
                <c:pt idx="17333">
                  <c:v>6.138132832772043</c:v>
                </c:pt>
                <c:pt idx="17334">
                  <c:v>6.1377939715137471</c:v>
                </c:pt>
                <c:pt idx="17335">
                  <c:v>6.13745514766768</c:v>
                </c:pt>
                <c:pt idx="17336">
                  <c:v>6.1371163612276449</c:v>
                </c:pt>
                <c:pt idx="17337">
                  <c:v>6.1367776121874487</c:v>
                </c:pt>
                <c:pt idx="17338">
                  <c:v>6.1364389005408997</c:v>
                </c:pt>
                <c:pt idx="17339">
                  <c:v>6.1361002262818047</c:v>
                </c:pt>
                <c:pt idx="17340">
                  <c:v>6.1357615894039741</c:v>
                </c:pt>
                <c:pt idx="17341">
                  <c:v>6.1354229899012207</c:v>
                </c:pt>
                <c:pt idx="17342">
                  <c:v>6.1350844277673557</c:v>
                </c:pt>
                <c:pt idx="17343">
                  <c:v>6.134745902996193</c:v>
                </c:pt>
                <c:pt idx="17344">
                  <c:v>6.13440741558155</c:v>
                </c:pt>
                <c:pt idx="17345">
                  <c:v>6.1340689655172422</c:v>
                </c:pt>
                <c:pt idx="17346">
                  <c:v>6.133730552797088</c:v>
                </c:pt>
                <c:pt idx="17347">
                  <c:v>6.1333921774149065</c:v>
                </c:pt>
                <c:pt idx="17348">
                  <c:v>6.1330538393645195</c:v>
                </c:pt>
                <c:pt idx="17349">
                  <c:v>6.1327155386397489</c:v>
                </c:pt>
                <c:pt idx="17350">
                  <c:v>6.1323772752344192</c:v>
                </c:pt>
                <c:pt idx="17351">
                  <c:v>6.132039049142354</c:v>
                </c:pt>
                <c:pt idx="17352">
                  <c:v>6.1317008603573804</c:v>
                </c:pt>
                <c:pt idx="17353">
                  <c:v>6.1313627088733256</c:v>
                </c:pt>
                <c:pt idx="17354">
                  <c:v>6.1310245946840194</c:v>
                </c:pt>
                <c:pt idx="17355">
                  <c:v>6.1306865177832925</c:v>
                </c:pt>
                <c:pt idx="17356">
                  <c:v>6.1303484781649766</c:v>
                </c:pt>
                <c:pt idx="17357">
                  <c:v>6.1300104758229041</c:v>
                </c:pt>
                <c:pt idx="17358">
                  <c:v>6.1296725107509102</c:v>
                </c:pt>
                <c:pt idx="17359">
                  <c:v>6.129334582942831</c:v>
                </c:pt>
                <c:pt idx="17360">
                  <c:v>6.1289966923925032</c:v>
                </c:pt>
                <c:pt idx="17361">
                  <c:v>6.1286588390937666</c:v>
                </c:pt>
                <c:pt idx="17362">
                  <c:v>6.128321023040459</c:v>
                </c:pt>
                <c:pt idx="17363">
                  <c:v>6.1279832442264244</c:v>
                </c:pt>
                <c:pt idx="17364">
                  <c:v>6.1276455026455032</c:v>
                </c:pt>
                <c:pt idx="17365">
                  <c:v>6.1273077982915414</c:v>
                </c:pt>
                <c:pt idx="17366">
                  <c:v>6.1269701311583828</c:v>
                </c:pt>
                <c:pt idx="17367">
                  <c:v>6.1266325012398752</c:v>
                </c:pt>
                <c:pt idx="17368">
                  <c:v>6.1262949085298661</c:v>
                </c:pt>
                <c:pt idx="17369">
                  <c:v>6.1259573530222058</c:v>
                </c:pt>
                <c:pt idx="17370">
                  <c:v>6.1256198347107444</c:v>
                </c:pt>
                <c:pt idx="17371">
                  <c:v>6.125282353589335</c:v>
                </c:pt>
                <c:pt idx="17372">
                  <c:v>6.1249449096518296</c:v>
                </c:pt>
                <c:pt idx="17373">
                  <c:v>6.1246075028920846</c:v>
                </c:pt>
                <c:pt idx="17374">
                  <c:v>6.1242701333039555</c:v>
                </c:pt>
                <c:pt idx="17375">
                  <c:v>6.1239328008813008</c:v>
                </c:pt>
                <c:pt idx="17376">
                  <c:v>6.1235955056179785</c:v>
                </c:pt>
                <c:pt idx="17377">
                  <c:v>6.1232582475078488</c:v>
                </c:pt>
                <c:pt idx="17378">
                  <c:v>6.1229210265447742</c:v>
                </c:pt>
                <c:pt idx="17379">
                  <c:v>6.1225838427226176</c:v>
                </c:pt>
                <c:pt idx="17380">
                  <c:v>6.1222466960352433</c:v>
                </c:pt>
                <c:pt idx="17381">
                  <c:v>6.1219095864765167</c:v>
                </c:pt>
                <c:pt idx="17382">
                  <c:v>6.121572514040305</c:v>
                </c:pt>
                <c:pt idx="17383">
                  <c:v>6.1212354787204761</c:v>
                </c:pt>
                <c:pt idx="17384">
                  <c:v>6.1208984805109017</c:v>
                </c:pt>
                <c:pt idx="17385">
                  <c:v>6.1205615194054506</c:v>
                </c:pt>
                <c:pt idx="17386">
                  <c:v>6.120224595397997</c:v>
                </c:pt>
                <c:pt idx="17387">
                  <c:v>6.1198877084824144</c:v>
                </c:pt>
                <c:pt idx="17388">
                  <c:v>6.1195508586525769</c:v>
                </c:pt>
                <c:pt idx="17389">
                  <c:v>6.1192140459023623</c:v>
                </c:pt>
                <c:pt idx="17390">
                  <c:v>6.1188772702256475</c:v>
                </c:pt>
                <c:pt idx="17391">
                  <c:v>6.1185405316163122</c:v>
                </c:pt>
                <c:pt idx="17392">
                  <c:v>6.1182038300682375</c:v>
                </c:pt>
                <c:pt idx="17393">
                  <c:v>6.117867165575305</c:v>
                </c:pt>
                <c:pt idx="17394">
                  <c:v>6.1175305381313976</c:v>
                </c:pt>
                <c:pt idx="17395">
                  <c:v>6.1171939477303994</c:v>
                </c:pt>
                <c:pt idx="17396">
                  <c:v>6.1168573943661979</c:v>
                </c:pt>
                <c:pt idx="17397">
                  <c:v>6.1165208780326799</c:v>
                </c:pt>
                <c:pt idx="17398">
                  <c:v>6.1161843987237328</c:v>
                </c:pt>
                <c:pt idx="17399">
                  <c:v>6.1158479564332477</c:v>
                </c:pt>
                <c:pt idx="17400">
                  <c:v>6.1155115511551159</c:v>
                </c:pt>
                <c:pt idx="17401">
                  <c:v>6.1151751828832301</c:v>
                </c:pt>
                <c:pt idx="17402">
                  <c:v>6.1148388516114851</c:v>
                </c:pt>
                <c:pt idx="17403">
                  <c:v>6.1145025573337737</c:v>
                </c:pt>
                <c:pt idx="17404">
                  <c:v>6.1141663000439959</c:v>
                </c:pt>
                <c:pt idx="17405">
                  <c:v>6.1138300797360472</c:v>
                </c:pt>
                <c:pt idx="17406">
                  <c:v>6.1134938964038277</c:v>
                </c:pt>
                <c:pt idx="17407">
                  <c:v>6.1131577500412391</c:v>
                </c:pt>
                <c:pt idx="17408">
                  <c:v>6.1128216406421823</c:v>
                </c:pt>
                <c:pt idx="17409">
                  <c:v>6.1124855682005617</c:v>
                </c:pt>
                <c:pt idx="17410">
                  <c:v>6.1121495327102808</c:v>
                </c:pt>
                <c:pt idx="17411">
                  <c:v>6.1118135341652478</c:v>
                </c:pt>
                <c:pt idx="17412">
                  <c:v>6.1114775725593677</c:v>
                </c:pt>
                <c:pt idx="17413">
                  <c:v>6.1111416478865506</c:v>
                </c:pt>
                <c:pt idx="17414">
                  <c:v>6.1108057601407069</c:v>
                </c:pt>
                <c:pt idx="17415">
                  <c:v>6.1104699093157473</c:v>
                </c:pt>
                <c:pt idx="17416">
                  <c:v>6.1101340954055843</c:v>
                </c:pt>
                <c:pt idx="17417">
                  <c:v>6.1097983184041338</c:v>
                </c:pt>
                <c:pt idx="17418">
                  <c:v>6.1094625783053091</c:v>
                </c:pt>
                <c:pt idx="17419">
                  <c:v>6.1091268751030281</c:v>
                </c:pt>
                <c:pt idx="17420">
                  <c:v>6.1087912087912093</c:v>
                </c:pt>
                <c:pt idx="17421">
                  <c:v>6.1084555793637723</c:v>
                </c:pt>
                <c:pt idx="17422">
                  <c:v>6.1081199868146365</c:v>
                </c:pt>
                <c:pt idx="17423">
                  <c:v>6.1077844311377252</c:v>
                </c:pt>
                <c:pt idx="17424">
                  <c:v>6.1074489123269622</c:v>
                </c:pt>
                <c:pt idx="17425">
                  <c:v>6.1071134303762706</c:v>
                </c:pt>
                <c:pt idx="17426">
                  <c:v>6.1067779852795789</c:v>
                </c:pt>
                <c:pt idx="17427">
                  <c:v>6.1064425770308128</c:v>
                </c:pt>
                <c:pt idx="17428">
                  <c:v>6.1061072056239025</c:v>
                </c:pt>
                <c:pt idx="17429">
                  <c:v>6.1057718710527773</c:v>
                </c:pt>
                <c:pt idx="17430">
                  <c:v>6.1054365733113682</c:v>
                </c:pt>
                <c:pt idx="17431">
                  <c:v>6.1051013123936091</c:v>
                </c:pt>
                <c:pt idx="17432">
                  <c:v>6.1047660882934336</c:v>
                </c:pt>
                <c:pt idx="17433">
                  <c:v>6.1044309010047773</c:v>
                </c:pt>
                <c:pt idx="17434">
                  <c:v>6.1040957505215774</c:v>
                </c:pt>
                <c:pt idx="17435">
                  <c:v>6.1037606368377721</c:v>
                </c:pt>
                <c:pt idx="17436">
                  <c:v>6.1034255599472997</c:v>
                </c:pt>
                <c:pt idx="17437">
                  <c:v>6.1030905198441028</c:v>
                </c:pt>
                <c:pt idx="17438">
                  <c:v>6.1027555165221221</c:v>
                </c:pt>
                <c:pt idx="17439">
                  <c:v>6.1024205499753013</c:v>
                </c:pt>
                <c:pt idx="17440">
                  <c:v>6.1020856201975855</c:v>
                </c:pt>
                <c:pt idx="17441">
                  <c:v>6.1017507271829219</c:v>
                </c:pt>
                <c:pt idx="17442">
                  <c:v>6.1014158709252557</c:v>
                </c:pt>
                <c:pt idx="17443">
                  <c:v>6.1010810514185376</c:v>
                </c:pt>
                <c:pt idx="17444">
                  <c:v>6.1007462686567173</c:v>
                </c:pt>
                <c:pt idx="17445">
                  <c:v>6.1004115226337454</c:v>
                </c:pt>
                <c:pt idx="17446">
                  <c:v>6.1000768133435761</c:v>
                </c:pt>
                <c:pt idx="17447">
                  <c:v>6.0997421407801617</c:v>
                </c:pt>
                <c:pt idx="17448">
                  <c:v>6.0994075049374601</c:v>
                </c:pt>
                <c:pt idx="17449">
                  <c:v>6.0990729058094253</c:v>
                </c:pt>
                <c:pt idx="17450">
                  <c:v>6.0987383433900169</c:v>
                </c:pt>
                <c:pt idx="17451">
                  <c:v>6.0984038176731952</c:v>
                </c:pt>
                <c:pt idx="17452">
                  <c:v>6.0980693286529188</c:v>
                </c:pt>
                <c:pt idx="17453">
                  <c:v>6.0977348763231509</c:v>
                </c:pt>
                <c:pt idx="17454">
                  <c:v>6.0974004606778553</c:v>
                </c:pt>
                <c:pt idx="17455">
                  <c:v>6.0970660817109961</c:v>
                </c:pt>
                <c:pt idx="17456">
                  <c:v>6.0967317394165397</c:v>
                </c:pt>
                <c:pt idx="17457">
                  <c:v>6.0963974337884528</c:v>
                </c:pt>
                <c:pt idx="17458">
                  <c:v>6.0960631648207046</c:v>
                </c:pt>
                <c:pt idx="17459">
                  <c:v>6.0957289325072654</c:v>
                </c:pt>
                <c:pt idx="17460">
                  <c:v>6.0953947368421062</c:v>
                </c:pt>
                <c:pt idx="17461">
                  <c:v>6.0950605778191997</c:v>
                </c:pt>
                <c:pt idx="17462">
                  <c:v>6.0947264554325189</c:v>
                </c:pt>
                <c:pt idx="17463">
                  <c:v>6.0943923696760409</c:v>
                </c:pt>
                <c:pt idx="17464">
                  <c:v>6.0940583205437413</c:v>
                </c:pt>
                <c:pt idx="17465">
                  <c:v>6.0937243080295982</c:v>
                </c:pt>
                <c:pt idx="17466">
                  <c:v>6.0933903321275906</c:v>
                </c:pt>
                <c:pt idx="17467">
                  <c:v>6.0930563928316994</c:v>
                </c:pt>
                <c:pt idx="17468">
                  <c:v>6.0927224901359063</c:v>
                </c:pt>
                <c:pt idx="17469">
                  <c:v>6.0923886240341947</c:v>
                </c:pt>
                <c:pt idx="17470">
                  <c:v>6.092054794520549</c:v>
                </c:pt>
                <c:pt idx="17471">
                  <c:v>6.0917210015889545</c:v>
                </c:pt>
                <c:pt idx="17472">
                  <c:v>6.0913872452333999</c:v>
                </c:pt>
                <c:pt idx="17473">
                  <c:v>6.0910535254478724</c:v>
                </c:pt>
                <c:pt idx="17474">
                  <c:v>6.0907198422263624</c:v>
                </c:pt>
                <c:pt idx="17475">
                  <c:v>6.0903861955628606</c:v>
                </c:pt>
                <c:pt idx="17476">
                  <c:v>6.0900525854513594</c:v>
                </c:pt>
                <c:pt idx="17477">
                  <c:v>6.0897190118858529</c:v>
                </c:pt>
                <c:pt idx="17478">
                  <c:v>6.089385474860336</c:v>
                </c:pt>
                <c:pt idx="17479">
                  <c:v>6.0890519743688056</c:v>
                </c:pt>
                <c:pt idx="17480">
                  <c:v>6.0887185104052586</c:v>
                </c:pt>
                <c:pt idx="17481">
                  <c:v>6.0883850829636943</c:v>
                </c:pt>
                <c:pt idx="17482">
                  <c:v>6.0880516920381131</c:v>
                </c:pt>
                <c:pt idx="17483">
                  <c:v>6.0877183376225164</c:v>
                </c:pt>
                <c:pt idx="17484">
                  <c:v>6.0873850197109078</c:v>
                </c:pt>
                <c:pt idx="17485">
                  <c:v>6.0870517382972906</c:v>
                </c:pt>
                <c:pt idx="17486">
                  <c:v>6.0867184933756713</c:v>
                </c:pt>
                <c:pt idx="17487">
                  <c:v>6.0863852849400564</c:v>
                </c:pt>
                <c:pt idx="17488">
                  <c:v>6.0860521129844543</c:v>
                </c:pt>
                <c:pt idx="17489">
                  <c:v>6.0857189775028742</c:v>
                </c:pt>
                <c:pt idx="17490">
                  <c:v>6.085385878489328</c:v>
                </c:pt>
                <c:pt idx="17491">
                  <c:v>6.0850528159378259</c:v>
                </c:pt>
                <c:pt idx="17492">
                  <c:v>6.0847197898423824</c:v>
                </c:pt>
                <c:pt idx="17493">
                  <c:v>6.0843868001970129</c:v>
                </c:pt>
                <c:pt idx="17494">
                  <c:v>6.0840538469957322</c:v>
                </c:pt>
                <c:pt idx="17495">
                  <c:v>6.083720930232559</c:v>
                </c:pt>
                <c:pt idx="17496">
                  <c:v>6.0833880499015107</c:v>
                </c:pt>
                <c:pt idx="17497">
                  <c:v>6.083055205996609</c:v>
                </c:pt>
                <c:pt idx="17498">
                  <c:v>6.0827223985118728</c:v>
                </c:pt>
                <c:pt idx="17499">
                  <c:v>6.0823896274413265</c:v>
                </c:pt>
                <c:pt idx="17500">
                  <c:v>6.0820568927789944</c:v>
                </c:pt>
                <c:pt idx="17501">
                  <c:v>6.0817241945189</c:v>
                </c:pt>
                <c:pt idx="17502">
                  <c:v>6.0813915326550712</c:v>
                </c:pt>
                <c:pt idx="17503">
                  <c:v>6.0810589071815357</c:v>
                </c:pt>
                <c:pt idx="17504">
                  <c:v>6.0807263180923217</c:v>
                </c:pt>
                <c:pt idx="17505">
                  <c:v>6.0803937653814613</c:v>
                </c:pt>
                <c:pt idx="17506">
                  <c:v>6.0800612490429842</c:v>
                </c:pt>
                <c:pt idx="17507">
                  <c:v>6.0797287690709254</c:v>
                </c:pt>
                <c:pt idx="17508">
                  <c:v>6.0793963254593182</c:v>
                </c:pt>
                <c:pt idx="17509">
                  <c:v>6.0790639182021993</c:v>
                </c:pt>
                <c:pt idx="17510">
                  <c:v>6.0787315472936037</c:v>
                </c:pt>
                <c:pt idx="17511">
                  <c:v>6.0783992127275717</c:v>
                </c:pt>
                <c:pt idx="17512">
                  <c:v>6.0780669144981418</c:v>
                </c:pt>
                <c:pt idx="17513">
                  <c:v>6.0777346525993554</c:v>
                </c:pt>
                <c:pt idx="17514">
                  <c:v>6.0774024270252553</c:v>
                </c:pt>
                <c:pt idx="17515">
                  <c:v>6.0770702377698829</c:v>
                </c:pt>
                <c:pt idx="17516">
                  <c:v>6.0767380848272854</c:v>
                </c:pt>
                <c:pt idx="17517">
                  <c:v>6.0764059681915077</c:v>
                </c:pt>
                <c:pt idx="17518">
                  <c:v>6.0760738878565972</c:v>
                </c:pt>
                <c:pt idx="17519">
                  <c:v>6.0757418438166031</c:v>
                </c:pt>
                <c:pt idx="17520">
                  <c:v>6.0754098360655746</c:v>
                </c:pt>
                <c:pt idx="17521">
                  <c:v>6.0750778645975636</c:v>
                </c:pt>
                <c:pt idx="17522">
                  <c:v>6.0747459294066228</c:v>
                </c:pt>
                <c:pt idx="17523">
                  <c:v>6.0744140304868059</c:v>
                </c:pt>
                <c:pt idx="17524">
                  <c:v>6.0740821678321684</c:v>
                </c:pt>
                <c:pt idx="17525">
                  <c:v>6.0737503414367664</c:v>
                </c:pt>
                <c:pt idx="17526">
                  <c:v>6.0734185512946581</c:v>
                </c:pt>
                <c:pt idx="17527">
                  <c:v>6.0730867973999025</c:v>
                </c:pt>
                <c:pt idx="17528">
                  <c:v>6.0727550797465595</c:v>
                </c:pt>
                <c:pt idx="17529">
                  <c:v>6.0724233983286915</c:v>
                </c:pt>
                <c:pt idx="17530">
                  <c:v>6.0720917531403611</c:v>
                </c:pt>
                <c:pt idx="17531">
                  <c:v>6.0717601441756326</c:v>
                </c:pt>
                <c:pt idx="17532">
                  <c:v>6.0714285714285721</c:v>
                </c:pt>
                <c:pt idx="17533">
                  <c:v>6.0710970348932456</c:v>
                </c:pt>
                <c:pt idx="17534">
                  <c:v>6.0707655345637228</c:v>
                </c:pt>
                <c:pt idx="17535">
                  <c:v>6.0704340704340716</c:v>
                </c:pt>
                <c:pt idx="17536">
                  <c:v>6.0701026424983633</c:v>
                </c:pt>
                <c:pt idx="17537">
                  <c:v>6.0697712507506694</c:v>
                </c:pt>
                <c:pt idx="17538">
                  <c:v>6.0694398951850648</c:v>
                </c:pt>
                <c:pt idx="17539">
                  <c:v>6.0691085757956227</c:v>
                </c:pt>
                <c:pt idx="17540">
                  <c:v>6.0687772925764198</c:v>
                </c:pt>
                <c:pt idx="17541">
                  <c:v>6.0684460455215339</c:v>
                </c:pt>
                <c:pt idx="17542">
                  <c:v>6.0681148346250415</c:v>
                </c:pt>
                <c:pt idx="17543">
                  <c:v>6.0677836598810249</c:v>
                </c:pt>
                <c:pt idx="17544">
                  <c:v>6.0674525212835633</c:v>
                </c:pt>
                <c:pt idx="17545">
                  <c:v>6.0671214188267406</c:v>
                </c:pt>
                <c:pt idx="17546">
                  <c:v>6.0667903525046389</c:v>
                </c:pt>
                <c:pt idx="17547">
                  <c:v>6.0664593223113448</c:v>
                </c:pt>
                <c:pt idx="17548">
                  <c:v>6.0661283282409437</c:v>
                </c:pt>
                <c:pt idx="17549">
                  <c:v>6.0657973702875232</c:v>
                </c:pt>
                <c:pt idx="17550">
                  <c:v>6.0654664484451724</c:v>
                </c:pt>
                <c:pt idx="17551">
                  <c:v>6.0651355627079822</c:v>
                </c:pt>
                <c:pt idx="17552">
                  <c:v>6.0648047130700427</c:v>
                </c:pt>
                <c:pt idx="17553">
                  <c:v>6.0644738995254466</c:v>
                </c:pt>
                <c:pt idx="17554">
                  <c:v>6.0641431220682893</c:v>
                </c:pt>
                <c:pt idx="17555">
                  <c:v>6.0638123806926654</c:v>
                </c:pt>
                <c:pt idx="17556">
                  <c:v>6.063481675392671</c:v>
                </c:pt>
                <c:pt idx="17557">
                  <c:v>6.0631510061624043</c:v>
                </c:pt>
                <c:pt idx="17558">
                  <c:v>6.0628203729959651</c:v>
                </c:pt>
                <c:pt idx="17559">
                  <c:v>6.0624897758874541</c:v>
                </c:pt>
                <c:pt idx="17560">
                  <c:v>6.0621592148309711</c:v>
                </c:pt>
                <c:pt idx="17561">
                  <c:v>6.0618286898206213</c:v>
                </c:pt>
                <c:pt idx="17562">
                  <c:v>6.0614982008505081</c:v>
                </c:pt>
                <c:pt idx="17563">
                  <c:v>6.0611677479147366</c:v>
                </c:pt>
                <c:pt idx="17564">
                  <c:v>6.0608373310074146</c:v>
                </c:pt>
                <c:pt idx="17565">
                  <c:v>6.0605069501226501</c:v>
                </c:pt>
                <c:pt idx="17566">
                  <c:v>6.0601766052545525</c:v>
                </c:pt>
                <c:pt idx="17567">
                  <c:v>6.0598462963972324</c:v>
                </c:pt>
                <c:pt idx="17568">
                  <c:v>6.0595160235448011</c:v>
                </c:pt>
                <c:pt idx="17569">
                  <c:v>6.0591857866913736</c:v>
                </c:pt>
                <c:pt idx="17570">
                  <c:v>6.0588555858310631</c:v>
                </c:pt>
                <c:pt idx="17571">
                  <c:v>6.0585254209579871</c:v>
                </c:pt>
                <c:pt idx="17572">
                  <c:v>6.0581952920662605</c:v>
                </c:pt>
                <c:pt idx="17573">
                  <c:v>6.0578651991500037</c:v>
                </c:pt>
                <c:pt idx="17574">
                  <c:v>6.057535142203335</c:v>
                </c:pt>
                <c:pt idx="17575">
                  <c:v>6.0572051212203766</c:v>
                </c:pt>
                <c:pt idx="17576">
                  <c:v>6.0568751361952504</c:v>
                </c:pt>
                <c:pt idx="17577">
                  <c:v>6.0565451871220795</c:v>
                </c:pt>
                <c:pt idx="17578">
                  <c:v>6.0562152739949893</c:v>
                </c:pt>
                <c:pt idx="17579">
                  <c:v>6.0558853968081054</c:v>
                </c:pt>
                <c:pt idx="17580">
                  <c:v>6.0555555555555562</c:v>
                </c:pt>
                <c:pt idx="17581">
                  <c:v>6.0552257502314699</c:v>
                </c:pt>
                <c:pt idx="17582">
                  <c:v>6.0548959808299756</c:v>
                </c:pt>
                <c:pt idx="17583">
                  <c:v>6.054566247345206</c:v>
                </c:pt>
                <c:pt idx="17584">
                  <c:v>6.0542365497712929</c:v>
                </c:pt>
                <c:pt idx="17585">
                  <c:v>6.053906888102369</c:v>
                </c:pt>
                <c:pt idx="17586">
                  <c:v>6.0535772623325714</c:v>
                </c:pt>
                <c:pt idx="17587">
                  <c:v>6.0532476724560365</c:v>
                </c:pt>
                <c:pt idx="17588">
                  <c:v>6.0529181184668994</c:v>
                </c:pt>
                <c:pt idx="17589">
                  <c:v>6.0525886003593019</c:v>
                </c:pt>
                <c:pt idx="17590">
                  <c:v>6.0522591181273828</c:v>
                </c:pt>
                <c:pt idx="17591">
                  <c:v>6.0519296717652828</c:v>
                </c:pt>
                <c:pt idx="17592">
                  <c:v>6.0516002612671462</c:v>
                </c:pt>
                <c:pt idx="17593">
                  <c:v>6.0512708866271163</c:v>
                </c:pt>
                <c:pt idx="17594">
                  <c:v>6.0509415478393391</c:v>
                </c:pt>
                <c:pt idx="17595">
                  <c:v>6.0506122448979598</c:v>
                </c:pt>
                <c:pt idx="17596">
                  <c:v>6.0502829777971279</c:v>
                </c:pt>
                <c:pt idx="17597">
                  <c:v>6.0499537465309903</c:v>
                </c:pt>
                <c:pt idx="17598">
                  <c:v>6.0496245510937001</c:v>
                </c:pt>
                <c:pt idx="17599">
                  <c:v>6.049295391479407</c:v>
                </c:pt>
                <c:pt idx="17600">
                  <c:v>6.048966267682264</c:v>
                </c:pt>
                <c:pt idx="17601">
                  <c:v>6.0486371796964269</c:v>
                </c:pt>
                <c:pt idx="17602">
                  <c:v>6.0483081275160488</c:v>
                </c:pt>
                <c:pt idx="17603">
                  <c:v>6.0479791111352892</c:v>
                </c:pt>
                <c:pt idx="17604">
                  <c:v>6.0476501305483037</c:v>
                </c:pt>
                <c:pt idx="17605">
                  <c:v>6.0473211857492526</c:v>
                </c:pt>
                <c:pt idx="17606">
                  <c:v>6.046992276732297</c:v>
                </c:pt>
                <c:pt idx="17607">
                  <c:v>6.046663403491598</c:v>
                </c:pt>
                <c:pt idx="17608">
                  <c:v>6.0463345660213195</c:v>
                </c:pt>
                <c:pt idx="17609">
                  <c:v>6.0460057643156242</c:v>
                </c:pt>
                <c:pt idx="17610">
                  <c:v>6.0456769983686796</c:v>
                </c:pt>
                <c:pt idx="17611">
                  <c:v>6.0453482681746511</c:v>
                </c:pt>
                <c:pt idx="17612">
                  <c:v>6.0450195737277088</c:v>
                </c:pt>
                <c:pt idx="17613">
                  <c:v>6.0446909150220201</c:v>
                </c:pt>
                <c:pt idx="17614">
                  <c:v>6.0443622920517566</c:v>
                </c:pt>
                <c:pt idx="17615">
                  <c:v>6.044033704811091</c:v>
                </c:pt>
                <c:pt idx="17616">
                  <c:v>6.0437051532941952</c:v>
                </c:pt>
                <c:pt idx="17617">
                  <c:v>6.0433766374952445</c:v>
                </c:pt>
                <c:pt idx="17618">
                  <c:v>6.0430481574084149</c:v>
                </c:pt>
                <c:pt idx="17619">
                  <c:v>6.0427197130278829</c:v>
                </c:pt>
                <c:pt idx="17620">
                  <c:v>6.0423913043478272</c:v>
                </c:pt>
                <c:pt idx="17621">
                  <c:v>6.0420629313624268</c:v>
                </c:pt>
                <c:pt idx="17622">
                  <c:v>6.0417345940658631</c:v>
                </c:pt>
                <c:pt idx="17623">
                  <c:v>6.0414062924523186</c:v>
                </c:pt>
                <c:pt idx="17624">
                  <c:v>6.0410780265159758</c:v>
                </c:pt>
                <c:pt idx="17625">
                  <c:v>6.0407497962510197</c:v>
                </c:pt>
                <c:pt idx="17626">
                  <c:v>6.0404216016516363</c:v>
                </c:pt>
                <c:pt idx="17627">
                  <c:v>6.0400934427120125</c:v>
                </c:pt>
                <c:pt idx="17628">
                  <c:v>6.039765319426337</c:v>
                </c:pt>
                <c:pt idx="17629">
                  <c:v>6.0394372317888001</c:v>
                </c:pt>
                <c:pt idx="17630">
                  <c:v>6.0391091797935914</c:v>
                </c:pt>
                <c:pt idx="17631">
                  <c:v>6.038781163434904</c:v>
                </c:pt>
                <c:pt idx="17632">
                  <c:v>6.038453182706931</c:v>
                </c:pt>
                <c:pt idx="17633">
                  <c:v>6.0381252376038672</c:v>
                </c:pt>
                <c:pt idx="17634">
                  <c:v>6.0377973281199093</c:v>
                </c:pt>
                <c:pt idx="17635">
                  <c:v>6.037469454249254</c:v>
                </c:pt>
                <c:pt idx="17636">
                  <c:v>6.0371416159860996</c:v>
                </c:pt>
                <c:pt idx="17637">
                  <c:v>6.0368138133246463</c:v>
                </c:pt>
                <c:pt idx="17638">
                  <c:v>6.0364860462590952</c:v>
                </c:pt>
                <c:pt idx="17639">
                  <c:v>6.0361583147836484</c:v>
                </c:pt>
                <c:pt idx="17640">
                  <c:v>6.0358306188925086</c:v>
                </c:pt>
                <c:pt idx="17641">
                  <c:v>6.0355029585798823</c:v>
                </c:pt>
                <c:pt idx="17642">
                  <c:v>6.035175333839975</c:v>
                </c:pt>
                <c:pt idx="17643">
                  <c:v>6.034847744666993</c:v>
                </c:pt>
                <c:pt idx="17644">
                  <c:v>6.0345201910551465</c:v>
                </c:pt>
                <c:pt idx="17645">
                  <c:v>6.0341926729986444</c:v>
                </c:pt>
                <c:pt idx="17646">
                  <c:v>6.0338651904916976</c:v>
                </c:pt>
                <c:pt idx="17647">
                  <c:v>6.0335377435285187</c:v>
                </c:pt>
                <c:pt idx="17648">
                  <c:v>6.0332103321033221</c:v>
                </c:pt>
                <c:pt idx="17649">
                  <c:v>6.0328829562103214</c:v>
                </c:pt>
                <c:pt idx="17650">
                  <c:v>6.0325556158437337</c:v>
                </c:pt>
                <c:pt idx="17651">
                  <c:v>6.0322283109977759</c:v>
                </c:pt>
                <c:pt idx="17652">
                  <c:v>6.0319010416666679</c:v>
                </c:pt>
                <c:pt idx="17653">
                  <c:v>6.0315738078446275</c:v>
                </c:pt>
                <c:pt idx="17654">
                  <c:v>6.0312466095258772</c:v>
                </c:pt>
                <c:pt idx="17655">
                  <c:v>6.0309194467046385</c:v>
                </c:pt>
                <c:pt idx="17656">
                  <c:v>6.0305923193751365</c:v>
                </c:pt>
                <c:pt idx="17657">
                  <c:v>6.0302652275315944</c:v>
                </c:pt>
                <c:pt idx="17658">
                  <c:v>6.02993817116824</c:v>
                </c:pt>
                <c:pt idx="17659">
                  <c:v>6.0296111502793002</c:v>
                </c:pt>
                <c:pt idx="17660">
                  <c:v>6.0292841648590025</c:v>
                </c:pt>
                <c:pt idx="17661">
                  <c:v>6.0289572149015784</c:v>
                </c:pt>
                <c:pt idx="17662">
                  <c:v>6.0286303004012591</c:v>
                </c:pt>
                <c:pt idx="17663">
                  <c:v>6.028303421352275</c:v>
                </c:pt>
                <c:pt idx="17664">
                  <c:v>6.0279765777488619</c:v>
                </c:pt>
                <c:pt idx="17665">
                  <c:v>6.0276497695852544</c:v>
                </c:pt>
                <c:pt idx="17666">
                  <c:v>6.0273229968556876</c:v>
                </c:pt>
                <c:pt idx="17667">
                  <c:v>6.0269962595543998</c:v>
                </c:pt>
                <c:pt idx="17668">
                  <c:v>6.0266695576756293</c:v>
                </c:pt>
                <c:pt idx="17669">
                  <c:v>6.0263428912136163</c:v>
                </c:pt>
                <c:pt idx="17670">
                  <c:v>6.0260162601626028</c:v>
                </c:pt>
                <c:pt idx="17671">
                  <c:v>6.025689664516829</c:v>
                </c:pt>
                <c:pt idx="17672">
                  <c:v>6.0253631042705402</c:v>
                </c:pt>
                <c:pt idx="17673">
                  <c:v>6.0250365794179812</c:v>
                </c:pt>
                <c:pt idx="17674">
                  <c:v>6.0247100899533983</c:v>
                </c:pt>
                <c:pt idx="17675">
                  <c:v>6.0243836358710388</c:v>
                </c:pt>
                <c:pt idx="17676">
                  <c:v>6.0240572171651507</c:v>
                </c:pt>
                <c:pt idx="17677">
                  <c:v>6.0237308338299842</c:v>
                </c:pt>
                <c:pt idx="17678">
                  <c:v>6.0234044858597908</c:v>
                </c:pt>
                <c:pt idx="17679">
                  <c:v>6.0230781732488223</c:v>
                </c:pt>
                <c:pt idx="17680">
                  <c:v>6.0227518959913331</c:v>
                </c:pt>
                <c:pt idx="17681">
                  <c:v>6.0224256540815784</c:v>
                </c:pt>
                <c:pt idx="17682">
                  <c:v>6.0220994475138125</c:v>
                </c:pt>
                <c:pt idx="17683">
                  <c:v>6.0217732762822953</c:v>
                </c:pt>
                <c:pt idx="17684">
                  <c:v>6.0214471403812837</c:v>
                </c:pt>
                <c:pt idx="17685">
                  <c:v>6.0211210398050374</c:v>
                </c:pt>
                <c:pt idx="17686">
                  <c:v>6.020794974547818</c:v>
                </c:pt>
                <c:pt idx="17687">
                  <c:v>6.0204689446038886</c:v>
                </c:pt>
                <c:pt idx="17688">
                  <c:v>6.0201429499675125</c:v>
                </c:pt>
                <c:pt idx="17689">
                  <c:v>6.0198169906329531</c:v>
                </c:pt>
                <c:pt idx="17690">
                  <c:v>6.0194910665944787</c:v>
                </c:pt>
                <c:pt idx="17691">
                  <c:v>6.0191651778463546</c:v>
                </c:pt>
                <c:pt idx="17692">
                  <c:v>6.0188393243828502</c:v>
                </c:pt>
                <c:pt idx="17693">
                  <c:v>6.0185135061982358</c:v>
                </c:pt>
                <c:pt idx="17694">
                  <c:v>6.0181877232867826</c:v>
                </c:pt>
                <c:pt idx="17695">
                  <c:v>6.0178619756427612</c:v>
                </c:pt>
                <c:pt idx="17696">
                  <c:v>6.017536263260447</c:v>
                </c:pt>
                <c:pt idx="17697">
                  <c:v>6.0172105861341132</c:v>
                </c:pt>
                <c:pt idx="17698">
                  <c:v>6.0168849442580372</c:v>
                </c:pt>
                <c:pt idx="17699">
                  <c:v>6.0165593376264956</c:v>
                </c:pt>
                <c:pt idx="17700">
                  <c:v>6.0162337662337668</c:v>
                </c:pt>
                <c:pt idx="17701">
                  <c:v>6.0159082300741309</c:v>
                </c:pt>
                <c:pt idx="17702">
                  <c:v>6.0155827291418689</c:v>
                </c:pt>
                <c:pt idx="17703">
                  <c:v>6.0152572634312618</c:v>
                </c:pt>
                <c:pt idx="17704">
                  <c:v>6.0149318329365942</c:v>
                </c:pt>
                <c:pt idx="17705">
                  <c:v>6.0146064376521515</c:v>
                </c:pt>
                <c:pt idx="17706">
                  <c:v>6.0142810775722175</c:v>
                </c:pt>
                <c:pt idx="17707">
                  <c:v>6.0139557526910812</c:v>
                </c:pt>
                <c:pt idx="17708">
                  <c:v>6.0136304630030297</c:v>
                </c:pt>
                <c:pt idx="17709">
                  <c:v>6.0133052085023539</c:v>
                </c:pt>
                <c:pt idx="17710">
                  <c:v>6.0129799891833429</c:v>
                </c:pt>
                <c:pt idx="17711">
                  <c:v>6.0126548050402908</c:v>
                </c:pt>
                <c:pt idx="17712">
                  <c:v>6.0123296560674895</c:v>
                </c:pt>
                <c:pt idx="17713">
                  <c:v>6.0120045422592341</c:v>
                </c:pt>
                <c:pt idx="17714">
                  <c:v>6.0116794636098199</c:v>
                </c:pt>
                <c:pt idx="17715">
                  <c:v>6.0113544201135447</c:v>
                </c:pt>
                <c:pt idx="17716">
                  <c:v>6.0110294117647065</c:v>
                </c:pt>
                <c:pt idx="17717">
                  <c:v>6.0107044385576049</c:v>
                </c:pt>
                <c:pt idx="17718">
                  <c:v>6.0103795004865397</c:v>
                </c:pt>
                <c:pt idx="17719">
                  <c:v>6.0100545975458139</c:v>
                </c:pt>
                <c:pt idx="17720">
                  <c:v>6.0097297297297301</c:v>
                </c:pt>
                <c:pt idx="17721">
                  <c:v>6.009404897032594</c:v>
                </c:pt>
                <c:pt idx="17722">
                  <c:v>6.0090800994487088</c:v>
                </c:pt>
                <c:pt idx="17723">
                  <c:v>6.0087553369723841</c:v>
                </c:pt>
                <c:pt idx="17724">
                  <c:v>6.0084306095979256</c:v>
                </c:pt>
                <c:pt idx="17725">
                  <c:v>6.0081059173196438</c:v>
                </c:pt>
                <c:pt idx="17726">
                  <c:v>6.0077812601318499</c:v>
                </c:pt>
                <c:pt idx="17727">
                  <c:v>6.007456638028855</c:v>
                </c:pt>
                <c:pt idx="17728">
                  <c:v>6.0071320510049713</c:v>
                </c:pt>
                <c:pt idx="17729">
                  <c:v>6.0068074990545144</c:v>
                </c:pt>
                <c:pt idx="17730">
                  <c:v>6.0064829821718</c:v>
                </c:pt>
                <c:pt idx="17731">
                  <c:v>6.0061585003511437</c:v>
                </c:pt>
                <c:pt idx="17732">
                  <c:v>6.0058340535868631</c:v>
                </c:pt>
                <c:pt idx="17733">
                  <c:v>6.005509641873279</c:v>
                </c:pt>
                <c:pt idx="17734">
                  <c:v>6.0051852652047106</c:v>
                </c:pt>
                <c:pt idx="17735">
                  <c:v>6.00486092357548</c:v>
                </c:pt>
                <c:pt idx="17736">
                  <c:v>6.0045366169799097</c:v>
                </c:pt>
                <c:pt idx="17737">
                  <c:v>6.0042123454123244</c:v>
                </c:pt>
                <c:pt idx="17738">
                  <c:v>6.0038881088670495</c:v>
                </c:pt>
                <c:pt idx="17739">
                  <c:v>6.0035639073384104</c:v>
                </c:pt>
                <c:pt idx="17740">
                  <c:v>6.0032397408207352</c:v>
                </c:pt>
                <c:pt idx="17741">
                  <c:v>6.0029156093083538</c:v>
                </c:pt>
                <c:pt idx="17742">
                  <c:v>6.0025915127955951</c:v>
                </c:pt>
                <c:pt idx="17743">
                  <c:v>6.0022674512767917</c:v>
                </c:pt>
                <c:pt idx="17744">
                  <c:v>6.0019434247462762</c:v>
                </c:pt>
                <c:pt idx="17745">
                  <c:v>6.001619433198381</c:v>
                </c:pt>
                <c:pt idx="17746">
                  <c:v>6.0012954766274431</c:v>
                </c:pt>
                <c:pt idx="17747">
                  <c:v>6.0009715550277978</c:v>
                </c:pt>
                <c:pt idx="17748">
                  <c:v>6.0006476683937828</c:v>
                </c:pt>
                <c:pt idx="17749">
                  <c:v>6.000323816719737</c:v>
                </c:pt>
                <c:pt idx="17750">
                  <c:v>6.0000000000000009</c:v>
                </c:pt>
                <c:pt idx="17751">
                  <c:v>5.9996762182289141</c:v>
                </c:pt>
                <c:pt idx="17752">
                  <c:v>5.9993524714008206</c:v>
                </c:pt>
                <c:pt idx="17753">
                  <c:v>5.9990287595100638</c:v>
                </c:pt>
                <c:pt idx="17754">
                  <c:v>5.9987050825509884</c:v>
                </c:pt>
                <c:pt idx="17755">
                  <c:v>5.9983814405179396</c:v>
                </c:pt>
                <c:pt idx="17756">
                  <c:v>5.9980578334052659</c:v>
                </c:pt>
                <c:pt idx="17757">
                  <c:v>5.9977342612073157</c:v>
                </c:pt>
                <c:pt idx="17758">
                  <c:v>5.9974107239184384</c:v>
                </c:pt>
                <c:pt idx="17759">
                  <c:v>5.9970872215329853</c:v>
                </c:pt>
                <c:pt idx="17760">
                  <c:v>5.9967637540453085</c:v>
                </c:pt>
                <c:pt idx="17761">
                  <c:v>5.9964403214497608</c:v>
                </c:pt>
                <c:pt idx="17762">
                  <c:v>5.9961169237406979</c:v>
                </c:pt>
                <c:pt idx="17763">
                  <c:v>5.9957935609124746</c:v>
                </c:pt>
                <c:pt idx="17764">
                  <c:v>5.9954702329594483</c:v>
                </c:pt>
                <c:pt idx="17765">
                  <c:v>5.995146939875978</c:v>
                </c:pt>
                <c:pt idx="17766">
                  <c:v>5.9948236816564231</c:v>
                </c:pt>
                <c:pt idx="17767">
                  <c:v>5.9945004582951427</c:v>
                </c:pt>
                <c:pt idx="17768">
                  <c:v>5.9941772697865003</c:v>
                </c:pt>
                <c:pt idx="17769">
                  <c:v>5.9938541161248589</c:v>
                </c:pt>
                <c:pt idx="17770">
                  <c:v>5.9935309973045827</c:v>
                </c:pt>
                <c:pt idx="17771">
                  <c:v>5.9932079133200373</c:v>
                </c:pt>
                <c:pt idx="17772">
                  <c:v>5.992884864165589</c:v>
                </c:pt>
                <c:pt idx="17773">
                  <c:v>5.9925618498356066</c:v>
                </c:pt>
                <c:pt idx="17774">
                  <c:v>5.9922388703244591</c:v>
                </c:pt>
                <c:pt idx="17775">
                  <c:v>5.9919159256265164</c:v>
                </c:pt>
                <c:pt idx="17776">
                  <c:v>5.991593015736151</c:v>
                </c:pt>
                <c:pt idx="17777">
                  <c:v>5.9912701406477344</c:v>
                </c:pt>
                <c:pt idx="17778">
                  <c:v>5.9909473003556428</c:v>
                </c:pt>
                <c:pt idx="17779">
                  <c:v>5.9906244948542495</c:v>
                </c:pt>
                <c:pt idx="17780">
                  <c:v>5.9903017241379315</c:v>
                </c:pt>
                <c:pt idx="17781">
                  <c:v>5.9899789882010674</c:v>
                </c:pt>
                <c:pt idx="17782">
                  <c:v>5.9896562870380352</c:v>
                </c:pt>
                <c:pt idx="17783">
                  <c:v>5.9893336206432162</c:v>
                </c:pt>
                <c:pt idx="17784">
                  <c:v>5.9890109890109899</c:v>
                </c:pt>
                <c:pt idx="17785">
                  <c:v>5.9886883921357397</c:v>
                </c:pt>
                <c:pt idx="17786">
                  <c:v>5.9883658300118503</c:v>
                </c:pt>
                <c:pt idx="17787">
                  <c:v>5.9880433026337059</c:v>
                </c:pt>
                <c:pt idx="17788">
                  <c:v>5.9877208099956922</c:v>
                </c:pt>
                <c:pt idx="17789">
                  <c:v>5.9873983520921978</c:v>
                </c:pt>
                <c:pt idx="17790">
                  <c:v>5.9870759289176094</c:v>
                </c:pt>
                <c:pt idx="17791">
                  <c:v>5.986753540466319</c:v>
                </c:pt>
                <c:pt idx="17792">
                  <c:v>5.9864311867327169</c:v>
                </c:pt>
                <c:pt idx="17793">
                  <c:v>5.9861088677111942</c:v>
                </c:pt>
                <c:pt idx="17794">
                  <c:v>5.9857865833961457</c:v>
                </c:pt>
                <c:pt idx="17795">
                  <c:v>5.985464333781966</c:v>
                </c:pt>
                <c:pt idx="17796">
                  <c:v>5.9851421188630498</c:v>
                </c:pt>
                <c:pt idx="17797">
                  <c:v>5.9848199386337955</c:v>
                </c:pt>
                <c:pt idx="17798">
                  <c:v>5.9844977930886003</c:v>
                </c:pt>
                <c:pt idx="17799">
                  <c:v>5.9841756822218644</c:v>
                </c:pt>
                <c:pt idx="17800">
                  <c:v>5.9838536060279877</c:v>
                </c:pt>
                <c:pt idx="17801">
                  <c:v>5.9835315645013729</c:v>
                </c:pt>
                <c:pt idx="17802">
                  <c:v>5.9832095576364228</c:v>
                </c:pt>
                <c:pt idx="17803">
                  <c:v>5.9828875854275418</c:v>
                </c:pt>
                <c:pt idx="17804">
                  <c:v>5.9825656478691354</c:v>
                </c:pt>
                <c:pt idx="17805">
                  <c:v>5.9822437449556105</c:v>
                </c:pt>
                <c:pt idx="17806">
                  <c:v>5.9819218766813735</c:v>
                </c:pt>
                <c:pt idx="17807">
                  <c:v>5.981600043040836</c:v>
                </c:pt>
                <c:pt idx="17808">
                  <c:v>5.981278244028406</c:v>
                </c:pt>
                <c:pt idx="17809">
                  <c:v>5.9809564796384969</c:v>
                </c:pt>
                <c:pt idx="17810">
                  <c:v>5.9806347498655201</c:v>
                </c:pt>
                <c:pt idx="17811">
                  <c:v>5.9803130547038901</c:v>
                </c:pt>
                <c:pt idx="17812">
                  <c:v>5.9799913941480218</c:v>
                </c:pt>
                <c:pt idx="17813">
                  <c:v>5.9796697681923314</c:v>
                </c:pt>
                <c:pt idx="17814">
                  <c:v>5.9793481768312366</c:v>
                </c:pt>
                <c:pt idx="17815">
                  <c:v>5.9790266200591562</c:v>
                </c:pt>
                <c:pt idx="17816">
                  <c:v>5.9787050978705105</c:v>
                </c:pt>
                <c:pt idx="17817">
                  <c:v>5.9783836102597201</c:v>
                </c:pt>
                <c:pt idx="17818">
                  <c:v>5.9780621572212072</c:v>
                </c:pt>
                <c:pt idx="17819">
                  <c:v>5.9777407387493957</c:v>
                </c:pt>
                <c:pt idx="17820">
                  <c:v>5.9774193548387107</c:v>
                </c:pt>
                <c:pt idx="17821">
                  <c:v>5.9770980054835769</c:v>
                </c:pt>
                <c:pt idx="17822">
                  <c:v>5.9767766906784221</c:v>
                </c:pt>
                <c:pt idx="17823">
                  <c:v>5.9764554104176755</c:v>
                </c:pt>
                <c:pt idx="17824">
                  <c:v>5.9761341646957655</c:v>
                </c:pt>
                <c:pt idx="17825">
                  <c:v>5.9758129535071225</c:v>
                </c:pt>
                <c:pt idx="17826">
                  <c:v>5.9754917768461793</c:v>
                </c:pt>
                <c:pt idx="17827">
                  <c:v>5.9751706347073688</c:v>
                </c:pt>
                <c:pt idx="17828">
                  <c:v>5.9748495270851256</c:v>
                </c:pt>
                <c:pt idx="17829">
                  <c:v>5.9745284539738845</c:v>
                </c:pt>
                <c:pt idx="17830">
                  <c:v>5.9742074153680829</c:v>
                </c:pt>
                <c:pt idx="17831">
                  <c:v>5.9738864112621579</c:v>
                </c:pt>
                <c:pt idx="17832">
                  <c:v>5.9735654416505488</c:v>
                </c:pt>
                <c:pt idx="17833">
                  <c:v>5.9732445065276965</c:v>
                </c:pt>
                <c:pt idx="17834">
                  <c:v>5.9729236058880417</c:v>
                </c:pt>
                <c:pt idx="17835">
                  <c:v>5.9726027397260282</c:v>
                </c:pt>
                <c:pt idx="17836">
                  <c:v>5.9722819080360985</c:v>
                </c:pt>
                <c:pt idx="17837">
                  <c:v>5.9719611108126989</c:v>
                </c:pt>
                <c:pt idx="17838">
                  <c:v>5.9716403480502747</c:v>
                </c:pt>
                <c:pt idx="17839">
                  <c:v>5.9713196197432739</c:v>
                </c:pt>
                <c:pt idx="17840">
                  <c:v>5.9709989258861444</c:v>
                </c:pt>
                <c:pt idx="17841">
                  <c:v>5.9706782664733371</c:v>
                </c:pt>
                <c:pt idx="17842">
                  <c:v>5.9703576414993025</c:v>
                </c:pt>
                <c:pt idx="17843">
                  <c:v>5.970037050958493</c:v>
                </c:pt>
                <c:pt idx="17844">
                  <c:v>5.969716494845362</c:v>
                </c:pt>
                <c:pt idx="17845">
                  <c:v>5.9693959731543629</c:v>
                </c:pt>
                <c:pt idx="17846">
                  <c:v>5.9690754858799533</c:v>
                </c:pt>
                <c:pt idx="17847">
                  <c:v>5.9687550330165893</c:v>
                </c:pt>
                <c:pt idx="17848">
                  <c:v>5.9684346145587295</c:v>
                </c:pt>
                <c:pt idx="17849">
                  <c:v>5.9681142305008326</c:v>
                </c:pt>
                <c:pt idx="17850">
                  <c:v>5.9677938808373598</c:v>
                </c:pt>
                <c:pt idx="17851">
                  <c:v>5.9674735655627726</c:v>
                </c:pt>
                <c:pt idx="17852">
                  <c:v>5.9671532846715341</c:v>
                </c:pt>
                <c:pt idx="17853">
                  <c:v>5.9668330381581072</c:v>
                </c:pt>
                <c:pt idx="17854">
                  <c:v>5.9665128260169586</c:v>
                </c:pt>
                <c:pt idx="17855">
                  <c:v>5.9661926482425551</c:v>
                </c:pt>
                <c:pt idx="17856">
                  <c:v>5.9658725048293633</c:v>
                </c:pt>
                <c:pt idx="17857">
                  <c:v>5.9655523957718524</c:v>
                </c:pt>
                <c:pt idx="17858">
                  <c:v>5.9652323210644926</c:v>
                </c:pt>
                <c:pt idx="17859">
                  <c:v>5.9649122807017552</c:v>
                </c:pt>
                <c:pt idx="17860">
                  <c:v>5.9645922746781119</c:v>
                </c:pt>
                <c:pt idx="17861">
                  <c:v>5.9642723029880376</c:v>
                </c:pt>
                <c:pt idx="17862">
                  <c:v>5.9639523656260067</c:v>
                </c:pt>
                <c:pt idx="17863">
                  <c:v>5.963632462586494</c:v>
                </c:pt>
                <c:pt idx="17864">
                  <c:v>5.9633125938639786</c:v>
                </c:pt>
                <c:pt idx="17865">
                  <c:v>5.9629927594529368</c:v>
                </c:pt>
                <c:pt idx="17866">
                  <c:v>5.9626729593478505</c:v>
                </c:pt>
                <c:pt idx="17867">
                  <c:v>5.9623531935431977</c:v>
                </c:pt>
                <c:pt idx="17868">
                  <c:v>5.962033462033463</c:v>
                </c:pt>
                <c:pt idx="17869">
                  <c:v>5.9617137648131271</c:v>
                </c:pt>
                <c:pt idx="17870">
                  <c:v>5.9613941018766763</c:v>
                </c:pt>
                <c:pt idx="17871">
                  <c:v>5.961074473218595</c:v>
                </c:pt>
                <c:pt idx="17872">
                  <c:v>5.9607548788333702</c:v>
                </c:pt>
                <c:pt idx="17873">
                  <c:v>5.960435318715489</c:v>
                </c:pt>
                <c:pt idx="17874">
                  <c:v>5.9601157928594413</c:v>
                </c:pt>
                <c:pt idx="17875">
                  <c:v>5.9597963012597166</c:v>
                </c:pt>
                <c:pt idx="17876">
                  <c:v>5.9594768439108066</c:v>
                </c:pt>
                <c:pt idx="17877">
                  <c:v>5.9591574208072045</c:v>
                </c:pt>
                <c:pt idx="17878">
                  <c:v>5.9588380319434027</c:v>
                </c:pt>
                <c:pt idx="17879">
                  <c:v>5.9585186773138972</c:v>
                </c:pt>
                <c:pt idx="17880">
                  <c:v>5.9581993569131839</c:v>
                </c:pt>
                <c:pt idx="17881">
                  <c:v>5.9578800707357598</c:v>
                </c:pt>
                <c:pt idx="17882">
                  <c:v>5.9575608187761233</c:v>
                </c:pt>
                <c:pt idx="17883">
                  <c:v>5.9572416010287741</c:v>
                </c:pt>
                <c:pt idx="17884">
                  <c:v>5.9569224174882134</c:v>
                </c:pt>
                <c:pt idx="17885">
                  <c:v>5.9566032681489425</c:v>
                </c:pt>
                <c:pt idx="17886">
                  <c:v>5.9562841530054653</c:v>
                </c:pt>
                <c:pt idx="17887">
                  <c:v>5.9559650720522859</c:v>
                </c:pt>
                <c:pt idx="17888">
                  <c:v>5.955646025283909</c:v>
                </c:pt>
                <c:pt idx="17889">
                  <c:v>5.9553270126948421</c:v>
                </c:pt>
                <c:pt idx="17890">
                  <c:v>5.9550080342795937</c:v>
                </c:pt>
                <c:pt idx="17891">
                  <c:v>5.9546890900326721</c:v>
                </c:pt>
                <c:pt idx="17892">
                  <c:v>5.9543701799485866</c:v>
                </c:pt>
                <c:pt idx="17893">
                  <c:v>5.9540513040218501</c:v>
                </c:pt>
                <c:pt idx="17894">
                  <c:v>5.9537324622469754</c:v>
                </c:pt>
                <c:pt idx="17895">
                  <c:v>5.9534136546184744</c:v>
                </c:pt>
                <c:pt idx="17896">
                  <c:v>5.9530948811308635</c:v>
                </c:pt>
                <c:pt idx="17897">
                  <c:v>5.9527761417786591</c:v>
                </c:pt>
                <c:pt idx="17898">
                  <c:v>5.9524574365563776</c:v>
                </c:pt>
                <c:pt idx="17899">
                  <c:v>5.9521387654585372</c:v>
                </c:pt>
                <c:pt idx="17900">
                  <c:v>5.9518201284796586</c:v>
                </c:pt>
                <c:pt idx="17901">
                  <c:v>5.9515015256142609</c:v>
                </c:pt>
                <c:pt idx="17902">
                  <c:v>5.9511829568568686</c:v>
                </c:pt>
                <c:pt idx="17903">
                  <c:v>5.9508644222020024</c:v>
                </c:pt>
                <c:pt idx="17904">
                  <c:v>5.9505459216441885</c:v>
                </c:pt>
                <c:pt idx="17905">
                  <c:v>5.9502274551779513</c:v>
                </c:pt>
                <c:pt idx="17906">
                  <c:v>5.9499090227978177</c:v>
                </c:pt>
                <c:pt idx="17907">
                  <c:v>5.949590624498315</c:v>
                </c:pt>
                <c:pt idx="17908">
                  <c:v>5.9492722602739736</c:v>
                </c:pt>
                <c:pt idx="17909">
                  <c:v>5.9489539301193224</c:v>
                </c:pt>
                <c:pt idx="17910">
                  <c:v>5.9486356340288928</c:v>
                </c:pt>
                <c:pt idx="17911">
                  <c:v>5.9483173719972191</c:v>
                </c:pt>
                <c:pt idx="17912">
                  <c:v>5.9479991440188327</c:v>
                </c:pt>
                <c:pt idx="17913">
                  <c:v>5.9476809500882695</c:v>
                </c:pt>
                <c:pt idx="17914">
                  <c:v>5.9473627902000645</c:v>
                </c:pt>
                <c:pt idx="17915">
                  <c:v>5.9470446643487573</c:v>
                </c:pt>
                <c:pt idx="17916">
                  <c:v>5.9467265725288838</c:v>
                </c:pt>
                <c:pt idx="17917">
                  <c:v>5.9464085147349852</c:v>
                </c:pt>
                <c:pt idx="17918">
                  <c:v>5.946090490961601</c:v>
                </c:pt>
                <c:pt idx="17919">
                  <c:v>5.9457725012032734</c:v>
                </c:pt>
                <c:pt idx="17920">
                  <c:v>5.9454545454545462</c:v>
                </c:pt>
                <c:pt idx="17921">
                  <c:v>5.9451366237099625</c:v>
                </c:pt>
                <c:pt idx="17922">
                  <c:v>5.944818735964069</c:v>
                </c:pt>
                <c:pt idx="17923">
                  <c:v>5.9445008822114112</c:v>
                </c:pt>
                <c:pt idx="17924">
                  <c:v>5.9441830624465366</c:v>
                </c:pt>
                <c:pt idx="17925">
                  <c:v>5.9438652766639946</c:v>
                </c:pt>
                <c:pt idx="17926">
                  <c:v>5.9435475248583352</c:v>
                </c:pt>
                <c:pt idx="17927">
                  <c:v>5.9432298070241094</c:v>
                </c:pt>
                <c:pt idx="17928">
                  <c:v>5.9429121231558701</c:v>
                </c:pt>
                <c:pt idx="17929">
                  <c:v>5.9425944732481701</c:v>
                </c:pt>
                <c:pt idx="17930">
                  <c:v>5.9422768572955649</c:v>
                </c:pt>
                <c:pt idx="17931">
                  <c:v>5.9419592752926098</c:v>
                </c:pt>
                <c:pt idx="17932">
                  <c:v>5.9416417272338613</c:v>
                </c:pt>
                <c:pt idx="17933">
                  <c:v>5.9413242131138793</c:v>
                </c:pt>
                <c:pt idx="17934">
                  <c:v>5.9410067329272209</c:v>
                </c:pt>
                <c:pt idx="17935">
                  <c:v>5.9406892866684489</c:v>
                </c:pt>
                <c:pt idx="17936">
                  <c:v>5.940371874332123</c:v>
                </c:pt>
                <c:pt idx="17937">
                  <c:v>5.9400544959128077</c:v>
                </c:pt>
                <c:pt idx="17938">
                  <c:v>5.9397371514050654</c:v>
                </c:pt>
                <c:pt idx="17939">
                  <c:v>5.9394198408034624</c:v>
                </c:pt>
                <c:pt idx="17940">
                  <c:v>5.9391025641025648</c:v>
                </c:pt>
                <c:pt idx="17941">
                  <c:v>5.9387853212969404</c:v>
                </c:pt>
                <c:pt idx="17942">
                  <c:v>5.9384681123811562</c:v>
                </c:pt>
                <c:pt idx="17943">
                  <c:v>5.9381509373497847</c:v>
                </c:pt>
                <c:pt idx="17944">
                  <c:v>5.9378337961973946</c:v>
                </c:pt>
                <c:pt idx="17945">
                  <c:v>5.9375166889185591</c:v>
                </c:pt>
                <c:pt idx="17946">
                  <c:v>5.9371996155078506</c:v>
                </c:pt>
                <c:pt idx="17947">
                  <c:v>5.9368825759598449</c:v>
                </c:pt>
                <c:pt idx="17948">
                  <c:v>5.9365655702691162</c:v>
                </c:pt>
                <c:pt idx="17949">
                  <c:v>5.9362485984302422</c:v>
                </c:pt>
                <c:pt idx="17950">
                  <c:v>5.9359316604378014</c:v>
                </c:pt>
                <c:pt idx="17951">
                  <c:v>5.9356147562863706</c:v>
                </c:pt>
                <c:pt idx="17952">
                  <c:v>5.9352978859705328</c:v>
                </c:pt>
                <c:pt idx="17953">
                  <c:v>5.9349810494848674</c:v>
                </c:pt>
                <c:pt idx="17954">
                  <c:v>5.9346642468239574</c:v>
                </c:pt>
                <c:pt idx="17955">
                  <c:v>5.9343474779823868</c:v>
                </c:pt>
                <c:pt idx="17956">
                  <c:v>5.9340307429547403</c:v>
                </c:pt>
                <c:pt idx="17957">
                  <c:v>5.9337140417356045</c:v>
                </c:pt>
                <c:pt idx="17958">
                  <c:v>5.9333973743195649</c:v>
                </c:pt>
                <c:pt idx="17959">
                  <c:v>5.9330807407012118</c:v>
                </c:pt>
                <c:pt idx="17960">
                  <c:v>5.9327641408751344</c:v>
                </c:pt>
                <c:pt idx="17961">
                  <c:v>5.9324475748359218</c:v>
                </c:pt>
                <c:pt idx="17962">
                  <c:v>5.9321310425781677</c:v>
                </c:pt>
                <c:pt idx="17963">
                  <c:v>5.9318145440964631</c:v>
                </c:pt>
                <c:pt idx="17964">
                  <c:v>5.9314980793854044</c:v>
                </c:pt>
                <c:pt idx="17965">
                  <c:v>5.9311816484395843</c:v>
                </c:pt>
                <c:pt idx="17966">
                  <c:v>5.9308652512536018</c:v>
                </c:pt>
                <c:pt idx="17967">
                  <c:v>5.9305488878220523</c:v>
                </c:pt>
                <c:pt idx="17968">
                  <c:v>5.9302325581395356</c:v>
                </c:pt>
                <c:pt idx="17969">
                  <c:v>5.9299162622006518</c:v>
                </c:pt>
                <c:pt idx="17970">
                  <c:v>5.9296000000000006</c:v>
                </c:pt>
                <c:pt idx="17971">
                  <c:v>5.9292837715321856</c:v>
                </c:pt>
                <c:pt idx="17972">
                  <c:v>5.92896757679181</c:v>
                </c:pt>
                <c:pt idx="17973">
                  <c:v>5.9286514157734773</c:v>
                </c:pt>
                <c:pt idx="17974">
                  <c:v>5.9283352884717937</c:v>
                </c:pt>
                <c:pt idx="17975">
                  <c:v>5.9280191948813661</c:v>
                </c:pt>
                <c:pt idx="17976">
                  <c:v>5.9277031349968015</c:v>
                </c:pt>
                <c:pt idx="17977">
                  <c:v>5.9273871088127104</c:v>
                </c:pt>
                <c:pt idx="17978">
                  <c:v>5.9270711163237024</c:v>
                </c:pt>
                <c:pt idx="17979">
                  <c:v>5.9267551575243891</c:v>
                </c:pt>
                <c:pt idx="17980">
                  <c:v>5.9264392324093826</c:v>
                </c:pt>
                <c:pt idx="17981">
                  <c:v>5.9261233409732963</c:v>
                </c:pt>
                <c:pt idx="17982">
                  <c:v>5.9258074832107459</c:v>
                </c:pt>
                <c:pt idx="17983">
                  <c:v>5.9254916591163465</c:v>
                </c:pt>
                <c:pt idx="17984">
                  <c:v>5.9251758686847165</c:v>
                </c:pt>
                <c:pt idx="17985">
                  <c:v>5.9248601119104727</c:v>
                </c:pt>
                <c:pt idx="17986">
                  <c:v>5.9245443887882345</c:v>
                </c:pt>
                <c:pt idx="17987">
                  <c:v>5.9242286993126241</c:v>
                </c:pt>
                <c:pt idx="17988">
                  <c:v>5.9239130434782616</c:v>
                </c:pt>
                <c:pt idx="17989">
                  <c:v>5.9235974212797702</c:v>
                </c:pt>
                <c:pt idx="17990">
                  <c:v>5.9232818327117744</c:v>
                </c:pt>
                <c:pt idx="17991">
                  <c:v>5.9229662777688992</c:v>
                </c:pt>
                <c:pt idx="17992">
                  <c:v>5.9226507564457709</c:v>
                </c:pt>
                <c:pt idx="17993">
                  <c:v>5.922335268737017</c:v>
                </c:pt>
                <c:pt idx="17994">
                  <c:v>5.9220198146372649</c:v>
                </c:pt>
                <c:pt idx="17995">
                  <c:v>5.9217043941411456</c:v>
                </c:pt>
                <c:pt idx="17996">
                  <c:v>5.92138900724329</c:v>
                </c:pt>
                <c:pt idx="17997">
                  <c:v>5.92107365393833</c:v>
                </c:pt>
                <c:pt idx="17998">
                  <c:v>5.9207583342208974</c:v>
                </c:pt>
                <c:pt idx="17999">
                  <c:v>5.9204430480856285</c:v>
                </c:pt>
                <c:pt idx="18000">
                  <c:v>5.920127795527157</c:v>
                </c:pt>
                <c:pt idx="18001">
                  <c:v>5.9198125765401208</c:v>
                </c:pt>
                <c:pt idx="18002">
                  <c:v>5.9194973911191573</c:v>
                </c:pt>
                <c:pt idx="18003">
                  <c:v>5.9191822392589053</c:v>
                </c:pt>
                <c:pt idx="18004">
                  <c:v>5.9188671209540038</c:v>
                </c:pt>
                <c:pt idx="18005">
                  <c:v>5.9185520361990962</c:v>
                </c:pt>
                <c:pt idx="18006">
                  <c:v>5.9182369849888223</c:v>
                </c:pt>
                <c:pt idx="18007">
                  <c:v>5.9179219673178265</c:v>
                </c:pt>
                <c:pt idx="18008">
                  <c:v>5.9176069831807547</c:v>
                </c:pt>
                <c:pt idx="18009">
                  <c:v>5.9172920325722504</c:v>
                </c:pt>
                <c:pt idx="18010">
                  <c:v>5.9169771154869615</c:v>
                </c:pt>
                <c:pt idx="18011">
                  <c:v>5.9166622319195366</c:v>
                </c:pt>
                <c:pt idx="18012">
                  <c:v>5.9163473818646244</c:v>
                </c:pt>
                <c:pt idx="18013">
                  <c:v>5.9160325653168737</c:v>
                </c:pt>
                <c:pt idx="18014">
                  <c:v>5.9157177822709386</c:v>
                </c:pt>
                <c:pt idx="18015">
                  <c:v>5.9154030327214695</c:v>
                </c:pt>
                <c:pt idx="18016">
                  <c:v>5.9150883166631205</c:v>
                </c:pt>
                <c:pt idx="18017">
                  <c:v>5.9147736340905475</c:v>
                </c:pt>
                <c:pt idx="18018">
                  <c:v>5.9144589849984053</c:v>
                </c:pt>
                <c:pt idx="18019">
                  <c:v>5.9141443693813507</c:v>
                </c:pt>
                <c:pt idx="18020">
                  <c:v>5.9138297872340431</c:v>
                </c:pt>
                <c:pt idx="18021">
                  <c:v>5.9135152385511418</c:v>
                </c:pt>
                <c:pt idx="18022">
                  <c:v>5.9132007233273063</c:v>
                </c:pt>
                <c:pt idx="18023">
                  <c:v>5.9128862415571994</c:v>
                </c:pt>
                <c:pt idx="18024">
                  <c:v>5.9125717932354824</c:v>
                </c:pt>
                <c:pt idx="18025">
                  <c:v>5.9122573783568209</c:v>
                </c:pt>
                <c:pt idx="18026">
                  <c:v>5.9119429969158785</c:v>
                </c:pt>
                <c:pt idx="18027">
                  <c:v>5.9116286489073229</c:v>
                </c:pt>
                <c:pt idx="18028">
                  <c:v>5.9113143343258194</c:v>
                </c:pt>
                <c:pt idx="18029">
                  <c:v>5.9110000531660383</c:v>
                </c:pt>
                <c:pt idx="18030">
                  <c:v>5.9106858054226485</c:v>
                </c:pt>
                <c:pt idx="18031">
                  <c:v>5.9103715910903203</c:v>
                </c:pt>
                <c:pt idx="18032">
                  <c:v>5.9100574101637262</c:v>
                </c:pt>
                <c:pt idx="18033">
                  <c:v>5.909743262637539</c:v>
                </c:pt>
                <c:pt idx="18034">
                  <c:v>5.9094291485064323</c:v>
                </c:pt>
                <c:pt idx="18035">
                  <c:v>5.9091150677650814</c:v>
                </c:pt>
                <c:pt idx="18036">
                  <c:v>5.9088010204081645</c:v>
                </c:pt>
                <c:pt idx="18037">
                  <c:v>5.9084870064303567</c:v>
                </c:pt>
                <c:pt idx="18038">
                  <c:v>5.9081730258263372</c:v>
                </c:pt>
                <c:pt idx="18039">
                  <c:v>5.9078590785907865</c:v>
                </c:pt>
                <c:pt idx="18040">
                  <c:v>5.9075451647183854</c:v>
                </c:pt>
                <c:pt idx="18041">
                  <c:v>5.9072312842038155</c:v>
                </c:pt>
                <c:pt idx="18042">
                  <c:v>5.9069174370417601</c:v>
                </c:pt>
                <c:pt idx="18043">
                  <c:v>5.9066036232269044</c:v>
                </c:pt>
                <c:pt idx="18044">
                  <c:v>5.9062898427539317</c:v>
                </c:pt>
                <c:pt idx="18045">
                  <c:v>5.9059760956175307</c:v>
                </c:pt>
                <c:pt idx="18046">
                  <c:v>5.9056623818123883</c:v>
                </c:pt>
                <c:pt idx="18047">
                  <c:v>5.9053487013331925</c:v>
                </c:pt>
                <c:pt idx="18048">
                  <c:v>5.9050350541746344</c:v>
                </c:pt>
                <c:pt idx="18049">
                  <c:v>5.9047214403314046</c:v>
                </c:pt>
                <c:pt idx="18050">
                  <c:v>5.9044078597981953</c:v>
                </c:pt>
                <c:pt idx="18051">
                  <c:v>5.9040943125696996</c:v>
                </c:pt>
                <c:pt idx="18052">
                  <c:v>5.9037807986406126</c:v>
                </c:pt>
                <c:pt idx="18053">
                  <c:v>5.903467318005629</c:v>
                </c:pt>
                <c:pt idx="18054">
                  <c:v>5.9031538706594464</c:v>
                </c:pt>
                <c:pt idx="18055">
                  <c:v>5.9028404565967625</c:v>
                </c:pt>
                <c:pt idx="18056">
                  <c:v>5.9025270758122748</c:v>
                </c:pt>
                <c:pt idx="18057">
                  <c:v>5.9022137283006852</c:v>
                </c:pt>
                <c:pt idx="18058">
                  <c:v>5.9019004140566951</c:v>
                </c:pt>
                <c:pt idx="18059">
                  <c:v>5.9015871330750045</c:v>
                </c:pt>
                <c:pt idx="18060">
                  <c:v>5.901273885350319</c:v>
                </c:pt>
                <c:pt idx="18061">
                  <c:v>5.9009606708773426</c:v>
                </c:pt>
                <c:pt idx="18062">
                  <c:v>5.9006474896507806</c:v>
                </c:pt>
                <c:pt idx="18063">
                  <c:v>5.9003343416653404</c:v>
                </c:pt>
                <c:pt idx="18064">
                  <c:v>5.9000212269157295</c:v>
                </c:pt>
                <c:pt idx="18065">
                  <c:v>5.8997081453966578</c:v>
                </c:pt>
                <c:pt idx="18066">
                  <c:v>5.8993950971028344</c:v>
                </c:pt>
                <c:pt idx="18067">
                  <c:v>5.8990820820289711</c:v>
                </c:pt>
                <c:pt idx="18068">
                  <c:v>5.8987691001697797</c:v>
                </c:pt>
                <c:pt idx="18069">
                  <c:v>5.8984561515199756</c:v>
                </c:pt>
                <c:pt idx="18070">
                  <c:v>5.8981432360742714</c:v>
                </c:pt>
                <c:pt idx="18071">
                  <c:v>5.8978303538273842</c:v>
                </c:pt>
                <c:pt idx="18072">
                  <c:v>5.8975175047740303</c:v>
                </c:pt>
                <c:pt idx="18073">
                  <c:v>5.8972046889089276</c:v>
                </c:pt>
                <c:pt idx="18074">
                  <c:v>5.8968919062267959</c:v>
                </c:pt>
                <c:pt idx="18075">
                  <c:v>5.896579156722356</c:v>
                </c:pt>
                <c:pt idx="18076">
                  <c:v>5.8962664403903275</c:v>
                </c:pt>
                <c:pt idx="18077">
                  <c:v>5.8959537572254339</c:v>
                </c:pt>
                <c:pt idx="18078">
                  <c:v>5.8956411072223993</c:v>
                </c:pt>
                <c:pt idx="18079">
                  <c:v>5.8953284903759489</c:v>
                </c:pt>
                <c:pt idx="18080">
                  <c:v>5.8950159066808068</c:v>
                </c:pt>
                <c:pt idx="18081">
                  <c:v>5.8947033561317008</c:v>
                </c:pt>
                <c:pt idx="18082">
                  <c:v>5.8943908387233597</c:v>
                </c:pt>
                <c:pt idx="18083">
                  <c:v>5.894078354450512</c:v>
                </c:pt>
                <c:pt idx="18084">
                  <c:v>5.8937659033078891</c:v>
                </c:pt>
                <c:pt idx="18085">
                  <c:v>5.8934534852902205</c:v>
                </c:pt>
                <c:pt idx="18086">
                  <c:v>5.8931411003922411</c:v>
                </c:pt>
                <c:pt idx="18087">
                  <c:v>5.8928287486086823</c:v>
                </c:pt>
                <c:pt idx="18088">
                  <c:v>5.8925164299342807</c:v>
                </c:pt>
                <c:pt idx="18089">
                  <c:v>5.892204144363772</c:v>
                </c:pt>
                <c:pt idx="18090">
                  <c:v>5.891891891891893</c:v>
                </c:pt>
                <c:pt idx="18091">
                  <c:v>5.8915796725133811</c:v>
                </c:pt>
                <c:pt idx="18092">
                  <c:v>5.8912674862229766</c:v>
                </c:pt>
                <c:pt idx="18093">
                  <c:v>5.8909553330154196</c:v>
                </c:pt>
                <c:pt idx="18094">
                  <c:v>5.8906432128854513</c:v>
                </c:pt>
                <c:pt idx="18095">
                  <c:v>5.8903311258278155</c:v>
                </c:pt>
                <c:pt idx="18096">
                  <c:v>5.890019071837254</c:v>
                </c:pt>
                <c:pt idx="18097">
                  <c:v>5.8897070509085134</c:v>
                </c:pt>
                <c:pt idx="18098">
                  <c:v>5.8893950630363392</c:v>
                </c:pt>
                <c:pt idx="18099">
                  <c:v>5.8890831082154786</c:v>
                </c:pt>
                <c:pt idx="18100">
                  <c:v>5.8887711864406791</c:v>
                </c:pt>
                <c:pt idx="18101">
                  <c:v>5.8884592977066896</c:v>
                </c:pt>
                <c:pt idx="18102">
                  <c:v>5.8881474420082629</c:v>
                </c:pt>
                <c:pt idx="18103">
                  <c:v>5.887835619340148</c:v>
                </c:pt>
                <c:pt idx="18104">
                  <c:v>5.8875238296970984</c:v>
                </c:pt>
                <c:pt idx="18105">
                  <c:v>5.8872120730738686</c:v>
                </c:pt>
                <c:pt idx="18106">
                  <c:v>5.886900349465213</c:v>
                </c:pt>
                <c:pt idx="18107">
                  <c:v>5.8865886588658878</c:v>
                </c:pt>
                <c:pt idx="18108">
                  <c:v>5.8862770012706491</c:v>
                </c:pt>
                <c:pt idx="18109">
                  <c:v>5.8859653766742559</c:v>
                </c:pt>
                <c:pt idx="18110">
                  <c:v>5.885653785071467</c:v>
                </c:pt>
                <c:pt idx="18111">
                  <c:v>5.8853422264570439</c:v>
                </c:pt>
                <c:pt idx="18112">
                  <c:v>5.8850307008257472</c:v>
                </c:pt>
                <c:pt idx="18113">
                  <c:v>5.8847192081723394</c:v>
                </c:pt>
                <c:pt idx="18114">
                  <c:v>5.8844077484915855</c:v>
                </c:pt>
                <c:pt idx="18115">
                  <c:v>5.8840963217782489</c:v>
                </c:pt>
                <c:pt idx="18116">
                  <c:v>5.8837849280270964</c:v>
                </c:pt>
                <c:pt idx="18117">
                  <c:v>5.8834735672328948</c:v>
                </c:pt>
                <c:pt idx="18118">
                  <c:v>5.8831622393904128</c:v>
                </c:pt>
                <c:pt idx="18119">
                  <c:v>5.8828509444944181</c:v>
                </c:pt>
                <c:pt idx="18120">
                  <c:v>5.882539682539683</c:v>
                </c:pt>
                <c:pt idx="18121">
                  <c:v>5.8822284535209786</c:v>
                </c:pt>
                <c:pt idx="18122">
                  <c:v>5.8819172574330763</c:v>
                </c:pt>
                <c:pt idx="18123">
                  <c:v>5.8816060942707518</c:v>
                </c:pt>
                <c:pt idx="18124">
                  <c:v>5.8812949640287782</c:v>
                </c:pt>
                <c:pt idx="18125">
                  <c:v>5.8809838667019312</c:v>
                </c:pt>
                <c:pt idx="18126">
                  <c:v>5.8806728022849892</c:v>
                </c:pt>
                <c:pt idx="18127">
                  <c:v>5.8803617707727307</c:v>
                </c:pt>
                <c:pt idx="18128">
                  <c:v>5.8800507721599331</c:v>
                </c:pt>
                <c:pt idx="18129">
                  <c:v>5.8797398064413775</c:v>
                </c:pt>
                <c:pt idx="18130">
                  <c:v>5.8794288736118467</c:v>
                </c:pt>
                <c:pt idx="18131">
                  <c:v>5.879117973666121</c:v>
                </c:pt>
                <c:pt idx="18132">
                  <c:v>5.8788071065989858</c:v>
                </c:pt>
                <c:pt idx="18133">
                  <c:v>5.8784962724052248</c:v>
                </c:pt>
                <c:pt idx="18134">
                  <c:v>5.8781854710796244</c:v>
                </c:pt>
                <c:pt idx="18135">
                  <c:v>5.8778747026169711</c:v>
                </c:pt>
                <c:pt idx="18136">
                  <c:v>5.8775639670120539</c:v>
                </c:pt>
                <c:pt idx="18137">
                  <c:v>5.8772532642596618</c:v>
                </c:pt>
                <c:pt idx="18138">
                  <c:v>5.8769425943545839</c:v>
                </c:pt>
                <c:pt idx="18139">
                  <c:v>5.8766319572916128</c:v>
                </c:pt>
                <c:pt idx="18140">
                  <c:v>5.8763213530655403</c:v>
                </c:pt>
                <c:pt idx="18141">
                  <c:v>5.8760107816711598</c:v>
                </c:pt>
                <c:pt idx="18142">
                  <c:v>5.8757002431032666</c:v>
                </c:pt>
                <c:pt idx="18143">
                  <c:v>5.8753897373566568</c:v>
                </c:pt>
                <c:pt idx="18144">
                  <c:v>5.8750792644261267</c:v>
                </c:pt>
                <c:pt idx="18145">
                  <c:v>5.8747688243064733</c:v>
                </c:pt>
                <c:pt idx="18146">
                  <c:v>5.874458416992498</c:v>
                </c:pt>
                <c:pt idx="18147">
                  <c:v>5.8741480424789989</c:v>
                </c:pt>
                <c:pt idx="18148">
                  <c:v>5.8738377007607783</c:v>
                </c:pt>
                <c:pt idx="18149">
                  <c:v>5.8735273918326385</c:v>
                </c:pt>
                <c:pt idx="18150">
                  <c:v>5.8732171156893829</c:v>
                </c:pt>
                <c:pt idx="18151">
                  <c:v>5.8729068723258155</c:v>
                </c:pt>
                <c:pt idx="18152">
                  <c:v>5.8725966617367424</c:v>
                </c:pt>
                <c:pt idx="18153">
                  <c:v>5.8722864839169713</c:v>
                </c:pt>
                <c:pt idx="18154">
                  <c:v>5.8719763388613089</c:v>
                </c:pt>
                <c:pt idx="18155">
                  <c:v>5.8716662265645638</c:v>
                </c:pt>
                <c:pt idx="18156">
                  <c:v>5.8713561470215474</c:v>
                </c:pt>
                <c:pt idx="18157">
                  <c:v>5.8710461002270691</c:v>
                </c:pt>
                <c:pt idx="18158">
                  <c:v>5.8707360861759437</c:v>
                </c:pt>
                <c:pt idx="18159">
                  <c:v>5.8704261048629816</c:v>
                </c:pt>
                <c:pt idx="18160">
                  <c:v>5.8701161562829993</c:v>
                </c:pt>
                <c:pt idx="18161">
                  <c:v>5.8698062404308127</c:v>
                </c:pt>
                <c:pt idx="18162">
                  <c:v>5.8694963573012364</c:v>
                </c:pt>
                <c:pt idx="18163">
                  <c:v>5.8691865068890889</c:v>
                </c:pt>
                <c:pt idx="18164">
                  <c:v>5.8688766891891904</c:v>
                </c:pt>
                <c:pt idx="18165">
                  <c:v>5.8685669041963591</c:v>
                </c:pt>
                <c:pt idx="18166">
                  <c:v>5.8682571519054161</c:v>
                </c:pt>
                <c:pt idx="18167">
                  <c:v>5.8679474323111842</c:v>
                </c:pt>
                <c:pt idx="18168">
                  <c:v>5.8676377454084871</c:v>
                </c:pt>
                <c:pt idx="18169">
                  <c:v>5.8673280911921477</c:v>
                </c:pt>
                <c:pt idx="18170">
                  <c:v>5.8670184696569931</c:v>
                </c:pt>
                <c:pt idx="18171">
                  <c:v>5.866708880797848</c:v>
                </c:pt>
                <c:pt idx="18172">
                  <c:v>5.8663993246095405</c:v>
                </c:pt>
                <c:pt idx="18173">
                  <c:v>5.8660898010868996</c:v>
                </c:pt>
                <c:pt idx="18174">
                  <c:v>5.8657803102247552</c:v>
                </c:pt>
                <c:pt idx="18175">
                  <c:v>5.8654708520179382</c:v>
                </c:pt>
                <c:pt idx="18176">
                  <c:v>5.8651614264612792</c:v>
                </c:pt>
                <c:pt idx="18177">
                  <c:v>5.8648520335496128</c:v>
                </c:pt>
                <c:pt idx="18178">
                  <c:v>5.8645426732777723</c:v>
                </c:pt>
                <c:pt idx="18179">
                  <c:v>5.864233345640594</c:v>
                </c:pt>
                <c:pt idx="18180">
                  <c:v>5.863924050632912</c:v>
                </c:pt>
                <c:pt idx="18181">
                  <c:v>5.8636147882495653</c:v>
                </c:pt>
                <c:pt idx="18182">
                  <c:v>5.8633055584853926</c:v>
                </c:pt>
                <c:pt idx="18183">
                  <c:v>5.8629963613352327</c:v>
                </c:pt>
                <c:pt idx="18184">
                  <c:v>5.8626871967939262</c:v>
                </c:pt>
                <c:pt idx="18185">
                  <c:v>5.8623780648563146</c:v>
                </c:pt>
                <c:pt idx="18186">
                  <c:v>5.862068965517242</c:v>
                </c:pt>
                <c:pt idx="18187">
                  <c:v>5.8617598987715516</c:v>
                </c:pt>
                <c:pt idx="18188">
                  <c:v>5.8614508646140875</c:v>
                </c:pt>
                <c:pt idx="18189">
                  <c:v>5.8611418630396974</c:v>
                </c:pt>
                <c:pt idx="18190">
                  <c:v>5.8608328940432273</c:v>
                </c:pt>
                <c:pt idx="18191">
                  <c:v>5.8605239576195256</c:v>
                </c:pt>
                <c:pt idx="18192">
                  <c:v>5.8602150537634419</c:v>
                </c:pt>
                <c:pt idx="18193">
                  <c:v>5.8599061824698264</c:v>
                </c:pt>
                <c:pt idx="18194">
                  <c:v>5.8595973437335305</c:v>
                </c:pt>
                <c:pt idx="18195">
                  <c:v>5.8592885375494079</c:v>
                </c:pt>
                <c:pt idx="18196">
                  <c:v>5.8589797639123109</c:v>
                </c:pt>
                <c:pt idx="18197">
                  <c:v>5.8586710228170951</c:v>
                </c:pt>
                <c:pt idx="18198">
                  <c:v>5.8583623142586161</c:v>
                </c:pt>
                <c:pt idx="18199">
                  <c:v>5.8580536382317305</c:v>
                </c:pt>
                <c:pt idx="18200">
                  <c:v>5.8577449947312967</c:v>
                </c:pt>
                <c:pt idx="18201">
                  <c:v>5.8574363837521739</c:v>
                </c:pt>
                <c:pt idx="18202">
                  <c:v>5.8571278052892222</c:v>
                </c:pt>
                <c:pt idx="18203">
                  <c:v>5.8568192593373025</c:v>
                </c:pt>
                <c:pt idx="18204">
                  <c:v>5.8565107458912777</c:v>
                </c:pt>
                <c:pt idx="18205">
                  <c:v>5.8562022649460106</c:v>
                </c:pt>
                <c:pt idx="18206">
                  <c:v>5.8558938164963665</c:v>
                </c:pt>
                <c:pt idx="18207">
                  <c:v>5.8555854005372101</c:v>
                </c:pt>
                <c:pt idx="18208">
                  <c:v>5.8552770170634094</c:v>
                </c:pt>
                <c:pt idx="18209">
                  <c:v>5.8549686660698308</c:v>
                </c:pt>
                <c:pt idx="18210">
                  <c:v>5.8546603475513432</c:v>
                </c:pt>
                <c:pt idx="18211">
                  <c:v>5.8543520615028175</c:v>
                </c:pt>
                <c:pt idx="18212">
                  <c:v>5.8540438079191244</c:v>
                </c:pt>
                <c:pt idx="18213">
                  <c:v>5.8537355867951355</c:v>
                </c:pt>
                <c:pt idx="18214">
                  <c:v>5.8534273981257243</c:v>
                </c:pt>
                <c:pt idx="18215">
                  <c:v>5.8531192419057652</c:v>
                </c:pt>
                <c:pt idx="18216">
                  <c:v>5.8528111181301332</c:v>
                </c:pt>
                <c:pt idx="18217">
                  <c:v>5.8525030267937046</c:v>
                </c:pt>
                <c:pt idx="18218">
                  <c:v>5.8521949678913581</c:v>
                </c:pt>
                <c:pt idx="18219">
                  <c:v>5.8518869414179697</c:v>
                </c:pt>
                <c:pt idx="18220">
                  <c:v>5.8515789473684219</c:v>
                </c:pt>
                <c:pt idx="18221">
                  <c:v>5.8512709857375933</c:v>
                </c:pt>
                <c:pt idx="18222">
                  <c:v>5.8509630565203672</c:v>
                </c:pt>
                <c:pt idx="18223">
                  <c:v>5.850655159711625</c:v>
                </c:pt>
                <c:pt idx="18224">
                  <c:v>5.8503472953062516</c:v>
                </c:pt>
                <c:pt idx="18225">
                  <c:v>5.8500394632991322</c:v>
                </c:pt>
                <c:pt idx="18226">
                  <c:v>5.8497316636851524</c:v>
                </c:pt>
                <c:pt idx="18227">
                  <c:v>5.8494238964592</c:v>
                </c:pt>
                <c:pt idx="18228">
                  <c:v>5.8491161616161627</c:v>
                </c:pt>
                <c:pt idx="18229">
                  <c:v>5.8488084591509288</c:v>
                </c:pt>
                <c:pt idx="18230">
                  <c:v>5.8485007890583907</c:v>
                </c:pt>
                <c:pt idx="18231">
                  <c:v>5.8481931513334393</c:v>
                </c:pt>
                <c:pt idx="18232">
                  <c:v>5.8478855459709669</c:v>
                </c:pt>
                <c:pt idx="18233">
                  <c:v>5.8475779729658663</c:v>
                </c:pt>
                <c:pt idx="18234">
                  <c:v>5.8472704323130333</c:v>
                </c:pt>
                <c:pt idx="18235">
                  <c:v>5.8469629240073635</c:v>
                </c:pt>
                <c:pt idx="18236">
                  <c:v>5.8466554480437534</c:v>
                </c:pt>
                <c:pt idx="18237">
                  <c:v>5.8463480044171012</c:v>
                </c:pt>
                <c:pt idx="18238">
                  <c:v>5.8460405931223063</c:v>
                </c:pt>
                <c:pt idx="18239">
                  <c:v>5.8457332141542677</c:v>
                </c:pt>
                <c:pt idx="18240">
                  <c:v>5.8454258675078874</c:v>
                </c:pt>
                <c:pt idx="18241">
                  <c:v>5.8451185531780672</c:v>
                </c:pt>
                <c:pt idx="18242">
                  <c:v>5.8448112711597107</c:v>
                </c:pt>
                <c:pt idx="18243">
                  <c:v>5.8445040214477215</c:v>
                </c:pt>
                <c:pt idx="18244">
                  <c:v>5.8441968040370069</c:v>
                </c:pt>
                <c:pt idx="18245">
                  <c:v>5.8438896189224714</c:v>
                </c:pt>
                <c:pt idx="18246">
                  <c:v>5.843582466099023</c:v>
                </c:pt>
                <c:pt idx="18247">
                  <c:v>5.8432753455615716</c:v>
                </c:pt>
                <c:pt idx="18248">
                  <c:v>5.8429682573050252</c:v>
                </c:pt>
                <c:pt idx="18249">
                  <c:v>5.8426612013242956</c:v>
                </c:pt>
                <c:pt idx="18250">
                  <c:v>5.8423541776142942</c:v>
                </c:pt>
                <c:pt idx="18251">
                  <c:v>5.8420471861699337</c:v>
                </c:pt>
                <c:pt idx="18252">
                  <c:v>5.8417402269861292</c:v>
                </c:pt>
                <c:pt idx="18253">
                  <c:v>5.8414333000577949</c:v>
                </c:pt>
                <c:pt idx="18254">
                  <c:v>5.8411264053798471</c:v>
                </c:pt>
                <c:pt idx="18255">
                  <c:v>5.8408195429472034</c:v>
                </c:pt>
                <c:pt idx="18256">
                  <c:v>5.8405127127547809</c:v>
                </c:pt>
                <c:pt idx="18257">
                  <c:v>5.8402059147975001</c:v>
                </c:pt>
                <c:pt idx="18258">
                  <c:v>5.8398991490702814</c:v>
                </c:pt>
                <c:pt idx="18259">
                  <c:v>5.8395924155680454</c:v>
                </c:pt>
                <c:pt idx="18260">
                  <c:v>5.8392857142857153</c:v>
                </c:pt>
                <c:pt idx="18261">
                  <c:v>5.8389790452182142</c:v>
                </c:pt>
                <c:pt idx="18262">
                  <c:v>5.8386724083604671</c:v>
                </c:pt>
                <c:pt idx="18263">
                  <c:v>5.8383658037073998</c:v>
                </c:pt>
                <c:pt idx="18264">
                  <c:v>5.838059231253939</c:v>
                </c:pt>
                <c:pt idx="18265">
                  <c:v>5.8377526909950124</c:v>
                </c:pt>
                <c:pt idx="18266">
                  <c:v>5.8374461829255493</c:v>
                </c:pt>
                <c:pt idx="18267">
                  <c:v>5.83713970704048</c:v>
                </c:pt>
                <c:pt idx="18268">
                  <c:v>5.836833263334734</c:v>
                </c:pt>
                <c:pt idx="18269">
                  <c:v>5.8365268518032449</c:v>
                </c:pt>
                <c:pt idx="18270">
                  <c:v>5.8362204724409459</c:v>
                </c:pt>
                <c:pt idx="18271">
                  <c:v>5.8359141252427698</c:v>
                </c:pt>
                <c:pt idx="18272">
                  <c:v>5.8356078102036539</c:v>
                </c:pt>
                <c:pt idx="18273">
                  <c:v>5.8353015273185331</c:v>
                </c:pt>
                <c:pt idx="18274">
                  <c:v>5.8349952765823456</c:v>
                </c:pt>
                <c:pt idx="18275">
                  <c:v>5.8346890579900297</c:v>
                </c:pt>
                <c:pt idx="18276">
                  <c:v>5.8343828715365245</c:v>
                </c:pt>
                <c:pt idx="18277">
                  <c:v>5.8340767172167718</c:v>
                </c:pt>
                <c:pt idx="18278">
                  <c:v>5.8337705950257117</c:v>
                </c:pt>
                <c:pt idx="18279">
                  <c:v>5.8334645049582878</c:v>
                </c:pt>
                <c:pt idx="18280">
                  <c:v>5.8331584470094446</c:v>
                </c:pt>
                <c:pt idx="18281">
                  <c:v>5.8328524211741257</c:v>
                </c:pt>
                <c:pt idx="18282">
                  <c:v>5.8325464274472782</c:v>
                </c:pt>
                <c:pt idx="18283">
                  <c:v>5.8322404658238476</c:v>
                </c:pt>
                <c:pt idx="18284">
                  <c:v>5.8319345362987836</c:v>
                </c:pt>
                <c:pt idx="18285">
                  <c:v>5.8316286388670342</c:v>
                </c:pt>
                <c:pt idx="18286">
                  <c:v>5.8313227735235502</c:v>
                </c:pt>
                <c:pt idx="18287">
                  <c:v>5.8310169402632832</c:v>
                </c:pt>
                <c:pt idx="18288">
                  <c:v>5.8307111390811839</c:v>
                </c:pt>
                <c:pt idx="18289">
                  <c:v>5.8304053699722074</c:v>
                </c:pt>
                <c:pt idx="18290">
                  <c:v>5.8300996329313062</c:v>
                </c:pt>
                <c:pt idx="18291">
                  <c:v>5.8297939279534381</c:v>
                </c:pt>
                <c:pt idx="18292">
                  <c:v>5.8294882550335574</c:v>
                </c:pt>
                <c:pt idx="18293">
                  <c:v>5.8291826141666236</c:v>
                </c:pt>
                <c:pt idx="18294">
                  <c:v>5.8288770053475947</c:v>
                </c:pt>
                <c:pt idx="18295">
                  <c:v>5.8285714285714292</c:v>
                </c:pt>
                <c:pt idx="18296">
                  <c:v>5.8282658838330894</c:v>
                </c:pt>
                <c:pt idx="18297">
                  <c:v>5.8279603711275367</c:v>
                </c:pt>
                <c:pt idx="18298">
                  <c:v>5.8276548904497334</c:v>
                </c:pt>
                <c:pt idx="18299">
                  <c:v>5.8273494417946443</c:v>
                </c:pt>
                <c:pt idx="18300">
                  <c:v>5.8270440251572335</c:v>
                </c:pt>
                <c:pt idx="18301">
                  <c:v>5.8267386405324677</c:v>
                </c:pt>
                <c:pt idx="18302">
                  <c:v>5.8264332879153136</c:v>
                </c:pt>
                <c:pt idx="18303">
                  <c:v>5.8261279673007396</c:v>
                </c:pt>
                <c:pt idx="18304">
                  <c:v>5.8258226786837151</c:v>
                </c:pt>
                <c:pt idx="18305">
                  <c:v>5.8255174220592094</c:v>
                </c:pt>
                <c:pt idx="18306">
                  <c:v>5.8252121974221946</c:v>
                </c:pt>
                <c:pt idx="18307">
                  <c:v>5.8249070047676437</c:v>
                </c:pt>
                <c:pt idx="18308">
                  <c:v>5.8246018440905285</c:v>
                </c:pt>
                <c:pt idx="18309">
                  <c:v>5.8242967153858247</c:v>
                </c:pt>
                <c:pt idx="18310">
                  <c:v>5.8239916186485079</c:v>
                </c:pt>
                <c:pt idx="18311">
                  <c:v>5.8236865538735536</c:v>
                </c:pt>
                <c:pt idx="18312">
                  <c:v>5.8233815210559401</c:v>
                </c:pt>
                <c:pt idx="18313">
                  <c:v>5.8230765201906465</c:v>
                </c:pt>
                <c:pt idx="18314">
                  <c:v>5.8227715512726519</c:v>
                </c:pt>
                <c:pt idx="18315">
                  <c:v>5.8224666142969372</c:v>
                </c:pt>
                <c:pt idx="18316">
                  <c:v>5.8221617092584843</c:v>
                </c:pt>
                <c:pt idx="18317">
                  <c:v>5.8218568361522758</c:v>
                </c:pt>
                <c:pt idx="18318">
                  <c:v>5.8215519949732961</c:v>
                </c:pt>
                <c:pt idx="18319">
                  <c:v>5.8212471857165307</c:v>
                </c:pt>
                <c:pt idx="18320">
                  <c:v>5.8209424083769639</c:v>
                </c:pt>
                <c:pt idx="18321">
                  <c:v>5.8206376629495846</c:v>
                </c:pt>
                <c:pt idx="18322">
                  <c:v>5.8203329494293801</c:v>
                </c:pt>
                <c:pt idx="18323">
                  <c:v>5.8200282678113391</c:v>
                </c:pt>
                <c:pt idx="18324">
                  <c:v>5.8197236180904532</c:v>
                </c:pt>
                <c:pt idx="18325">
                  <c:v>5.8194190002617123</c:v>
                </c:pt>
                <c:pt idx="18326">
                  <c:v>5.8191144143201097</c:v>
                </c:pt>
                <c:pt idx="18327">
                  <c:v>5.8188098602606386</c:v>
                </c:pt>
                <c:pt idx="18328">
                  <c:v>5.8185053380782925</c:v>
                </c:pt>
                <c:pt idx="18329">
                  <c:v>5.8182008477680682</c:v>
                </c:pt>
                <c:pt idx="18330">
                  <c:v>5.8178963893249618</c:v>
                </c:pt>
                <c:pt idx="18331">
                  <c:v>5.8175919627439701</c:v>
                </c:pt>
                <c:pt idx="18332">
                  <c:v>5.8172875680200926</c:v>
                </c:pt>
                <c:pt idx="18333">
                  <c:v>5.816983205148329</c:v>
                </c:pt>
                <c:pt idx="18334">
                  <c:v>5.8166788741236797</c:v>
                </c:pt>
                <c:pt idx="18335">
                  <c:v>5.8163745749411468</c:v>
                </c:pt>
                <c:pt idx="18336">
                  <c:v>5.8160703075957318</c:v>
                </c:pt>
                <c:pt idx="18337">
                  <c:v>5.8157660720824405</c:v>
                </c:pt>
                <c:pt idx="18338">
                  <c:v>5.8154618683962767</c:v>
                </c:pt>
                <c:pt idx="18339">
                  <c:v>5.8151576965322462</c:v>
                </c:pt>
                <c:pt idx="18340">
                  <c:v>5.8148535564853567</c:v>
                </c:pt>
                <c:pt idx="18341">
                  <c:v>5.8145494482506157</c:v>
                </c:pt>
                <c:pt idx="18342">
                  <c:v>5.8142453718230316</c:v>
                </c:pt>
                <c:pt idx="18343">
                  <c:v>5.8139413271976164</c:v>
                </c:pt>
                <c:pt idx="18344">
                  <c:v>5.8136373143693794</c:v>
                </c:pt>
                <c:pt idx="18345">
                  <c:v>5.8133333333333344</c:v>
                </c:pt>
                <c:pt idx="18346">
                  <c:v>5.8130293840844933</c:v>
                </c:pt>
                <c:pt idx="18347">
                  <c:v>5.8127254666178709</c:v>
                </c:pt>
                <c:pt idx="18348">
                  <c:v>5.8124215809284827</c:v>
                </c:pt>
                <c:pt idx="18349">
                  <c:v>5.8121177270113451</c:v>
                </c:pt>
                <c:pt idx="18350">
                  <c:v>5.8118139048614745</c:v>
                </c:pt>
                <c:pt idx="18351">
                  <c:v>5.811510114473891</c:v>
                </c:pt>
                <c:pt idx="18352">
                  <c:v>5.8112063558436136</c:v>
                </c:pt>
                <c:pt idx="18353">
                  <c:v>5.8109026289656622</c:v>
                </c:pt>
                <c:pt idx="18354">
                  <c:v>5.8105989338350588</c:v>
                </c:pt>
                <c:pt idx="18355">
                  <c:v>5.8102952704468258</c:v>
                </c:pt>
                <c:pt idx="18356">
                  <c:v>5.8099916387959878</c:v>
                </c:pt>
                <c:pt idx="18357">
                  <c:v>5.8096880388775674</c:v>
                </c:pt>
                <c:pt idx="18358">
                  <c:v>5.8093844706865925</c:v>
                </c:pt>
                <c:pt idx="18359">
                  <c:v>5.8090809342180894</c:v>
                </c:pt>
                <c:pt idx="18360">
                  <c:v>5.8087774294670851</c:v>
                </c:pt>
                <c:pt idx="18361">
                  <c:v>5.8084739564286094</c:v>
                </c:pt>
                <c:pt idx="18362">
                  <c:v>5.8081705150976921</c:v>
                </c:pt>
                <c:pt idx="18363">
                  <c:v>5.8078671054693629</c:v>
                </c:pt>
                <c:pt idx="18364">
                  <c:v>5.8075637275386551</c:v>
                </c:pt>
                <c:pt idx="18365">
                  <c:v>5.8072603813006012</c:v>
                </c:pt>
                <c:pt idx="18366">
                  <c:v>5.8069570667502362</c:v>
                </c:pt>
                <c:pt idx="18367">
                  <c:v>5.8066537838825933</c:v>
                </c:pt>
                <c:pt idx="18368">
                  <c:v>5.8063505326927105</c:v>
                </c:pt>
                <c:pt idx="18369">
                  <c:v>5.8060473131756236</c:v>
                </c:pt>
                <c:pt idx="18370">
                  <c:v>5.8057441253263713</c:v>
                </c:pt>
                <c:pt idx="18371">
                  <c:v>5.8054409691399931</c:v>
                </c:pt>
                <c:pt idx="18372">
                  <c:v>5.8051378446115294</c:v>
                </c:pt>
                <c:pt idx="18373">
                  <c:v>5.8048347517360215</c:v>
                </c:pt>
                <c:pt idx="18374">
                  <c:v>5.8045316905085107</c:v>
                </c:pt>
                <c:pt idx="18375">
                  <c:v>5.8042286609240419</c:v>
                </c:pt>
                <c:pt idx="18376">
                  <c:v>5.8039256629776581</c:v>
                </c:pt>
                <c:pt idx="18377">
                  <c:v>5.8036226966644051</c:v>
                </c:pt>
                <c:pt idx="18378">
                  <c:v>5.8033197619793304</c:v>
                </c:pt>
                <c:pt idx="18379">
                  <c:v>5.8030168589174806</c:v>
                </c:pt>
                <c:pt idx="18380">
                  <c:v>5.8027139874739051</c:v>
                </c:pt>
                <c:pt idx="18381">
                  <c:v>5.8024111476436522</c:v>
                </c:pt>
                <c:pt idx="18382">
                  <c:v>5.802108339421773</c:v>
                </c:pt>
                <c:pt idx="18383">
                  <c:v>5.8018055628033194</c:v>
                </c:pt>
                <c:pt idx="18384">
                  <c:v>5.8015028177833443</c:v>
                </c:pt>
                <c:pt idx="18385">
                  <c:v>5.8012001043569015</c:v>
                </c:pt>
                <c:pt idx="18386">
                  <c:v>5.8008974225190446</c:v>
                </c:pt>
                <c:pt idx="18387">
                  <c:v>5.800594772264831</c:v>
                </c:pt>
                <c:pt idx="18388">
                  <c:v>5.8002921535893162</c:v>
                </c:pt>
                <c:pt idx="18389">
                  <c:v>5.7999895664875591</c:v>
                </c:pt>
                <c:pt idx="18390">
                  <c:v>5.7996870109546173</c:v>
                </c:pt>
                <c:pt idx="18391">
                  <c:v>5.7993844869855522</c:v>
                </c:pt>
                <c:pt idx="18392">
                  <c:v>5.7990819945754231</c:v>
                </c:pt>
                <c:pt idx="18393">
                  <c:v>5.7987795337192933</c:v>
                </c:pt>
                <c:pt idx="18394">
                  <c:v>5.7984771044122256</c:v>
                </c:pt>
                <c:pt idx="18395">
                  <c:v>5.7981747066492835</c:v>
                </c:pt>
                <c:pt idx="18396">
                  <c:v>5.797872340425533</c:v>
                </c:pt>
                <c:pt idx="18397">
                  <c:v>5.7975700057360386</c:v>
                </c:pt>
                <c:pt idx="18398">
                  <c:v>5.7972677025758692</c:v>
                </c:pt>
                <c:pt idx="18399">
                  <c:v>5.7969654309400918</c:v>
                </c:pt>
                <c:pt idx="18400">
                  <c:v>5.7966631908237751</c:v>
                </c:pt>
                <c:pt idx="18401">
                  <c:v>5.7963609822219917</c:v>
                </c:pt>
                <c:pt idx="18402">
                  <c:v>5.7960588051298103</c:v>
                </c:pt>
                <c:pt idx="18403">
                  <c:v>5.7957566595423042</c:v>
                </c:pt>
                <c:pt idx="18404">
                  <c:v>5.7954545454545459</c:v>
                </c:pt>
                <c:pt idx="18405">
                  <c:v>5.7951524628616111</c:v>
                </c:pt>
                <c:pt idx="18406">
                  <c:v>5.7948504117585751</c:v>
                </c:pt>
                <c:pt idx="18407">
                  <c:v>5.7945483921405128</c:v>
                </c:pt>
                <c:pt idx="18408">
                  <c:v>5.7942464040025019</c:v>
                </c:pt>
                <c:pt idx="18409">
                  <c:v>5.793944447339622</c:v>
                </c:pt>
                <c:pt idx="18410">
                  <c:v>5.7936425221469525</c:v>
                </c:pt>
                <c:pt idx="18411">
                  <c:v>5.7933406284195721</c:v>
                </c:pt>
                <c:pt idx="18412">
                  <c:v>5.7930387661525646</c:v>
                </c:pt>
                <c:pt idx="18413">
                  <c:v>5.7927369353410105</c:v>
                </c:pt>
                <c:pt idx="18414">
                  <c:v>5.7924351359799946</c:v>
                </c:pt>
                <c:pt idx="18415">
                  <c:v>5.7921333680646008</c:v>
                </c:pt>
                <c:pt idx="18416">
                  <c:v>5.7918316315899157</c:v>
                </c:pt>
                <c:pt idx="18417">
                  <c:v>5.7915299265510241</c:v>
                </c:pt>
                <c:pt idx="18418">
                  <c:v>5.7912282529430152</c:v>
                </c:pt>
                <c:pt idx="18419">
                  <c:v>5.7909266107609776</c:v>
                </c:pt>
                <c:pt idx="18420">
                  <c:v>5.7906250000000004</c:v>
                </c:pt>
                <c:pt idx="18421">
                  <c:v>5.7903234206551746</c:v>
                </c:pt>
                <c:pt idx="18422">
                  <c:v>5.7900218727215922</c:v>
                </c:pt>
                <c:pt idx="18423">
                  <c:v>5.7897203561943451</c:v>
                </c:pt>
                <c:pt idx="18424">
                  <c:v>5.7894188710685279</c:v>
                </c:pt>
                <c:pt idx="18425">
                  <c:v>5.7891174173392352</c:v>
                </c:pt>
                <c:pt idx="18426">
                  <c:v>5.7888159950015625</c:v>
                </c:pt>
                <c:pt idx="18427">
                  <c:v>5.788514604050607</c:v>
                </c:pt>
                <c:pt idx="18428">
                  <c:v>5.7882132444814669</c:v>
                </c:pt>
                <c:pt idx="18429">
                  <c:v>5.7879119162892403</c:v>
                </c:pt>
                <c:pt idx="18430">
                  <c:v>5.7876106194690271</c:v>
                </c:pt>
                <c:pt idx="18431">
                  <c:v>5.7873093540159291</c:v>
                </c:pt>
                <c:pt idx="18432">
                  <c:v>5.7870081199250478</c:v>
                </c:pt>
                <c:pt idx="18433">
                  <c:v>5.786706917191486</c:v>
                </c:pt>
                <c:pt idx="18434">
                  <c:v>5.7864057458103471</c:v>
                </c:pt>
                <c:pt idx="18435">
                  <c:v>5.786104605776738</c:v>
                </c:pt>
                <c:pt idx="18436">
                  <c:v>5.7858034970857624</c:v>
                </c:pt>
                <c:pt idx="18437">
                  <c:v>5.7855024197325289</c:v>
                </c:pt>
                <c:pt idx="18438">
                  <c:v>5.7852013737121455</c:v>
                </c:pt>
                <c:pt idx="18439">
                  <c:v>5.784900359019721</c:v>
                </c:pt>
                <c:pt idx="18440">
                  <c:v>5.7845993756503651</c:v>
                </c:pt>
                <c:pt idx="18441">
                  <c:v>5.7842984235991892</c:v>
                </c:pt>
                <c:pt idx="18442">
                  <c:v>5.7839975028613058</c:v>
                </c:pt>
                <c:pt idx="18443">
                  <c:v>5.7836966134318271</c:v>
                </c:pt>
                <c:pt idx="18444">
                  <c:v>5.7833957553058681</c:v>
                </c:pt>
                <c:pt idx="18445">
                  <c:v>5.783094928478544</c:v>
                </c:pt>
                <c:pt idx="18446">
                  <c:v>5.7827941329449715</c:v>
                </c:pt>
                <c:pt idx="18447">
                  <c:v>5.7824933687002664</c:v>
                </c:pt>
                <c:pt idx="18448">
                  <c:v>5.7821926357395474</c:v>
                </c:pt>
                <c:pt idx="18449">
                  <c:v>5.781891934057934</c:v>
                </c:pt>
                <c:pt idx="18450">
                  <c:v>5.7815912636505464</c:v>
                </c:pt>
                <c:pt idx="18451">
                  <c:v>5.7812906245125069</c:v>
                </c:pt>
                <c:pt idx="18452">
                  <c:v>5.7809900166389356</c:v>
                </c:pt>
                <c:pt idx="18453">
                  <c:v>5.7806894400249575</c:v>
                </c:pt>
                <c:pt idx="18454">
                  <c:v>5.7803888946656965</c:v>
                </c:pt>
                <c:pt idx="18455">
                  <c:v>5.7800883805562782</c:v>
                </c:pt>
                <c:pt idx="18456">
                  <c:v>5.7797878976918282</c:v>
                </c:pt>
                <c:pt idx="18457">
                  <c:v>5.779487446067475</c:v>
                </c:pt>
                <c:pt idx="18458">
                  <c:v>5.779187025678346</c:v>
                </c:pt>
                <c:pt idx="18459">
                  <c:v>5.7788866365195704</c:v>
                </c:pt>
                <c:pt idx="18460">
                  <c:v>5.7785862785862792</c:v>
                </c:pt>
                <c:pt idx="18461">
                  <c:v>5.7782859518736043</c:v>
                </c:pt>
                <c:pt idx="18462">
                  <c:v>5.7779856563766767</c:v>
                </c:pt>
                <c:pt idx="18463">
                  <c:v>5.777685392090631</c:v>
                </c:pt>
                <c:pt idx="18464">
                  <c:v>5.7773851590106018</c:v>
                </c:pt>
                <c:pt idx="18465">
                  <c:v>5.7770849571317235</c:v>
                </c:pt>
                <c:pt idx="18466">
                  <c:v>5.7767847864491326</c:v>
                </c:pt>
                <c:pt idx="18467">
                  <c:v>5.776484646957968</c:v>
                </c:pt>
                <c:pt idx="18468">
                  <c:v>5.776184538653367</c:v>
                </c:pt>
                <c:pt idx="18469">
                  <c:v>5.7758844615304703</c:v>
                </c:pt>
                <c:pt idx="18470">
                  <c:v>5.775584415584416</c:v>
                </c:pt>
                <c:pt idx="18471">
                  <c:v>5.7752844008103486</c:v>
                </c:pt>
                <c:pt idx="18472">
                  <c:v>5.7749844172034086</c:v>
                </c:pt>
                <c:pt idx="18473">
                  <c:v>5.7746844647587396</c:v>
                </c:pt>
                <c:pt idx="18474">
                  <c:v>5.7743845434714869</c:v>
                </c:pt>
                <c:pt idx="18475">
                  <c:v>5.7740846533367964</c:v>
                </c:pt>
                <c:pt idx="18476">
                  <c:v>5.7737847943498135</c:v>
                </c:pt>
                <c:pt idx="18477">
                  <c:v>5.7734849665056869</c:v>
                </c:pt>
                <c:pt idx="18478">
                  <c:v>5.7731851697995644</c:v>
                </c:pt>
                <c:pt idx="18479">
                  <c:v>5.7728854042265958</c:v>
                </c:pt>
                <c:pt idx="18480">
                  <c:v>5.7725856697819324</c:v>
                </c:pt>
                <c:pt idx="18481">
                  <c:v>5.7722859664607249</c:v>
                </c:pt>
                <c:pt idx="18482">
                  <c:v>5.7719862942581255</c:v>
                </c:pt>
                <c:pt idx="18483">
                  <c:v>5.7716866531692892</c:v>
                </c:pt>
                <c:pt idx="18484">
                  <c:v>5.7713870431893692</c:v>
                </c:pt>
                <c:pt idx="18485">
                  <c:v>5.7710874643135224</c:v>
                </c:pt>
                <c:pt idx="18486">
                  <c:v>5.7707879165369054</c:v>
                </c:pt>
                <c:pt idx="18487">
                  <c:v>5.770488399854675</c:v>
                </c:pt>
                <c:pt idx="18488">
                  <c:v>5.7701889142619898</c:v>
                </c:pt>
                <c:pt idx="18489">
                  <c:v>5.76988945975401</c:v>
                </c:pt>
                <c:pt idx="18490">
                  <c:v>5.7695900363258961</c:v>
                </c:pt>
                <c:pt idx="18491">
                  <c:v>5.76929064397281</c:v>
                </c:pt>
                <c:pt idx="18492">
                  <c:v>5.7689912826899139</c:v>
                </c:pt>
                <c:pt idx="18493">
                  <c:v>5.7686919524723717</c:v>
                </c:pt>
                <c:pt idx="18494">
                  <c:v>5.768392653315348</c:v>
                </c:pt>
                <c:pt idx="18495">
                  <c:v>5.7680933852140086</c:v>
                </c:pt>
                <c:pt idx="18496">
                  <c:v>5.76779414816352</c:v>
                </c:pt>
                <c:pt idx="18497">
                  <c:v>5.7674949421590505</c:v>
                </c:pt>
                <c:pt idx="18498">
                  <c:v>5.7671957671957683</c:v>
                </c:pt>
                <c:pt idx="18499">
                  <c:v>5.7668966232688428</c:v>
                </c:pt>
                <c:pt idx="18500">
                  <c:v>5.7665975103734448</c:v>
                </c:pt>
                <c:pt idx="18501">
                  <c:v>5.7662984285047463</c:v>
                </c:pt>
                <c:pt idx="18502">
                  <c:v>5.7659993776579199</c:v>
                </c:pt>
                <c:pt idx="18503">
                  <c:v>5.7657003578281394</c:v>
                </c:pt>
                <c:pt idx="18504">
                  <c:v>5.7654013690105792</c:v>
                </c:pt>
                <c:pt idx="18505">
                  <c:v>5.7651024112004157</c:v>
                </c:pt>
                <c:pt idx="18506">
                  <c:v>5.7648034843928242</c:v>
                </c:pt>
                <c:pt idx="18507">
                  <c:v>5.7645045885829838</c:v>
                </c:pt>
                <c:pt idx="18508">
                  <c:v>5.7642057237660733</c:v>
                </c:pt>
                <c:pt idx="18509">
                  <c:v>5.763906889937271</c:v>
                </c:pt>
                <c:pt idx="18510">
                  <c:v>5.7636080870917583</c:v>
                </c:pt>
                <c:pt idx="18511">
                  <c:v>5.763309315224717</c:v>
                </c:pt>
                <c:pt idx="18512">
                  <c:v>5.7630105743313296</c:v>
                </c:pt>
                <c:pt idx="18513">
                  <c:v>5.7627118644067803</c:v>
                </c:pt>
                <c:pt idx="18514">
                  <c:v>5.7624131854462535</c:v>
                </c:pt>
                <c:pt idx="18515">
                  <c:v>5.7621145374449343</c:v>
                </c:pt>
                <c:pt idx="18516">
                  <c:v>5.7618159203980106</c:v>
                </c:pt>
                <c:pt idx="18517">
                  <c:v>5.7615173343006694</c:v>
                </c:pt>
                <c:pt idx="18518">
                  <c:v>5.7612187791480993</c:v>
                </c:pt>
                <c:pt idx="18519">
                  <c:v>5.7609202549354892</c:v>
                </c:pt>
                <c:pt idx="18520">
                  <c:v>5.7606217616580322</c:v>
                </c:pt>
                <c:pt idx="18521">
                  <c:v>5.760323299310917</c:v>
                </c:pt>
                <c:pt idx="18522">
                  <c:v>5.7600248678893387</c:v>
                </c:pt>
                <c:pt idx="18523">
                  <c:v>5.7597264673884894</c:v>
                </c:pt>
                <c:pt idx="18524">
                  <c:v>5.759428097803565</c:v>
                </c:pt>
                <c:pt idx="18525">
                  <c:v>5.7591297591297597</c:v>
                </c:pt>
                <c:pt idx="18526">
                  <c:v>5.7588314513622718</c:v>
                </c:pt>
                <c:pt idx="18527">
                  <c:v>5.7585331744962973</c:v>
                </c:pt>
                <c:pt idx="18528">
                  <c:v>5.7582349285270364</c:v>
                </c:pt>
                <c:pt idx="18529">
                  <c:v>5.7579367134496877</c:v>
                </c:pt>
                <c:pt idx="18530">
                  <c:v>5.7576385292594514</c:v>
                </c:pt>
                <c:pt idx="18531">
                  <c:v>5.7573403759515314</c:v>
                </c:pt>
                <c:pt idx="18532">
                  <c:v>5.7570422535211279</c:v>
                </c:pt>
                <c:pt idx="18533">
                  <c:v>5.7567441619634447</c:v>
                </c:pt>
                <c:pt idx="18534">
                  <c:v>5.7564461012736885</c:v>
                </c:pt>
                <c:pt idx="18535">
                  <c:v>5.756148071447063</c:v>
                </c:pt>
                <c:pt idx="18536">
                  <c:v>5.7558500724787747</c:v>
                </c:pt>
                <c:pt idx="18537">
                  <c:v>5.7555521043640328</c:v>
                </c:pt>
                <c:pt idx="18538">
                  <c:v>5.7552541670980437</c:v>
                </c:pt>
                <c:pt idx="18539">
                  <c:v>5.7549562606760194</c:v>
                </c:pt>
                <c:pt idx="18540">
                  <c:v>5.7546583850931681</c:v>
                </c:pt>
                <c:pt idx="18541">
                  <c:v>5.7543605403447033</c:v>
                </c:pt>
                <c:pt idx="18542">
                  <c:v>5.7540627264258362</c:v>
                </c:pt>
                <c:pt idx="18543">
                  <c:v>5.7537649433317819</c:v>
                </c:pt>
                <c:pt idx="18544">
                  <c:v>5.7534671910577524</c:v>
                </c:pt>
                <c:pt idx="18545">
                  <c:v>5.7531694695989657</c:v>
                </c:pt>
                <c:pt idx="18546">
                  <c:v>5.7528717789506372</c:v>
                </c:pt>
                <c:pt idx="18547">
                  <c:v>5.752574119107984</c:v>
                </c:pt>
                <c:pt idx="18548">
                  <c:v>5.752276490066226</c:v>
                </c:pt>
                <c:pt idx="18549">
                  <c:v>5.7519788918205812</c:v>
                </c:pt>
                <c:pt idx="18550">
                  <c:v>5.7516813243662712</c:v>
                </c:pt>
                <c:pt idx="18551">
                  <c:v>5.7513837876985159</c:v>
                </c:pt>
                <c:pt idx="18552">
                  <c:v>5.7510862818125394</c:v>
                </c:pt>
                <c:pt idx="18553">
                  <c:v>5.7507888067035644</c:v>
                </c:pt>
                <c:pt idx="18554">
                  <c:v>5.7504913623668159</c:v>
                </c:pt>
                <c:pt idx="18555">
                  <c:v>5.7501939487975182</c:v>
                </c:pt>
                <c:pt idx="18556">
                  <c:v>5.7498965659908983</c:v>
                </c:pt>
                <c:pt idx="18557">
                  <c:v>5.7495992139421839</c:v>
                </c:pt>
                <c:pt idx="18558">
                  <c:v>5.7493018926466037</c:v>
                </c:pt>
                <c:pt idx="18559">
                  <c:v>5.7490046020993857</c:v>
                </c:pt>
                <c:pt idx="18560">
                  <c:v>5.7487073422957611</c:v>
                </c:pt>
                <c:pt idx="18561">
                  <c:v>5.7484101132309613</c:v>
                </c:pt>
                <c:pt idx="18562">
                  <c:v>5.7481129149002177</c:v>
                </c:pt>
                <c:pt idx="18563">
                  <c:v>5.7478157472987652</c:v>
                </c:pt>
                <c:pt idx="18564">
                  <c:v>5.747518610421837</c:v>
                </c:pt>
                <c:pt idx="18565">
                  <c:v>5.7472215042646688</c:v>
                </c:pt>
                <c:pt idx="18566">
                  <c:v>5.7469244288224965</c:v>
                </c:pt>
                <c:pt idx="18567">
                  <c:v>5.7466273840905577</c:v>
                </c:pt>
                <c:pt idx="18568">
                  <c:v>5.74633037006409</c:v>
                </c:pt>
                <c:pt idx="18569">
                  <c:v>5.7460333867383335</c:v>
                </c:pt>
                <c:pt idx="18570">
                  <c:v>5.7457364341085277</c:v>
                </c:pt>
                <c:pt idx="18571">
                  <c:v>5.7454395121699147</c:v>
                </c:pt>
                <c:pt idx="18572">
                  <c:v>5.7451426209177354</c:v>
                </c:pt>
                <c:pt idx="18573">
                  <c:v>5.7448457603472338</c:v>
                </c:pt>
                <c:pt idx="18574">
                  <c:v>5.7445489304536537</c:v>
                </c:pt>
                <c:pt idx="18575">
                  <c:v>5.7442521312322405</c:v>
                </c:pt>
                <c:pt idx="18576">
                  <c:v>5.74395536267824</c:v>
                </c:pt>
                <c:pt idx="18577">
                  <c:v>5.7436586247868995</c:v>
                </c:pt>
                <c:pt idx="18578">
                  <c:v>5.7433619175534671</c:v>
                </c:pt>
                <c:pt idx="18579">
                  <c:v>5.7430652409731913</c:v>
                </c:pt>
                <c:pt idx="18580">
                  <c:v>5.7427685950413228</c:v>
                </c:pt>
                <c:pt idx="18581">
                  <c:v>5.7424719797531125</c:v>
                </c:pt>
                <c:pt idx="18582">
                  <c:v>5.7421753951038124</c:v>
                </c:pt>
                <c:pt idx="18583">
                  <c:v>5.741878841088675</c:v>
                </c:pt>
                <c:pt idx="18584">
                  <c:v>5.7415823177029548</c:v>
                </c:pt>
                <c:pt idx="18585">
                  <c:v>5.7412858249419063</c:v>
                </c:pt>
                <c:pt idx="18586">
                  <c:v>5.7409893628007858</c:v>
                </c:pt>
                <c:pt idx="18587">
                  <c:v>5.7406929312748494</c:v>
                </c:pt>
                <c:pt idx="18588">
                  <c:v>5.740396530359356</c:v>
                </c:pt>
                <c:pt idx="18589">
                  <c:v>5.7401001600495647</c:v>
                </c:pt>
                <c:pt idx="18590">
                  <c:v>5.7398038203407342</c:v>
                </c:pt>
                <c:pt idx="18591">
                  <c:v>5.7395075112281253</c:v>
                </c:pt>
                <c:pt idx="18592">
                  <c:v>5.7392112327070004</c:v>
                </c:pt>
                <c:pt idx="18593">
                  <c:v>5.7389149847726229</c:v>
                </c:pt>
                <c:pt idx="18594">
                  <c:v>5.7386187674202551</c:v>
                </c:pt>
                <c:pt idx="18595">
                  <c:v>5.7383225806451623</c:v>
                </c:pt>
                <c:pt idx="18596">
                  <c:v>5.7380264244426105</c:v>
                </c:pt>
                <c:pt idx="18597">
                  <c:v>5.7377302988078656</c:v>
                </c:pt>
                <c:pt idx="18598">
                  <c:v>5.7374342037361963</c:v>
                </c:pt>
                <c:pt idx="18599">
                  <c:v>5.7371381392228713</c:v>
                </c:pt>
                <c:pt idx="18600">
                  <c:v>5.7368421052631584</c:v>
                </c:pt>
                <c:pt idx="18601">
                  <c:v>5.7365461018523307</c:v>
                </c:pt>
                <c:pt idx="18602">
                  <c:v>5.7362501289856578</c:v>
                </c:pt>
                <c:pt idx="18603">
                  <c:v>5.7359541866584127</c:v>
                </c:pt>
                <c:pt idx="18604">
                  <c:v>5.7356582748658695</c:v>
                </c:pt>
                <c:pt idx="18605">
                  <c:v>5.7353623936033022</c:v>
                </c:pt>
                <c:pt idx="18606">
                  <c:v>5.7350665428659866</c:v>
                </c:pt>
                <c:pt idx="18607">
                  <c:v>5.7347707226491984</c:v>
                </c:pt>
                <c:pt idx="18608">
                  <c:v>5.7344749329482161</c:v>
                </c:pt>
                <c:pt idx="18609">
                  <c:v>5.7341791737583172</c:v>
                </c:pt>
                <c:pt idx="18610">
                  <c:v>5.733883445074782</c:v>
                </c:pt>
                <c:pt idx="18611">
                  <c:v>5.7335877468928889</c:v>
                </c:pt>
                <c:pt idx="18612">
                  <c:v>5.7332920792079216</c:v>
                </c:pt>
                <c:pt idx="18613">
                  <c:v>5.7329964420151605</c:v>
                </c:pt>
                <c:pt idx="18614">
                  <c:v>5.7327008353098901</c:v>
                </c:pt>
                <c:pt idx="18615">
                  <c:v>5.7324052590873942</c:v>
                </c:pt>
                <c:pt idx="18616">
                  <c:v>5.7321097133429584</c:v>
                </c:pt>
                <c:pt idx="18617">
                  <c:v>5.7318141980718673</c:v>
                </c:pt>
                <c:pt idx="18618">
                  <c:v>5.7315187132694101</c:v>
                </c:pt>
                <c:pt idx="18619">
                  <c:v>5.7312232589308731</c:v>
                </c:pt>
                <c:pt idx="18620">
                  <c:v>5.7309278350515473</c:v>
                </c:pt>
                <c:pt idx="18621">
                  <c:v>5.7306324416267209</c:v>
                </c:pt>
                <c:pt idx="18622">
                  <c:v>5.7303370786516865</c:v>
                </c:pt>
                <c:pt idx="18623">
                  <c:v>5.7300417461217341</c:v>
                </c:pt>
                <c:pt idx="18624">
                  <c:v>5.729746444032159</c:v>
                </c:pt>
                <c:pt idx="18625">
                  <c:v>5.729451172378254</c:v>
                </c:pt>
                <c:pt idx="18626">
                  <c:v>5.7291559311553133</c:v>
                </c:pt>
                <c:pt idx="18627">
                  <c:v>5.7288607203586341</c:v>
                </c:pt>
                <c:pt idx="18628">
                  <c:v>5.7285655399835127</c:v>
                </c:pt>
                <c:pt idx="18629">
                  <c:v>5.728270390025247</c:v>
                </c:pt>
                <c:pt idx="18630">
                  <c:v>5.7279752704791349</c:v>
                </c:pt>
                <c:pt idx="18631">
                  <c:v>5.7276801813404781</c:v>
                </c:pt>
                <c:pt idx="18632">
                  <c:v>5.7273851226045753</c:v>
                </c:pt>
                <c:pt idx="18633">
                  <c:v>5.7270900942667291</c:v>
                </c:pt>
                <c:pt idx="18634">
                  <c:v>5.7267950963222427</c:v>
                </c:pt>
                <c:pt idx="18635">
                  <c:v>5.7265001287664186</c:v>
                </c:pt>
                <c:pt idx="18636">
                  <c:v>5.7262051915945618</c:v>
                </c:pt>
                <c:pt idx="18637">
                  <c:v>5.7259102848019783</c:v>
                </c:pt>
                <c:pt idx="18638">
                  <c:v>5.7256154083839741</c:v>
                </c:pt>
                <c:pt idx="18639">
                  <c:v>5.725320562335857</c:v>
                </c:pt>
                <c:pt idx="18640">
                  <c:v>5.7250257466529355</c:v>
                </c:pt>
                <c:pt idx="18641">
                  <c:v>5.7247309613305193</c:v>
                </c:pt>
                <c:pt idx="18642">
                  <c:v>5.7244362063639178</c:v>
                </c:pt>
                <c:pt idx="18643">
                  <c:v>5.7241414817484433</c:v>
                </c:pt>
                <c:pt idx="18644">
                  <c:v>5.7238467874794079</c:v>
                </c:pt>
                <c:pt idx="18645">
                  <c:v>5.7235521235521247</c:v>
                </c:pt>
                <c:pt idx="18646">
                  <c:v>5.7232574899619078</c:v>
                </c:pt>
                <c:pt idx="18647">
                  <c:v>5.7229628867040727</c:v>
                </c:pt>
                <c:pt idx="18648">
                  <c:v>5.7226683137739354</c:v>
                </c:pt>
                <c:pt idx="18649">
                  <c:v>5.7223737711668132</c:v>
                </c:pt>
                <c:pt idx="18650">
                  <c:v>5.7220792588780247</c:v>
                </c:pt>
                <c:pt idx="18651">
                  <c:v>5.7217847769028882</c:v>
                </c:pt>
                <c:pt idx="18652">
                  <c:v>5.721490325236724</c:v>
                </c:pt>
                <c:pt idx="18653">
                  <c:v>5.721195903874853</c:v>
                </c:pt>
                <c:pt idx="18654">
                  <c:v>5.7209015128125973</c:v>
                </c:pt>
                <c:pt idx="18655">
                  <c:v>5.7206071520452797</c:v>
                </c:pt>
                <c:pt idx="18656">
                  <c:v>5.7203128215682248</c:v>
                </c:pt>
                <c:pt idx="18657">
                  <c:v>5.7200185213767565</c:v>
                </c:pt>
                <c:pt idx="18658">
                  <c:v>5.719724251466201</c:v>
                </c:pt>
                <c:pt idx="18659">
                  <c:v>5.7194300118318848</c:v>
                </c:pt>
                <c:pt idx="18660">
                  <c:v>5.7191358024691361</c:v>
                </c:pt>
                <c:pt idx="18661">
                  <c:v>5.7188416233732839</c:v>
                </c:pt>
                <c:pt idx="18662">
                  <c:v>5.7185474745396574</c:v>
                </c:pt>
                <c:pt idx="18663">
                  <c:v>5.7182533559635864</c:v>
                </c:pt>
                <c:pt idx="18664">
                  <c:v>5.7179592676404036</c:v>
                </c:pt>
                <c:pt idx="18665">
                  <c:v>5.7176652095654417</c:v>
                </c:pt>
                <c:pt idx="18666">
                  <c:v>5.7173711817340331</c:v>
                </c:pt>
                <c:pt idx="18667">
                  <c:v>5.7170771841415133</c:v>
                </c:pt>
                <c:pt idx="18668">
                  <c:v>5.7167832167832175</c:v>
                </c:pt>
                <c:pt idx="18669">
                  <c:v>5.7164892796544819</c:v>
                </c:pt>
                <c:pt idx="18670">
                  <c:v>5.7161953727506436</c:v>
                </c:pt>
                <c:pt idx="18671">
                  <c:v>5.7159014960670413</c:v>
                </c:pt>
                <c:pt idx="18672">
                  <c:v>5.715607649599014</c:v>
                </c:pt>
                <c:pt idx="18673">
                  <c:v>5.7153138333419014</c:v>
                </c:pt>
                <c:pt idx="18674">
                  <c:v>5.7150200472910466</c:v>
                </c:pt>
                <c:pt idx="18675">
                  <c:v>5.7147262914417896</c:v>
                </c:pt>
                <c:pt idx="18676">
                  <c:v>5.7144325657894743</c:v>
                </c:pt>
                <c:pt idx="18677">
                  <c:v>5.7141388703294451</c:v>
                </c:pt>
                <c:pt idx="18678">
                  <c:v>5.713845205057047</c:v>
                </c:pt>
                <c:pt idx="18679">
                  <c:v>5.7135515699676249</c:v>
                </c:pt>
                <c:pt idx="18680">
                  <c:v>5.7132579650565267</c:v>
                </c:pt>
                <c:pt idx="18681">
                  <c:v>5.7129643903191001</c:v>
                </c:pt>
                <c:pt idx="18682">
                  <c:v>5.7126708457506945</c:v>
                </c:pt>
                <c:pt idx="18683">
                  <c:v>5.7123773313466586</c:v>
                </c:pt>
                <c:pt idx="18684">
                  <c:v>5.7120838471023436</c:v>
                </c:pt>
                <c:pt idx="18685">
                  <c:v>5.7117903930131009</c:v>
                </c:pt>
                <c:pt idx="18686">
                  <c:v>5.7114969690742843</c:v>
                </c:pt>
                <c:pt idx="18687">
                  <c:v>5.711203575281246</c:v>
                </c:pt>
                <c:pt idx="18688">
                  <c:v>5.7109102116293409</c:v>
                </c:pt>
                <c:pt idx="18689">
                  <c:v>5.7106168781139255</c:v>
                </c:pt>
                <c:pt idx="18690">
                  <c:v>5.7103235747303556</c:v>
                </c:pt>
                <c:pt idx="18691">
                  <c:v>5.7100303014739877</c:v>
                </c:pt>
                <c:pt idx="18692">
                  <c:v>5.7097370583401812</c:v>
                </c:pt>
                <c:pt idx="18693">
                  <c:v>5.7094438453242962</c:v>
                </c:pt>
                <c:pt idx="18694">
                  <c:v>5.709150662421691</c:v>
                </c:pt>
                <c:pt idx="18695">
                  <c:v>5.7088575096277285</c:v>
                </c:pt>
                <c:pt idx="18696">
                  <c:v>5.7085643869377707</c:v>
                </c:pt>
                <c:pt idx="18697">
                  <c:v>5.7082712943471794</c:v>
                </c:pt>
                <c:pt idx="18698">
                  <c:v>5.7079782318513201</c:v>
                </c:pt>
                <c:pt idx="18699">
                  <c:v>5.7076851994455575</c:v>
                </c:pt>
                <c:pt idx="18700">
                  <c:v>5.707392197125257</c:v>
                </c:pt>
                <c:pt idx="18701">
                  <c:v>5.7070992248857868</c:v>
                </c:pt>
                <c:pt idx="18702">
                  <c:v>5.7068062827225141</c:v>
                </c:pt>
                <c:pt idx="18703">
                  <c:v>5.7065133706308071</c:v>
                </c:pt>
                <c:pt idx="18704">
                  <c:v>5.7062204886060366</c:v>
                </c:pt>
                <c:pt idx="18705">
                  <c:v>5.7059276366435725</c:v>
                </c:pt>
                <c:pt idx="18706">
                  <c:v>5.7056348147387874</c:v>
                </c:pt>
                <c:pt idx="18707">
                  <c:v>5.7053420228870539</c:v>
                </c:pt>
                <c:pt idx="18708">
                  <c:v>5.7050492610837447</c:v>
                </c:pt>
                <c:pt idx="18709">
                  <c:v>5.7047565293242348</c:v>
                </c:pt>
                <c:pt idx="18710">
                  <c:v>5.7044638276039006</c:v>
                </c:pt>
                <c:pt idx="18711">
                  <c:v>5.7041711559181172</c:v>
                </c:pt>
                <c:pt idx="18712">
                  <c:v>5.7038785142622626</c:v>
                </c:pt>
                <c:pt idx="18713">
                  <c:v>5.7035859026317146</c:v>
                </c:pt>
                <c:pt idx="18714">
                  <c:v>5.7032933210218539</c:v>
                </c:pt>
                <c:pt idx="18715">
                  <c:v>5.7030007694280593</c:v>
                </c:pt>
                <c:pt idx="18716">
                  <c:v>5.7027082478457123</c:v>
                </c:pt>
                <c:pt idx="18717">
                  <c:v>5.702415756270196</c:v>
                </c:pt>
                <c:pt idx="18718">
                  <c:v>5.7021232946968929</c:v>
                </c:pt>
                <c:pt idx="18719">
                  <c:v>5.7018308631211863</c:v>
                </c:pt>
                <c:pt idx="18720">
                  <c:v>5.7015384615384619</c:v>
                </c:pt>
                <c:pt idx="18721">
                  <c:v>5.7012460899441058</c:v>
                </c:pt>
                <c:pt idx="18722">
                  <c:v>5.7009537483335047</c:v>
                </c:pt>
                <c:pt idx="18723">
                  <c:v>5.7006614367020463</c:v>
                </c:pt>
                <c:pt idx="18724">
                  <c:v>5.7003691550451201</c:v>
                </c:pt>
                <c:pt idx="18725">
                  <c:v>5.7000769033581138</c:v>
                </c:pt>
                <c:pt idx="18726">
                  <c:v>5.6997846816364204</c:v>
                </c:pt>
                <c:pt idx="18727">
                  <c:v>5.6994924898754302</c:v>
                </c:pt>
                <c:pt idx="18728">
                  <c:v>5.6992003280705363</c:v>
                </c:pt>
                <c:pt idx="18729">
                  <c:v>5.6989081962171317</c:v>
                </c:pt>
                <c:pt idx="18730">
                  <c:v>5.6986160943106103</c:v>
                </c:pt>
                <c:pt idx="18731">
                  <c:v>5.6983240223463696</c:v>
                </c:pt>
                <c:pt idx="18732">
                  <c:v>5.6980319803198043</c:v>
                </c:pt>
                <c:pt idx="18733">
                  <c:v>5.697739968226311</c:v>
                </c:pt>
                <c:pt idx="18734">
                  <c:v>5.6974479860612899</c:v>
                </c:pt>
                <c:pt idx="18735">
                  <c:v>5.6971560338201392</c:v>
                </c:pt>
                <c:pt idx="18736">
                  <c:v>5.6968641114982583</c:v>
                </c:pt>
                <c:pt idx="18737">
                  <c:v>5.6965722190910499</c:v>
                </c:pt>
                <c:pt idx="18738">
                  <c:v>5.6962803565939142</c:v>
                </c:pt>
                <c:pt idx="18739">
                  <c:v>5.6959885240022547</c:v>
                </c:pt>
                <c:pt idx="18740">
                  <c:v>5.6956967213114762</c:v>
                </c:pt>
                <c:pt idx="18741">
                  <c:v>5.6954049485169822</c:v>
                </c:pt>
                <c:pt idx="18742">
                  <c:v>5.69511320561418</c:v>
                </c:pt>
                <c:pt idx="18743">
                  <c:v>5.6948214925984741</c:v>
                </c:pt>
                <c:pt idx="18744">
                  <c:v>5.6945298094652745</c:v>
                </c:pt>
                <c:pt idx="18745">
                  <c:v>5.6942381562099875</c:v>
                </c:pt>
                <c:pt idx="18746">
                  <c:v>5.6939465328280248</c:v>
                </c:pt>
                <c:pt idx="18747">
                  <c:v>5.6936549393147953</c:v>
                </c:pt>
                <c:pt idx="18748">
                  <c:v>5.6933633756657116</c:v>
                </c:pt>
                <c:pt idx="18749">
                  <c:v>5.6930718418761845</c:v>
                </c:pt>
                <c:pt idx="18750">
                  <c:v>5.6927803379416293</c:v>
                </c:pt>
                <c:pt idx="18751">
                  <c:v>5.6924888638574584</c:v>
                </c:pt>
                <c:pt idx="18752">
                  <c:v>5.6921974196190872</c:v>
                </c:pt>
                <c:pt idx="18753">
                  <c:v>5.6919060052219326</c:v>
                </c:pt>
                <c:pt idx="18754">
                  <c:v>5.6916146206614115</c:v>
                </c:pt>
                <c:pt idx="18755">
                  <c:v>5.691323265932942</c:v>
                </c:pt>
                <c:pt idx="18756">
                  <c:v>5.6910319410319419</c:v>
                </c:pt>
                <c:pt idx="18757">
                  <c:v>5.6907406459538317</c:v>
                </c:pt>
                <c:pt idx="18758">
                  <c:v>5.6904493806940328</c:v>
                </c:pt>
                <c:pt idx="18759">
                  <c:v>5.6901581452479659</c:v>
                </c:pt>
                <c:pt idx="18760">
                  <c:v>5.6898669396110551</c:v>
                </c:pt>
                <c:pt idx="18761">
                  <c:v>5.6895757637787225</c:v>
                </c:pt>
                <c:pt idx="18762">
                  <c:v>5.6892846177463934</c:v>
                </c:pt>
                <c:pt idx="18763">
                  <c:v>5.6889935015094926</c:v>
                </c:pt>
                <c:pt idx="18764">
                  <c:v>5.6887024150634478</c:v>
                </c:pt>
                <c:pt idx="18765">
                  <c:v>5.6884113584036848</c:v>
                </c:pt>
                <c:pt idx="18766">
                  <c:v>5.6881203315256323</c:v>
                </c:pt>
                <c:pt idx="18767">
                  <c:v>5.6878293344247206</c:v>
                </c:pt>
                <c:pt idx="18768">
                  <c:v>5.6875383670963791</c:v>
                </c:pt>
                <c:pt idx="18769">
                  <c:v>5.687247429536038</c:v>
                </c:pt>
                <c:pt idx="18770">
                  <c:v>5.6869565217391314</c:v>
                </c:pt>
                <c:pt idx="18771">
                  <c:v>5.6866656437010903</c:v>
                </c:pt>
                <c:pt idx="18772">
                  <c:v>5.6863747954173496</c:v>
                </c:pt>
                <c:pt idx="18773">
                  <c:v>5.6860839768833431</c:v>
                </c:pt>
                <c:pt idx="18774">
                  <c:v>5.6857931880945083</c:v>
                </c:pt>
                <c:pt idx="18775">
                  <c:v>5.6855024290462808</c:v>
                </c:pt>
                <c:pt idx="18776">
                  <c:v>5.685211699734098</c:v>
                </c:pt>
                <c:pt idx="18777">
                  <c:v>5.6849210001533983</c:v>
                </c:pt>
                <c:pt idx="18778">
                  <c:v>5.6846303302996226</c:v>
                </c:pt>
                <c:pt idx="18779">
                  <c:v>5.6843396901682102</c:v>
                </c:pt>
                <c:pt idx="18780">
                  <c:v>5.6840490797546019</c:v>
                </c:pt>
                <c:pt idx="18781">
                  <c:v>5.6837584990542416</c:v>
                </c:pt>
                <c:pt idx="18782">
                  <c:v>5.6834679480625709</c:v>
                </c:pt>
                <c:pt idx="18783">
                  <c:v>5.6831774267750355</c:v>
                </c:pt>
                <c:pt idx="18784">
                  <c:v>5.6828869351870788</c:v>
                </c:pt>
                <c:pt idx="18785">
                  <c:v>5.6825964732941481</c:v>
                </c:pt>
                <c:pt idx="18786">
                  <c:v>5.6823060410916906</c:v>
                </c:pt>
                <c:pt idx="18787">
                  <c:v>5.6820156385751526</c:v>
                </c:pt>
                <c:pt idx="18788">
                  <c:v>5.6817252657399848</c:v>
                </c:pt>
                <c:pt idx="18789">
                  <c:v>5.6814349225816354</c:v>
                </c:pt>
                <c:pt idx="18790">
                  <c:v>5.6811446090955551</c:v>
                </c:pt>
                <c:pt idx="18791">
                  <c:v>5.6808543252771964</c:v>
                </c:pt>
                <c:pt idx="18792">
                  <c:v>5.6805640711220118</c:v>
                </c:pt>
                <c:pt idx="18793">
                  <c:v>5.6802738466254539</c:v>
                </c:pt>
                <c:pt idx="18794">
                  <c:v>5.6799836517829778</c:v>
                </c:pt>
                <c:pt idx="18795">
                  <c:v>5.6796934865900388</c:v>
                </c:pt>
                <c:pt idx="18796">
                  <c:v>5.6794033510420929</c:v>
                </c:pt>
                <c:pt idx="18797">
                  <c:v>5.6791132451345971</c:v>
                </c:pt>
                <c:pt idx="18798">
                  <c:v>5.6788231688630102</c:v>
                </c:pt>
                <c:pt idx="18799">
                  <c:v>5.6785331222227908</c:v>
                </c:pt>
                <c:pt idx="18800">
                  <c:v>5.6782431052093978</c:v>
                </c:pt>
                <c:pt idx="18801">
                  <c:v>5.6779531178182943</c:v>
                </c:pt>
                <c:pt idx="18802">
                  <c:v>5.6776631600449399</c:v>
                </c:pt>
                <c:pt idx="18803">
                  <c:v>5.6773732318847987</c:v>
                </c:pt>
                <c:pt idx="18804">
                  <c:v>5.6770833333333339</c:v>
                </c:pt>
                <c:pt idx="18805">
                  <c:v>5.6767934643860105</c:v>
                </c:pt>
                <c:pt idx="18806">
                  <c:v>5.6765036250382934</c:v>
                </c:pt>
                <c:pt idx="18807">
                  <c:v>5.6762138152856494</c:v>
                </c:pt>
                <c:pt idx="18808">
                  <c:v>5.675924035123546</c:v>
                </c:pt>
                <c:pt idx="18809">
                  <c:v>5.675634284547451</c:v>
                </c:pt>
                <c:pt idx="18810">
                  <c:v>5.6753445635528337</c:v>
                </c:pt>
                <c:pt idx="18811">
                  <c:v>5.6750548721351652</c:v>
                </c:pt>
                <c:pt idx="18812">
                  <c:v>5.6747652102899151</c:v>
                </c:pt>
                <c:pt idx="18813">
                  <c:v>5.6744755780125562</c:v>
                </c:pt>
                <c:pt idx="18814">
                  <c:v>5.6741859752985615</c:v>
                </c:pt>
                <c:pt idx="18815">
                  <c:v>5.6738964021434048</c:v>
                </c:pt>
                <c:pt idx="18816">
                  <c:v>5.6736068585425601</c:v>
                </c:pt>
                <c:pt idx="18817">
                  <c:v>5.6733173444915046</c:v>
                </c:pt>
                <c:pt idx="18818">
                  <c:v>5.6730278599857131</c:v>
                </c:pt>
                <c:pt idx="18819">
                  <c:v>5.6727384050206648</c:v>
                </c:pt>
                <c:pt idx="18820">
                  <c:v>5.6724489795918371</c:v>
                </c:pt>
                <c:pt idx="18821">
                  <c:v>5.6721595836947101</c:v>
                </c:pt>
                <c:pt idx="18822">
                  <c:v>5.6718702173247637</c:v>
                </c:pt>
                <c:pt idx="18823">
                  <c:v>5.671580880477479</c:v>
                </c:pt>
                <c:pt idx="18824">
                  <c:v>5.6712915731483378</c:v>
                </c:pt>
                <c:pt idx="18825">
                  <c:v>5.6710022953328236</c:v>
                </c:pt>
                <c:pt idx="18826">
                  <c:v>5.6707130470264211</c:v>
                </c:pt>
                <c:pt idx="18827">
                  <c:v>5.6704238282246147</c:v>
                </c:pt>
                <c:pt idx="18828">
                  <c:v>5.6701346389228897</c:v>
                </c:pt>
                <c:pt idx="18829">
                  <c:v>5.6698454791167325</c:v>
                </c:pt>
                <c:pt idx="18830">
                  <c:v>5.669556348801633</c:v>
                </c:pt>
                <c:pt idx="18831">
                  <c:v>5.6692672479730772</c:v>
                </c:pt>
                <c:pt idx="18832">
                  <c:v>5.6689781766265561</c:v>
                </c:pt>
                <c:pt idx="18833">
                  <c:v>5.6686891347575594</c:v>
                </c:pt>
                <c:pt idx="18834">
                  <c:v>5.6684001223615796</c:v>
                </c:pt>
                <c:pt idx="18835">
                  <c:v>5.6681111394341075</c:v>
                </c:pt>
                <c:pt idx="18836">
                  <c:v>5.6678221859706372</c:v>
                </c:pt>
                <c:pt idx="18837">
                  <c:v>5.6675332619666623</c:v>
                </c:pt>
                <c:pt idx="18838">
                  <c:v>5.6672443674176787</c:v>
                </c:pt>
                <c:pt idx="18839">
                  <c:v>5.6669555023191815</c:v>
                </c:pt>
                <c:pt idx="18840">
                  <c:v>5.6666666666666679</c:v>
                </c:pt>
                <c:pt idx="18841">
                  <c:v>5.6663778604556354</c:v>
                </c:pt>
                <c:pt idx="18842">
                  <c:v>5.6660890836815829</c:v>
                </c:pt>
                <c:pt idx="18843">
                  <c:v>5.66580033634001</c:v>
                </c:pt>
                <c:pt idx="18844">
                  <c:v>5.6655116184264172</c:v>
                </c:pt>
                <c:pt idx="18845">
                  <c:v>5.6652229299363066</c:v>
                </c:pt>
                <c:pt idx="18846">
                  <c:v>5.6649342708651798</c:v>
                </c:pt>
                <c:pt idx="18847">
                  <c:v>5.6646456412085398</c:v>
                </c:pt>
                <c:pt idx="18848">
                  <c:v>5.6643570409618915</c:v>
                </c:pt>
                <c:pt idx="18849">
                  <c:v>5.6640684701207409</c:v>
                </c:pt>
                <c:pt idx="18850">
                  <c:v>5.6637799286805919</c:v>
                </c:pt>
                <c:pt idx="18851">
                  <c:v>5.6634914166369521</c:v>
                </c:pt>
                <c:pt idx="18852">
                  <c:v>5.6632029339853309</c:v>
                </c:pt>
                <c:pt idx="18853">
                  <c:v>5.662914480721235</c:v>
                </c:pt>
                <c:pt idx="18854">
                  <c:v>5.6626260568401756</c:v>
                </c:pt>
                <c:pt idx="18855">
                  <c:v>5.6623376623376629</c:v>
                </c:pt>
                <c:pt idx="18856">
                  <c:v>5.662049297209208</c:v>
                </c:pt>
                <c:pt idx="18857">
                  <c:v>5.6617609614503239</c:v>
                </c:pt>
                <c:pt idx="18858">
                  <c:v>5.6614726550565235</c:v>
                </c:pt>
                <c:pt idx="18859">
                  <c:v>5.6611843780233215</c:v>
                </c:pt>
                <c:pt idx="18860">
                  <c:v>5.6608961303462326</c:v>
                </c:pt>
                <c:pt idx="18861">
                  <c:v>5.6606079120207733</c:v>
                </c:pt>
                <c:pt idx="18862">
                  <c:v>5.6603197230424609</c:v>
                </c:pt>
                <c:pt idx="18863">
                  <c:v>5.6600315634068119</c:v>
                </c:pt>
                <c:pt idx="18864">
                  <c:v>5.6597434331093472</c:v>
                </c:pt>
                <c:pt idx="18865">
                  <c:v>5.6594553321455852</c:v>
                </c:pt>
                <c:pt idx="18866">
                  <c:v>5.6591672605110466</c:v>
                </c:pt>
                <c:pt idx="18867">
                  <c:v>5.6588792182012533</c:v>
                </c:pt>
                <c:pt idx="18868">
                  <c:v>5.6585912052117271</c:v>
                </c:pt>
                <c:pt idx="18869">
                  <c:v>5.6583032215379925</c:v>
                </c:pt>
                <c:pt idx="18870">
                  <c:v>5.658015267175573</c:v>
                </c:pt>
                <c:pt idx="18871">
                  <c:v>5.657727342119995</c:v>
                </c:pt>
                <c:pt idx="18872">
                  <c:v>5.6574394463667828</c:v>
                </c:pt>
                <c:pt idx="18873">
                  <c:v>5.6571515799114644</c:v>
                </c:pt>
                <c:pt idx="18874">
                  <c:v>5.656863742749568</c:v>
                </c:pt>
                <c:pt idx="18875">
                  <c:v>5.6565759348766225</c:v>
                </c:pt>
                <c:pt idx="18876">
                  <c:v>5.6562881562881566</c:v>
                </c:pt>
                <c:pt idx="18877">
                  <c:v>5.656000406979703</c:v>
                </c:pt>
                <c:pt idx="18878">
                  <c:v>5.6557126869467904</c:v>
                </c:pt>
                <c:pt idx="18879">
                  <c:v>5.6554249961849541</c:v>
                </c:pt>
                <c:pt idx="18880">
                  <c:v>5.6551373346897265</c:v>
                </c:pt>
                <c:pt idx="18881">
                  <c:v>5.6548497024566409</c:v>
                </c:pt>
                <c:pt idx="18882">
                  <c:v>5.6545620994812333</c:v>
                </c:pt>
                <c:pt idx="18883">
                  <c:v>5.6542745257590408</c:v>
                </c:pt>
                <c:pt idx="18884">
                  <c:v>5.6539869812855992</c:v>
                </c:pt>
                <c:pt idx="18885">
                  <c:v>5.6536994660564464</c:v>
                </c:pt>
                <c:pt idx="18886">
                  <c:v>5.6534119800671219</c:v>
                </c:pt>
                <c:pt idx="18887">
                  <c:v>5.6531245233131653</c:v>
                </c:pt>
                <c:pt idx="18888">
                  <c:v>5.6528370957901171</c:v>
                </c:pt>
                <c:pt idx="18889">
                  <c:v>5.6525496974935185</c:v>
                </c:pt>
                <c:pt idx="18890">
                  <c:v>5.6522623284189129</c:v>
                </c:pt>
                <c:pt idx="18891">
                  <c:v>5.6519749885618431</c:v>
                </c:pt>
                <c:pt idx="18892">
                  <c:v>5.6516876779178533</c:v>
                </c:pt>
                <c:pt idx="18893">
                  <c:v>5.6514003964824893</c:v>
                </c:pt>
                <c:pt idx="18894">
                  <c:v>5.6511131442512967</c:v>
                </c:pt>
                <c:pt idx="18895">
                  <c:v>5.6508259212198224</c:v>
                </c:pt>
                <c:pt idx="18896">
                  <c:v>5.6505387273836156</c:v>
                </c:pt>
                <c:pt idx="18897">
                  <c:v>5.650251562738223</c:v>
                </c:pt>
                <c:pt idx="18898">
                  <c:v>5.6499644272791958</c:v>
                </c:pt>
                <c:pt idx="18899">
                  <c:v>5.6496773210020841</c:v>
                </c:pt>
                <c:pt idx="18900">
                  <c:v>5.6493902439024399</c:v>
                </c:pt>
                <c:pt idx="18901">
                  <c:v>5.6491031959758153</c:v>
                </c:pt>
                <c:pt idx="18902">
                  <c:v>5.6488161772177632</c:v>
                </c:pt>
                <c:pt idx="18903">
                  <c:v>5.6485291876238382</c:v>
                </c:pt>
                <c:pt idx="18904">
                  <c:v>5.6482422271895967</c:v>
                </c:pt>
                <c:pt idx="18905">
                  <c:v>5.6479552959105925</c:v>
                </c:pt>
                <c:pt idx="18906">
                  <c:v>5.6476683937823839</c:v>
                </c:pt>
                <c:pt idx="18907">
                  <c:v>5.6473815208005291</c:v>
                </c:pt>
                <c:pt idx="18908">
                  <c:v>5.6470946769605854</c:v>
                </c:pt>
                <c:pt idx="18909">
                  <c:v>5.6468078622581146</c:v>
                </c:pt>
                <c:pt idx="18910">
                  <c:v>5.6465210766886749</c:v>
                </c:pt>
                <c:pt idx="18911">
                  <c:v>5.6462343202478298</c:v>
                </c:pt>
                <c:pt idx="18912">
                  <c:v>5.6459475929311402</c:v>
                </c:pt>
                <c:pt idx="18913">
                  <c:v>5.6456608947341707</c:v>
                </c:pt>
                <c:pt idx="18914">
                  <c:v>5.6453742256524837</c:v>
                </c:pt>
                <c:pt idx="18915">
                  <c:v>5.6450875856816456</c:v>
                </c:pt>
                <c:pt idx="18916">
                  <c:v>5.6448009748172225</c:v>
                </c:pt>
                <c:pt idx="18917">
                  <c:v>5.6445143930547808</c:v>
                </c:pt>
                <c:pt idx="18918">
                  <c:v>5.6442278403898882</c:v>
                </c:pt>
                <c:pt idx="18919">
                  <c:v>5.643941316818113</c:v>
                </c:pt>
                <c:pt idx="18920">
                  <c:v>5.6436548223350265</c:v>
                </c:pt>
                <c:pt idx="18921">
                  <c:v>5.6433683569361968</c:v>
                </c:pt>
                <c:pt idx="18922">
                  <c:v>5.6430819206171972</c:v>
                </c:pt>
                <c:pt idx="18923">
                  <c:v>5.6427955133735983</c:v>
                </c:pt>
                <c:pt idx="18924">
                  <c:v>5.6425091352009753</c:v>
                </c:pt>
                <c:pt idx="18925">
                  <c:v>5.6422227860949006</c:v>
                </c:pt>
                <c:pt idx="18926">
                  <c:v>5.6419364660509501</c:v>
                </c:pt>
                <c:pt idx="18927">
                  <c:v>5.6416501750646981</c:v>
                </c:pt>
                <c:pt idx="18928">
                  <c:v>5.6413639131317241</c:v>
                </c:pt>
                <c:pt idx="18929">
                  <c:v>5.6410776802476033</c:v>
                </c:pt>
                <c:pt idx="18930">
                  <c:v>5.6407914764079159</c:v>
                </c:pt>
                <c:pt idx="18931">
                  <c:v>5.6405053016082398</c:v>
                </c:pt>
                <c:pt idx="18932">
                  <c:v>5.6402191558441563</c:v>
                </c:pt>
                <c:pt idx="18933">
                  <c:v>5.6399330391112468</c:v>
                </c:pt>
                <c:pt idx="18934">
                  <c:v>5.6396469514050933</c:v>
                </c:pt>
                <c:pt idx="18935">
                  <c:v>5.6393608927212791</c:v>
                </c:pt>
                <c:pt idx="18936">
                  <c:v>5.6390748630553871</c:v>
                </c:pt>
                <c:pt idx="18937">
                  <c:v>5.6387888624030031</c:v>
                </c:pt>
                <c:pt idx="18938">
                  <c:v>5.638502890759713</c:v>
                </c:pt>
                <c:pt idx="18939">
                  <c:v>5.6382169481211024</c:v>
                </c:pt>
                <c:pt idx="18940">
                  <c:v>5.6379310344827598</c:v>
                </c:pt>
                <c:pt idx="18941">
                  <c:v>5.6376451498402727</c:v>
                </c:pt>
                <c:pt idx="18942">
                  <c:v>5.6373592941892312</c:v>
                </c:pt>
                <c:pt idx="18943">
                  <c:v>5.6370734675252248</c:v>
                </c:pt>
                <c:pt idx="18944">
                  <c:v>5.6367876698438462</c:v>
                </c:pt>
                <c:pt idx="18945">
                  <c:v>5.6365019011406847</c:v>
                </c:pt>
                <c:pt idx="18946">
                  <c:v>5.636216161411336</c:v>
                </c:pt>
                <c:pt idx="18947">
                  <c:v>5.6359304506513919</c:v>
                </c:pt>
                <c:pt idx="18948">
                  <c:v>5.6356447688564488</c:v>
                </c:pt>
                <c:pt idx="18949">
                  <c:v>5.6353591160221006</c:v>
                </c:pt>
                <c:pt idx="18950">
                  <c:v>5.6350734921439436</c:v>
                </c:pt>
                <c:pt idx="18951">
                  <c:v>5.6347878972175769</c:v>
                </c:pt>
                <c:pt idx="18952">
                  <c:v>5.6345023312385978</c:v>
                </c:pt>
                <c:pt idx="18953">
                  <c:v>5.6342167942026053</c:v>
                </c:pt>
                <c:pt idx="18954">
                  <c:v>5.6339312861051996</c:v>
                </c:pt>
                <c:pt idx="18955">
                  <c:v>5.6336458069419821</c:v>
                </c:pt>
                <c:pt idx="18956">
                  <c:v>5.633360356708554</c:v>
                </c:pt>
                <c:pt idx="18957">
                  <c:v>5.6330749354005176</c:v>
                </c:pt>
                <c:pt idx="18958">
                  <c:v>5.6327895430134776</c:v>
                </c:pt>
                <c:pt idx="18959">
                  <c:v>5.6325041795430373</c:v>
                </c:pt>
                <c:pt idx="18960">
                  <c:v>5.632218844984803</c:v>
                </c:pt>
                <c:pt idx="18961">
                  <c:v>5.6319335393343808</c:v>
                </c:pt>
                <c:pt idx="18962">
                  <c:v>5.6316482625873778</c:v>
                </c:pt>
                <c:pt idx="18963">
                  <c:v>5.631363014739402</c:v>
                </c:pt>
                <c:pt idx="18964">
                  <c:v>5.6310777957860623</c:v>
                </c:pt>
                <c:pt idx="18965">
                  <c:v>5.6307926057229682</c:v>
                </c:pt>
                <c:pt idx="18966">
                  <c:v>5.6305074445457315</c:v>
                </c:pt>
                <c:pt idx="18967">
                  <c:v>5.6302223122499626</c:v>
                </c:pt>
                <c:pt idx="18968">
                  <c:v>5.6299372088312749</c:v>
                </c:pt>
                <c:pt idx="18969">
                  <c:v>5.6296521342852808</c:v>
                </c:pt>
                <c:pt idx="18970">
                  <c:v>5.6293670886075953</c:v>
                </c:pt>
                <c:pt idx="18971">
                  <c:v>5.6290820717938344</c:v>
                </c:pt>
                <c:pt idx="18972">
                  <c:v>5.6287970838396122</c:v>
                </c:pt>
                <c:pt idx="18973">
                  <c:v>5.6285121247405465</c:v>
                </c:pt>
                <c:pt idx="18974">
                  <c:v>5.6282271944922551</c:v>
                </c:pt>
                <c:pt idx="18975">
                  <c:v>5.6279422930903573</c:v>
                </c:pt>
                <c:pt idx="18976">
                  <c:v>5.6276574205304728</c:v>
                </c:pt>
                <c:pt idx="18977">
                  <c:v>5.627372576808221</c:v>
                </c:pt>
                <c:pt idx="18978">
                  <c:v>5.6270877619192232</c:v>
                </c:pt>
                <c:pt idx="18979">
                  <c:v>5.6268029758591025</c:v>
                </c:pt>
                <c:pt idx="18980">
                  <c:v>5.6265182186234828</c:v>
                </c:pt>
                <c:pt idx="18981">
                  <c:v>5.6262334902079862</c:v>
                </c:pt>
                <c:pt idx="18982">
                  <c:v>5.6259487906082386</c:v>
                </c:pt>
                <c:pt idx="18983">
                  <c:v>5.6256641198198665</c:v>
                </c:pt>
                <c:pt idx="18984">
                  <c:v>5.6253794778384947</c:v>
                </c:pt>
                <c:pt idx="18985">
                  <c:v>5.6250948646597525</c:v>
                </c:pt>
                <c:pt idx="18986">
                  <c:v>5.6248102802792683</c:v>
                </c:pt>
                <c:pt idx="18987">
                  <c:v>5.6245257246926705</c:v>
                </c:pt>
                <c:pt idx="18988">
                  <c:v>5.6242411978955893</c:v>
                </c:pt>
                <c:pt idx="18989">
                  <c:v>5.6239566998836565</c:v>
                </c:pt>
                <c:pt idx="18990">
                  <c:v>5.6236722306525042</c:v>
                </c:pt>
                <c:pt idx="18991">
                  <c:v>5.6233877901977651</c:v>
                </c:pt>
                <c:pt idx="18992">
                  <c:v>5.6231033785150721</c:v>
                </c:pt>
                <c:pt idx="18993">
                  <c:v>5.6228189956000616</c:v>
                </c:pt>
                <c:pt idx="18994">
                  <c:v>5.6225346414483672</c:v>
                </c:pt>
                <c:pt idx="18995">
                  <c:v>5.6222503160556263</c:v>
                </c:pt>
                <c:pt idx="18996">
                  <c:v>5.6219660194174761</c:v>
                </c:pt>
                <c:pt idx="18997">
                  <c:v>5.6216817515295556</c:v>
                </c:pt>
                <c:pt idx="18998">
                  <c:v>5.6213975123875022</c:v>
                </c:pt>
                <c:pt idx="18999">
                  <c:v>5.6211133019869566</c:v>
                </c:pt>
                <c:pt idx="19000">
                  <c:v>5.6208291203235596</c:v>
                </c:pt>
                <c:pt idx="19001">
                  <c:v>5.620544967392954</c:v>
                </c:pt>
                <c:pt idx="19002">
                  <c:v>5.6202608431907803</c:v>
                </c:pt>
                <c:pt idx="19003">
                  <c:v>5.6199767477126832</c:v>
                </c:pt>
                <c:pt idx="19004">
                  <c:v>5.6196926809543069</c:v>
                </c:pt>
                <c:pt idx="19005">
                  <c:v>5.6194086429112975</c:v>
                </c:pt>
                <c:pt idx="19006">
                  <c:v>5.6191246335792995</c:v>
                </c:pt>
                <c:pt idx="19007">
                  <c:v>5.6188406529539607</c:v>
                </c:pt>
                <c:pt idx="19008">
                  <c:v>5.6185567010309283</c:v>
                </c:pt>
                <c:pt idx="19009">
                  <c:v>5.6182727778058528</c:v>
                </c:pt>
                <c:pt idx="19010">
                  <c:v>5.6179888832743821</c:v>
                </c:pt>
                <c:pt idx="19011">
                  <c:v>5.6177050174321668</c:v>
                </c:pt>
                <c:pt idx="19012">
                  <c:v>5.6174211802748593</c:v>
                </c:pt>
                <c:pt idx="19013">
                  <c:v>5.617137371798111</c:v>
                </c:pt>
                <c:pt idx="19014">
                  <c:v>5.6168535919975762</c:v>
                </c:pt>
                <c:pt idx="19015">
                  <c:v>5.6165698408689071</c:v>
                </c:pt>
                <c:pt idx="19016">
                  <c:v>5.6162861184077597</c:v>
                </c:pt>
                <c:pt idx="19017">
                  <c:v>5.6160024246097899</c:v>
                </c:pt>
                <c:pt idx="19018">
                  <c:v>5.6157187594706546</c:v>
                </c:pt>
                <c:pt idx="19019">
                  <c:v>5.6154351229860104</c:v>
                </c:pt>
                <c:pt idx="19020">
                  <c:v>5.6151515151515161</c:v>
                </c:pt>
                <c:pt idx="19021">
                  <c:v>5.6148679359628311</c:v>
                </c:pt>
                <c:pt idx="19022">
                  <c:v>5.6145843854156157</c:v>
                </c:pt>
                <c:pt idx="19023">
                  <c:v>5.6143008635055303</c:v>
                </c:pt>
                <c:pt idx="19024">
                  <c:v>5.6140173702282379</c:v>
                </c:pt>
                <c:pt idx="19025">
                  <c:v>5.6137339055793998</c:v>
                </c:pt>
                <c:pt idx="19026">
                  <c:v>5.6134504695546807</c:v>
                </c:pt>
                <c:pt idx="19027">
                  <c:v>5.6131670621497456</c:v>
                </c:pt>
                <c:pt idx="19028">
                  <c:v>5.6128836833602591</c:v>
                </c:pt>
                <c:pt idx="19029">
                  <c:v>5.6126003331818879</c:v>
                </c:pt>
                <c:pt idx="19030">
                  <c:v>5.6123170116102985</c:v>
                </c:pt>
                <c:pt idx="19031">
                  <c:v>5.6120337186411593</c:v>
                </c:pt>
                <c:pt idx="19032">
                  <c:v>5.6117504542701404</c:v>
                </c:pt>
                <c:pt idx="19033">
                  <c:v>5.6114672184929093</c:v>
                </c:pt>
                <c:pt idx="19034">
                  <c:v>5.6111840113051388</c:v>
                </c:pt>
                <c:pt idx="19035">
                  <c:v>5.610900832702499</c:v>
                </c:pt>
                <c:pt idx="19036">
                  <c:v>5.6106176826806626</c:v>
                </c:pt>
                <c:pt idx="19037">
                  <c:v>5.6103345612353035</c:v>
                </c:pt>
                <c:pt idx="19038">
                  <c:v>5.6100514683620961</c:v>
                </c:pt>
                <c:pt idx="19039">
                  <c:v>5.6097684040567142</c:v>
                </c:pt>
                <c:pt idx="19040">
                  <c:v>5.609485368314834</c:v>
                </c:pt>
                <c:pt idx="19041">
                  <c:v>5.6092023611321329</c:v>
                </c:pt>
                <c:pt idx="19042">
                  <c:v>5.6089193825042889</c:v>
                </c:pt>
                <c:pt idx="19043">
                  <c:v>5.6086364324269793</c:v>
                </c:pt>
                <c:pt idx="19044">
                  <c:v>5.6083535108958849</c:v>
                </c:pt>
                <c:pt idx="19045">
                  <c:v>5.6080706179066846</c:v>
                </c:pt>
                <c:pt idx="19046">
                  <c:v>5.6077877534550593</c:v>
                </c:pt>
                <c:pt idx="19047">
                  <c:v>5.6075049175366933</c:v>
                </c:pt>
                <c:pt idx="19048">
                  <c:v>5.6072221101472675</c:v>
                </c:pt>
                <c:pt idx="19049">
                  <c:v>5.606939331282466</c:v>
                </c:pt>
                <c:pt idx="19050">
                  <c:v>5.6066565809379734</c:v>
                </c:pt>
                <c:pt idx="19051">
                  <c:v>5.6063738591094756</c:v>
                </c:pt>
                <c:pt idx="19052">
                  <c:v>5.6060911657926589</c:v>
                </c:pt>
                <c:pt idx="19053">
                  <c:v>5.6058085009832102</c:v>
                </c:pt>
                <c:pt idx="19054">
                  <c:v>5.6055258646768182</c:v>
                </c:pt>
                <c:pt idx="19055">
                  <c:v>5.605243256869171</c:v>
                </c:pt>
                <c:pt idx="19056">
                  <c:v>5.6049606775559599</c:v>
                </c:pt>
                <c:pt idx="19057">
                  <c:v>5.6046781267328738</c:v>
                </c:pt>
                <c:pt idx="19058">
                  <c:v>5.6043956043956049</c:v>
                </c:pt>
                <c:pt idx="19059">
                  <c:v>5.6041131105398465</c:v>
                </c:pt>
                <c:pt idx="19060">
                  <c:v>5.6038306451612909</c:v>
                </c:pt>
                <c:pt idx="19061">
                  <c:v>5.6035482082556332</c:v>
                </c:pt>
                <c:pt idx="19062">
                  <c:v>5.6032657998185673</c:v>
                </c:pt>
                <c:pt idx="19063">
                  <c:v>5.6029834198457902</c:v>
                </c:pt>
                <c:pt idx="19064">
                  <c:v>5.6027010683329985</c:v>
                </c:pt>
                <c:pt idx="19065">
                  <c:v>5.6024187452758891</c:v>
                </c:pt>
                <c:pt idx="19066">
                  <c:v>5.6021364506701605</c:v>
                </c:pt>
                <c:pt idx="19067">
                  <c:v>5.601854184511514</c:v>
                </c:pt>
                <c:pt idx="19068">
                  <c:v>5.601571946795648</c:v>
                </c:pt>
                <c:pt idx="19069">
                  <c:v>5.6012897375182638</c:v>
                </c:pt>
                <c:pt idx="19070">
                  <c:v>5.6010075566750634</c:v>
                </c:pt>
                <c:pt idx="19071">
                  <c:v>5.6007254042617509</c:v>
                </c:pt>
                <c:pt idx="19072">
                  <c:v>5.6004432802740283</c:v>
                </c:pt>
                <c:pt idx="19073">
                  <c:v>5.6001611847076012</c:v>
                </c:pt>
                <c:pt idx="19074">
                  <c:v>5.5998791175581752</c:v>
                </c:pt>
                <c:pt idx="19075">
                  <c:v>5.5995970788214562</c:v>
                </c:pt>
                <c:pt idx="19076">
                  <c:v>5.5993150684931514</c:v>
                </c:pt>
                <c:pt idx="19077">
                  <c:v>5.5990330865689693</c:v>
                </c:pt>
                <c:pt idx="19078">
                  <c:v>5.5987511330446171</c:v>
                </c:pt>
                <c:pt idx="19079">
                  <c:v>5.5984692079158069</c:v>
                </c:pt>
                <c:pt idx="19080">
                  <c:v>5.5981873111782487</c:v>
                </c:pt>
                <c:pt idx="19081">
                  <c:v>5.5979054428276527</c:v>
                </c:pt>
                <c:pt idx="19082">
                  <c:v>5.5976236028597333</c:v>
                </c:pt>
                <c:pt idx="19083">
                  <c:v>5.5973417912702015</c:v>
                </c:pt>
                <c:pt idx="19084">
                  <c:v>5.5970600080547728</c:v>
                </c:pt>
                <c:pt idx="19085">
                  <c:v>5.5967782532091626</c:v>
                </c:pt>
                <c:pt idx="19086">
                  <c:v>5.5964965267290854</c:v>
                </c:pt>
                <c:pt idx="19087">
                  <c:v>5.5962148286102593</c:v>
                </c:pt>
                <c:pt idx="19088">
                  <c:v>5.5959331588483998</c:v>
                </c:pt>
                <c:pt idx="19089">
                  <c:v>5.5956515174392276</c:v>
                </c:pt>
                <c:pt idx="19090">
                  <c:v>5.5953699043784608</c:v>
                </c:pt>
                <c:pt idx="19091">
                  <c:v>5.5950883196618193</c:v>
                </c:pt>
                <c:pt idx="19092">
                  <c:v>5.5948067632850247</c:v>
                </c:pt>
                <c:pt idx="19093">
                  <c:v>5.5945252352437986</c:v>
                </c:pt>
                <c:pt idx="19094">
                  <c:v>5.5942437355338637</c:v>
                </c:pt>
                <c:pt idx="19095">
                  <c:v>5.5939622641509441</c:v>
                </c:pt>
                <c:pt idx="19096">
                  <c:v>5.5936808210907634</c:v>
                </c:pt>
                <c:pt idx="19097">
                  <c:v>5.5933994063490475</c:v>
                </c:pt>
                <c:pt idx="19098">
                  <c:v>5.5931180199215218</c:v>
                </c:pt>
                <c:pt idx="19099">
                  <c:v>5.592836661803914</c:v>
                </c:pt>
                <c:pt idx="19100">
                  <c:v>5.5925553319919521</c:v>
                </c:pt>
                <c:pt idx="19101">
                  <c:v>5.5922740304813647</c:v>
                </c:pt>
                <c:pt idx="19102">
                  <c:v>5.5919927572678816</c:v>
                </c:pt>
                <c:pt idx="19103">
                  <c:v>5.5917115123472323</c:v>
                </c:pt>
                <c:pt idx="19104">
                  <c:v>5.5914302957151483</c:v>
                </c:pt>
                <c:pt idx="19105">
                  <c:v>5.5911491073673627</c:v>
                </c:pt>
                <c:pt idx="19106">
                  <c:v>5.5908679472996088</c:v>
                </c:pt>
                <c:pt idx="19107">
                  <c:v>5.5905868155076188</c:v>
                </c:pt>
                <c:pt idx="19108">
                  <c:v>5.5903057119871287</c:v>
                </c:pt>
                <c:pt idx="19109">
                  <c:v>5.5900246367338733</c:v>
                </c:pt>
                <c:pt idx="19110">
                  <c:v>5.5897435897435903</c:v>
                </c:pt>
                <c:pt idx="19111">
                  <c:v>5.5894625710120165</c:v>
                </c:pt>
                <c:pt idx="19112">
                  <c:v>5.5891815805348894</c:v>
                </c:pt>
                <c:pt idx="19113">
                  <c:v>5.5889006183079486</c:v>
                </c:pt>
                <c:pt idx="19114">
                  <c:v>5.5886196843269333</c:v>
                </c:pt>
                <c:pt idx="19115">
                  <c:v>5.5883387785875858</c:v>
                </c:pt>
                <c:pt idx="19116">
                  <c:v>5.5880579010856462</c:v>
                </c:pt>
                <c:pt idx="19117">
                  <c:v>5.5877770518168575</c:v>
                </c:pt>
                <c:pt idx="19118">
                  <c:v>5.5874962307769636</c:v>
                </c:pt>
                <c:pt idx="19119">
                  <c:v>5.5872154379617074</c:v>
                </c:pt>
                <c:pt idx="19120">
                  <c:v>5.5869346733668346</c:v>
                </c:pt>
                <c:pt idx="19121">
                  <c:v>5.5866539369880917</c:v>
                </c:pt>
                <c:pt idx="19122">
                  <c:v>5.5863732288212251</c:v>
                </c:pt>
                <c:pt idx="19123">
                  <c:v>5.5860925488619815</c:v>
                </c:pt>
                <c:pt idx="19124">
                  <c:v>5.5858118971061099</c:v>
                </c:pt>
                <c:pt idx="19125">
                  <c:v>5.5855312735493605</c:v>
                </c:pt>
                <c:pt idx="19126">
                  <c:v>5.5852506781874816</c:v>
                </c:pt>
                <c:pt idx="19127">
                  <c:v>5.5849701110162258</c:v>
                </c:pt>
                <c:pt idx="19128">
                  <c:v>5.584689572031345</c:v>
                </c:pt>
                <c:pt idx="19129">
                  <c:v>5.584409061228591</c:v>
                </c:pt>
                <c:pt idx="19130">
                  <c:v>5.5841285786037176</c:v>
                </c:pt>
                <c:pt idx="19131">
                  <c:v>5.5838481241524791</c:v>
                </c:pt>
                <c:pt idx="19132">
                  <c:v>5.5835676978706319</c:v>
                </c:pt>
                <c:pt idx="19133">
                  <c:v>5.5832872997539305</c:v>
                </c:pt>
                <c:pt idx="19134">
                  <c:v>5.5830069297981328</c:v>
                </c:pt>
                <c:pt idx="19135">
                  <c:v>5.5827265879989962</c:v>
                </c:pt>
                <c:pt idx="19136">
                  <c:v>5.5824462743522805</c:v>
                </c:pt>
                <c:pt idx="19137">
                  <c:v>5.5821659888537436</c:v>
                </c:pt>
                <c:pt idx="19138">
                  <c:v>5.5818857314991472</c:v>
                </c:pt>
                <c:pt idx="19139">
                  <c:v>5.5816055022842521</c:v>
                </c:pt>
                <c:pt idx="19140">
                  <c:v>5.5813253012048198</c:v>
                </c:pt>
                <c:pt idx="19141">
                  <c:v>5.5810451282566147</c:v>
                </c:pt>
                <c:pt idx="19142">
                  <c:v>5.5807649834353992</c:v>
                </c:pt>
                <c:pt idx="19143">
                  <c:v>5.5804848667369376</c:v>
                </c:pt>
                <c:pt idx="19144">
                  <c:v>5.5802047781569977</c:v>
                </c:pt>
                <c:pt idx="19145">
                  <c:v>5.5799247176913429</c:v>
                </c:pt>
                <c:pt idx="19146">
                  <c:v>5.5796446853357429</c:v>
                </c:pt>
                <c:pt idx="19147">
                  <c:v>5.5793646810859645</c:v>
                </c:pt>
                <c:pt idx="19148">
                  <c:v>5.5790847049377765</c:v>
                </c:pt>
                <c:pt idx="19149">
                  <c:v>5.5788047568869494</c:v>
                </c:pt>
                <c:pt idx="19150">
                  <c:v>5.5785248369292528</c:v>
                </c:pt>
                <c:pt idx="19151">
                  <c:v>5.578244945060459</c:v>
                </c:pt>
                <c:pt idx="19152">
                  <c:v>5.5779650812763402</c:v>
                </c:pt>
                <c:pt idx="19153">
                  <c:v>5.5776852455726695</c:v>
                </c:pt>
                <c:pt idx="19154">
                  <c:v>5.5774054379452203</c:v>
                </c:pt>
                <c:pt idx="19155">
                  <c:v>5.5771256583897673</c:v>
                </c:pt>
                <c:pt idx="19156">
                  <c:v>5.5768459069020873</c:v>
                </c:pt>
                <c:pt idx="19157">
                  <c:v>5.5765661834779561</c:v>
                </c:pt>
                <c:pt idx="19158">
                  <c:v>5.5762864881131513</c:v>
                </c:pt>
                <c:pt idx="19159">
                  <c:v>5.5760068208034514</c:v>
                </c:pt>
                <c:pt idx="19160">
                  <c:v>5.575727181544635</c:v>
                </c:pt>
                <c:pt idx="19161">
                  <c:v>5.5754475703324813</c:v>
                </c:pt>
                <c:pt idx="19162">
                  <c:v>5.5751679871627724</c:v>
                </c:pt>
                <c:pt idx="19163">
                  <c:v>5.5748884320312895</c:v>
                </c:pt>
                <c:pt idx="19164">
                  <c:v>5.5746089049338154</c:v>
                </c:pt>
                <c:pt idx="19165">
                  <c:v>5.5743294058661323</c:v>
                </c:pt>
                <c:pt idx="19166">
                  <c:v>5.5740499348240258</c:v>
                </c:pt>
                <c:pt idx="19167">
                  <c:v>5.5737704918032795</c:v>
                </c:pt>
                <c:pt idx="19168">
                  <c:v>5.5734910767996801</c:v>
                </c:pt>
                <c:pt idx="19169">
                  <c:v>5.573211689809014</c:v>
                </c:pt>
                <c:pt idx="19170">
                  <c:v>5.5729323308270686</c:v>
                </c:pt>
                <c:pt idx="19171">
                  <c:v>5.5726529998496321</c:v>
                </c:pt>
                <c:pt idx="19172">
                  <c:v>5.5723736968724946</c:v>
                </c:pt>
                <c:pt idx="19173">
                  <c:v>5.5720944218914452</c:v>
                </c:pt>
                <c:pt idx="19174">
                  <c:v>5.5718151749022757</c:v>
                </c:pt>
                <c:pt idx="19175">
                  <c:v>5.5715359559007771</c:v>
                </c:pt>
                <c:pt idx="19176">
                  <c:v>5.5712567648827429</c:v>
                </c:pt>
                <c:pt idx="19177">
                  <c:v>5.570977601843965</c:v>
                </c:pt>
                <c:pt idx="19178">
                  <c:v>5.5706984667802395</c:v>
                </c:pt>
                <c:pt idx="19179">
                  <c:v>5.5704193596873601</c:v>
                </c:pt>
                <c:pt idx="19180">
                  <c:v>5.5701402805611231</c:v>
                </c:pt>
                <c:pt idx="19181">
                  <c:v>5.5698612293973255</c:v>
                </c:pt>
                <c:pt idx="19182">
                  <c:v>5.5695822061917655</c:v>
                </c:pt>
                <c:pt idx="19183">
                  <c:v>5.5693032109402401</c:v>
                </c:pt>
                <c:pt idx="19184">
                  <c:v>5.56902424363855</c:v>
                </c:pt>
                <c:pt idx="19185">
                  <c:v>5.568745304282495</c:v>
                </c:pt>
                <c:pt idx="19186">
                  <c:v>5.5684663928678759</c:v>
                </c:pt>
                <c:pt idx="19187">
                  <c:v>5.5681875093904951</c:v>
                </c:pt>
                <c:pt idx="19188">
                  <c:v>5.5679086538461542</c:v>
                </c:pt>
                <c:pt idx="19189">
                  <c:v>5.5676298262306583</c:v>
                </c:pt>
                <c:pt idx="19190">
                  <c:v>5.5673510265398107</c:v>
                </c:pt>
                <c:pt idx="19191">
                  <c:v>5.5670722547694167</c:v>
                </c:pt>
                <c:pt idx="19192">
                  <c:v>5.5667935109152822</c:v>
                </c:pt>
                <c:pt idx="19193">
                  <c:v>5.566514794973215</c:v>
                </c:pt>
                <c:pt idx="19194">
                  <c:v>5.5662361069390212</c:v>
                </c:pt>
                <c:pt idx="19195">
                  <c:v>5.5659574468085111</c:v>
                </c:pt>
                <c:pt idx="19196">
                  <c:v>5.5656788145774936</c:v>
                </c:pt>
                <c:pt idx="19197">
                  <c:v>5.565400210241779</c:v>
                </c:pt>
                <c:pt idx="19198">
                  <c:v>5.5651216337971778</c:v>
                </c:pt>
                <c:pt idx="19199">
                  <c:v>5.5648430852395023</c:v>
                </c:pt>
                <c:pt idx="19200">
                  <c:v>5.5645645645645656</c:v>
                </c:pt>
                <c:pt idx="19201">
                  <c:v>5.5642860717681808</c:v>
                </c:pt>
                <c:pt idx="19202">
                  <c:v>5.5640076068461619</c:v>
                </c:pt>
                <c:pt idx="19203">
                  <c:v>5.5637291697943256</c:v>
                </c:pt>
                <c:pt idx="19204">
                  <c:v>5.5634507606084878</c:v>
                </c:pt>
                <c:pt idx="19205">
                  <c:v>5.5631723792844641</c:v>
                </c:pt>
                <c:pt idx="19206">
                  <c:v>5.562894025818073</c:v>
                </c:pt>
                <c:pt idx="19207">
                  <c:v>5.562615700205134</c:v>
                </c:pt>
                <c:pt idx="19208">
                  <c:v>5.5623374024414654</c:v>
                </c:pt>
                <c:pt idx="19209">
                  <c:v>5.5620591325228883</c:v>
                </c:pt>
                <c:pt idx="19210">
                  <c:v>5.5617808904452231</c:v>
                </c:pt>
                <c:pt idx="19211">
                  <c:v>5.5615026762042925</c:v>
                </c:pt>
                <c:pt idx="19212">
                  <c:v>5.5612244897959187</c:v>
                </c:pt>
                <c:pt idx="19213">
                  <c:v>5.5609463312159262</c:v>
                </c:pt>
                <c:pt idx="19214">
                  <c:v>5.5606682004601389</c:v>
                </c:pt>
                <c:pt idx="19215">
                  <c:v>5.5603900975243814</c:v>
                </c:pt>
                <c:pt idx="19216">
                  <c:v>5.560112022404482</c:v>
                </c:pt>
                <c:pt idx="19217">
                  <c:v>5.5598339750962653</c:v>
                </c:pt>
                <c:pt idx="19218">
                  <c:v>5.5595559555955605</c:v>
                </c:pt>
                <c:pt idx="19219">
                  <c:v>5.5592779638981957</c:v>
                </c:pt>
                <c:pt idx="19220">
                  <c:v>5.5590000000000011</c:v>
                </c:pt>
                <c:pt idx="19221">
                  <c:v>0.91131147540983615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02-4739-9806-1D3B2D46B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36320"/>
        <c:axId val="225735424"/>
      </c:lineChart>
      <c:catAx>
        <c:axId val="2089363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txPr>
          <a:bodyPr rot="-3600000"/>
          <a:lstStyle/>
          <a:p>
            <a:pPr>
              <a:defRPr sz="1200" baseline="0">
                <a:solidFill>
                  <a:sysClr val="windowText" lastClr="000000"/>
                </a:solidFill>
                <a:latin typeface="Arial Narrow" pitchFamily="34" charset="0"/>
              </a:defRPr>
            </a:pPr>
            <a:endParaRPr lang="bg-BG"/>
          </a:p>
        </c:txPr>
        <c:crossAx val="225735424"/>
        <c:crosses val="autoZero"/>
        <c:auto val="0"/>
        <c:lblAlgn val="ctr"/>
        <c:lblOffset val="100"/>
        <c:tickLblSkip val="500"/>
        <c:tickMarkSkip val="1"/>
        <c:noMultiLvlLbl val="0"/>
      </c:catAx>
      <c:valAx>
        <c:axId val="225735424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>
                  <a:lumMod val="15000"/>
                  <a:lumOff val="85000"/>
                </a:sys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bg-BG"/>
          </a:p>
        </c:txPr>
        <c:crossAx val="208936320"/>
        <c:crosses val="autoZero"/>
        <c:crossBetween val="between"/>
      </c:valAx>
      <c:spPr>
        <a:solidFill>
          <a:schemeClr val="bg1">
            <a:lumMod val="85000"/>
            <a:alpha val="30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558301740060278E-2"/>
          <c:y val="4.8174067745155619E-2"/>
          <c:w val="0.92997885680956538"/>
          <c:h val="0.671930740912097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9"/>
            <c:invertIfNegative val="0"/>
            <c:bubble3D val="0"/>
          </c:dPt>
          <c:dPt>
            <c:idx val="1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1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itchFamily="34" charset="0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Лист1!$A$2:$A$28</c:f>
              <c:strCache>
                <c:ptCount val="27"/>
                <c:pt idx="0">
                  <c:v>Франция</c:v>
                </c:pt>
                <c:pt idx="1">
                  <c:v>Словения</c:v>
                </c:pt>
                <c:pt idx="2">
                  <c:v>Словакия</c:v>
                </c:pt>
                <c:pt idx="3">
                  <c:v>Белгия</c:v>
                </c:pt>
                <c:pt idx="4">
                  <c:v>Италия</c:v>
                </c:pt>
                <c:pt idx="5">
                  <c:v>Германия</c:v>
                </c:pt>
                <c:pt idx="6">
                  <c:v>Австрия</c:v>
                </c:pt>
                <c:pt idx="7">
                  <c:v>Испания</c:v>
                </c:pt>
                <c:pt idx="8">
                  <c:v>Румъния</c:v>
                </c:pt>
                <c:pt idx="9">
                  <c:v>Полша</c:v>
                </c:pt>
                <c:pt idx="10">
                  <c:v>Нидерландия</c:v>
                </c:pt>
                <c:pt idx="11">
                  <c:v>Естония</c:v>
                </c:pt>
                <c:pt idx="12">
                  <c:v>Хърватска</c:v>
                </c:pt>
                <c:pt idx="13">
                  <c:v>Гърция</c:v>
                </c:pt>
                <c:pt idx="14">
                  <c:v>ЕС*25</c:v>
                </c:pt>
                <c:pt idx="15">
                  <c:v>Португалия</c:v>
                </c:pt>
                <c:pt idx="16">
                  <c:v>Латвия</c:v>
                </c:pt>
                <c:pt idx="17">
                  <c:v>България</c:v>
                </c:pt>
                <c:pt idx="18">
                  <c:v>Унгария</c:v>
                </c:pt>
                <c:pt idx="19">
                  <c:v>Швеция</c:v>
                </c:pt>
                <c:pt idx="20">
                  <c:v>Чехия</c:v>
                </c:pt>
                <c:pt idx="21">
                  <c:v>Финландия</c:v>
                </c:pt>
                <c:pt idx="22">
                  <c:v>Литва</c:v>
                </c:pt>
                <c:pt idx="23">
                  <c:v>Люксембург</c:v>
                </c:pt>
                <c:pt idx="24">
                  <c:v>Малта</c:v>
                </c:pt>
                <c:pt idx="25">
                  <c:v>Кипър</c:v>
                </c:pt>
                <c:pt idx="26">
                  <c:v>Ирландия</c:v>
                </c:pt>
              </c:strCache>
            </c:strRef>
          </c:cat>
          <c:val>
            <c:numRef>
              <c:f>Лист1!$B$2:$B$28</c:f>
              <c:numCache>
                <c:formatCode>0.0</c:formatCode>
                <c:ptCount val="27"/>
                <c:pt idx="0">
                  <c:v>65</c:v>
                </c:pt>
                <c:pt idx="1">
                  <c:v>51.120000000000005</c:v>
                </c:pt>
                <c:pt idx="2">
                  <c:v>48.6</c:v>
                </c:pt>
                <c:pt idx="3">
                  <c:v>40.120000000000005</c:v>
                </c:pt>
                <c:pt idx="4">
                  <c:v>40</c:v>
                </c:pt>
                <c:pt idx="5">
                  <c:v>39.5</c:v>
                </c:pt>
                <c:pt idx="6">
                  <c:v>39.150000000000006</c:v>
                </c:pt>
                <c:pt idx="7">
                  <c:v>38.35</c:v>
                </c:pt>
                <c:pt idx="8">
                  <c:v>37.25</c:v>
                </c:pt>
                <c:pt idx="9">
                  <c:v>36.74</c:v>
                </c:pt>
                <c:pt idx="10">
                  <c:v>36.61</c:v>
                </c:pt>
                <c:pt idx="11">
                  <c:v>36.6</c:v>
                </c:pt>
                <c:pt idx="12">
                  <c:v>36.5</c:v>
                </c:pt>
                <c:pt idx="13">
                  <c:v>36.159999999999997</c:v>
                </c:pt>
                <c:pt idx="14">
                  <c:v>35.299999999999997</c:v>
                </c:pt>
                <c:pt idx="15">
                  <c:v>34.75</c:v>
                </c:pt>
                <c:pt idx="16">
                  <c:v>34.090000000000003</c:v>
                </c:pt>
                <c:pt idx="17">
                  <c:v>32.700000000000003</c:v>
                </c:pt>
                <c:pt idx="18">
                  <c:v>31.5</c:v>
                </c:pt>
                <c:pt idx="19">
                  <c:v>31.42</c:v>
                </c:pt>
                <c:pt idx="20">
                  <c:v>31.3</c:v>
                </c:pt>
                <c:pt idx="21">
                  <c:v>30.689999999999998</c:v>
                </c:pt>
                <c:pt idx="22">
                  <c:v>29.18</c:v>
                </c:pt>
                <c:pt idx="23">
                  <c:v>27.04</c:v>
                </c:pt>
                <c:pt idx="24">
                  <c:v>20</c:v>
                </c:pt>
                <c:pt idx="25">
                  <c:v>16.600000000000001</c:v>
                </c:pt>
                <c:pt idx="26">
                  <c:v>15.05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28682368"/>
        <c:axId val="244040064"/>
      </c:barChart>
      <c:catAx>
        <c:axId val="2286823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600000" vert="horz"/>
          <a:lstStyle/>
          <a:p>
            <a:pPr>
              <a:defRPr sz="1600">
                <a:latin typeface="Arial Narrow" pitchFamily="34" charset="0"/>
              </a:defRPr>
            </a:pPr>
            <a:endParaRPr lang="bg-BG"/>
          </a:p>
        </c:txPr>
        <c:crossAx val="244040064"/>
        <c:crosses val="autoZero"/>
        <c:auto val="1"/>
        <c:lblAlgn val="ctr"/>
        <c:lblOffset val="100"/>
        <c:noMultiLvlLbl val="0"/>
      </c:catAx>
      <c:valAx>
        <c:axId val="24404006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228682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Сива икономика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1.5873015873015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itchFamily="34" charset="0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Лист1!$A$2:$A$29</c:f>
              <c:strCache>
                <c:ptCount val="28"/>
                <c:pt idx="0">
                  <c:v>България</c:v>
                </c:pt>
                <c:pt idx="1">
                  <c:v>Хърватия</c:v>
                </c:pt>
                <c:pt idx="2">
                  <c:v>Румъния</c:v>
                </c:pt>
                <c:pt idx="3">
                  <c:v>Унгария</c:v>
                </c:pt>
                <c:pt idx="4">
                  <c:v>Кипър</c:v>
                </c:pt>
                <c:pt idx="5">
                  <c:v>Малта</c:v>
                </c:pt>
                <c:pt idx="6">
                  <c:v>Естония</c:v>
                </c:pt>
                <c:pt idx="7">
                  <c:v>Литва</c:v>
                </c:pt>
                <c:pt idx="8">
                  <c:v>Словения</c:v>
                </c:pt>
                <c:pt idx="9">
                  <c:v>Полша</c:v>
                </c:pt>
                <c:pt idx="10">
                  <c:v>Гърция</c:v>
                </c:pt>
                <c:pt idx="11">
                  <c:v>Италия</c:v>
                </c:pt>
                <c:pt idx="12">
                  <c:v>Латвия</c:v>
                </c:pt>
                <c:pt idx="13">
                  <c:v>ЕС </c:v>
                </c:pt>
                <c:pt idx="14">
                  <c:v>Белгия</c:v>
                </c:pt>
                <c:pt idx="15">
                  <c:v>Испания</c:v>
                </c:pt>
                <c:pt idx="16">
                  <c:v>Португалия</c:v>
                </c:pt>
                <c:pt idx="17">
                  <c:v>Франция</c:v>
                </c:pt>
                <c:pt idx="18">
                  <c:v>Чехия</c:v>
                </c:pt>
                <c:pt idx="19">
                  <c:v>Словакия</c:v>
                </c:pt>
                <c:pt idx="20">
                  <c:v>Швеция</c:v>
                </c:pt>
                <c:pt idx="21">
                  <c:v>Финландия</c:v>
                </c:pt>
                <c:pt idx="22">
                  <c:v>Ирландия</c:v>
                </c:pt>
                <c:pt idx="23">
                  <c:v>Дания</c:v>
                </c:pt>
                <c:pt idx="24">
                  <c:v>Германия</c:v>
                </c:pt>
                <c:pt idx="25">
                  <c:v>Люксембург</c:v>
                </c:pt>
                <c:pt idx="26">
                  <c:v>Нидерландия</c:v>
                </c:pt>
                <c:pt idx="27">
                  <c:v>Австрия</c:v>
                </c:pt>
              </c:strCache>
            </c:strRef>
          </c:cat>
          <c:val>
            <c:numRef>
              <c:f>Лист1!$B$2:$B$29</c:f>
              <c:numCache>
                <c:formatCode>General</c:formatCode>
                <c:ptCount val="28"/>
                <c:pt idx="0">
                  <c:v>33.1</c:v>
                </c:pt>
                <c:pt idx="1">
                  <c:v>29.7</c:v>
                </c:pt>
                <c:pt idx="2">
                  <c:v>29</c:v>
                </c:pt>
                <c:pt idx="3">
                  <c:v>25.4</c:v>
                </c:pt>
                <c:pt idx="4">
                  <c:v>23.9</c:v>
                </c:pt>
                <c:pt idx="5">
                  <c:v>23.4</c:v>
                </c:pt>
                <c:pt idx="6">
                  <c:v>22.7</c:v>
                </c:pt>
                <c:pt idx="7">
                  <c:v>22.4</c:v>
                </c:pt>
                <c:pt idx="8">
                  <c:v>22.1</c:v>
                </c:pt>
                <c:pt idx="9">
                  <c:v>21.9</c:v>
                </c:pt>
                <c:pt idx="10">
                  <c:v>20.93</c:v>
                </c:pt>
                <c:pt idx="11">
                  <c:v>20.3</c:v>
                </c:pt>
                <c:pt idx="12">
                  <c:v>19.899999999999999</c:v>
                </c:pt>
                <c:pt idx="13" formatCode="0.0">
                  <c:v>17.600000000000001</c:v>
                </c:pt>
                <c:pt idx="14">
                  <c:v>16</c:v>
                </c:pt>
                <c:pt idx="15">
                  <c:v>15.8</c:v>
                </c:pt>
                <c:pt idx="16">
                  <c:v>15.7</c:v>
                </c:pt>
                <c:pt idx="17">
                  <c:v>14.2</c:v>
                </c:pt>
                <c:pt idx="18">
                  <c:v>13.5</c:v>
                </c:pt>
                <c:pt idx="19">
                  <c:v>13.1</c:v>
                </c:pt>
                <c:pt idx="20">
                  <c:v>10.8</c:v>
                </c:pt>
                <c:pt idx="21">
                  <c:v>10.8</c:v>
                </c:pt>
                <c:pt idx="22">
                  <c:v>10.1</c:v>
                </c:pt>
                <c:pt idx="23">
                  <c:v>9.6999999999999993</c:v>
                </c:pt>
                <c:pt idx="24">
                  <c:v>8.8000000000000007</c:v>
                </c:pt>
                <c:pt idx="25">
                  <c:v>8.3000000000000007</c:v>
                </c:pt>
                <c:pt idx="26">
                  <c:v>8.1999999999999993</c:v>
                </c:pt>
                <c:pt idx="27">
                  <c:v>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17120768"/>
        <c:axId val="217122688"/>
      </c:barChart>
      <c:catAx>
        <c:axId val="217120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600000" vert="horz"/>
          <a:lstStyle/>
          <a:p>
            <a:pPr>
              <a:defRPr sz="1600">
                <a:latin typeface="Arial Narrow" pitchFamily="34" charset="0"/>
              </a:defRPr>
            </a:pPr>
            <a:endParaRPr lang="bg-BG"/>
          </a:p>
        </c:txPr>
        <c:crossAx val="217122688"/>
        <c:crosses val="autoZero"/>
        <c:auto val="1"/>
        <c:lblAlgn val="ctr"/>
        <c:lblOffset val="100"/>
        <c:noMultiLvlLbl val="0"/>
      </c:catAx>
      <c:valAx>
        <c:axId val="21712268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5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171207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ЕС-27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Потребление</c:v>
                </c:pt>
                <c:pt idx="1">
                  <c:v>Труд</c:v>
                </c:pt>
                <c:pt idx="2">
                  <c:v>Капитал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27.5</c:v>
                </c:pt>
                <c:pt idx="1">
                  <c:v>51.4</c:v>
                </c:pt>
                <c:pt idx="2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България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Потребление</c:v>
                </c:pt>
                <c:pt idx="1">
                  <c:v>Труд</c:v>
                </c:pt>
                <c:pt idx="2">
                  <c:v>Капитал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45.8</c:v>
                </c:pt>
                <c:pt idx="1">
                  <c:v>36</c:v>
                </c:pt>
                <c:pt idx="2">
                  <c:v>18.100000000000001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1771392"/>
        <c:axId val="171772928"/>
      </c:barChart>
      <c:catAx>
        <c:axId val="17177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1772928"/>
        <c:crosses val="autoZero"/>
        <c:auto val="1"/>
        <c:lblAlgn val="ctr"/>
        <c:lblOffset val="100"/>
        <c:noMultiLvlLbl val="0"/>
      </c:catAx>
      <c:valAx>
        <c:axId val="171772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177139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2000" b="1"/>
      </a:pPr>
      <a:endParaRPr lang="bg-BG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</c:numCache>
            </c:numRef>
          </c:val>
          <c:smooth val="0"/>
        </c:ser>
        <c:ser>
          <c:idx val="1"/>
          <c:order val="1"/>
          <c:marker>
            <c:symbol val="none"/>
          </c:marker>
          <c:dLbls>
            <c:dLbl>
              <c:idx val="15"/>
              <c:layout>
                <c:manualLayout>
                  <c:x val="-2.9560245941479536E-2"/>
                  <c:y val="-5.715182761145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3.5733085447652378E-2"/>
                  <c:y val="-5.715182761145586E-2"/>
                </c:manualLayout>
              </c:layout>
              <c:tx>
                <c:rich>
                  <a:bodyPr/>
                  <a:lstStyle/>
                  <a:p>
                    <a:r>
                      <a:rPr lang="bg-BG" smtClean="0">
                        <a:latin typeface="Arial Narrow" pitchFamily="34" charset="0"/>
                      </a:rPr>
                      <a:t>1</a:t>
                    </a:r>
                    <a:r>
                      <a:rPr lang="en-US" smtClean="0">
                        <a:latin typeface="Arial Narrow" pitchFamily="34" charset="0"/>
                      </a:rPr>
                      <a:t>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1902158063575386E-2"/>
                  <c:y val="-5.7151827611455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itchFamily="34" charset="0"/>
                  </a:defRPr>
                </a:pPr>
                <a:endParaRPr lang="bg-BG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52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38</c:v>
                </c:pt>
                <c:pt idx="9">
                  <c:v>29</c:v>
                </c:pt>
                <c:pt idx="10">
                  <c:v>29</c:v>
                </c:pt>
                <c:pt idx="11">
                  <c:v>29</c:v>
                </c:pt>
                <c:pt idx="12">
                  <c:v>24</c:v>
                </c:pt>
                <c:pt idx="13">
                  <c:v>24</c:v>
                </c:pt>
                <c:pt idx="14">
                  <c:v>24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27008"/>
        <c:axId val="39633280"/>
      </c:lineChart>
      <c:catAx>
        <c:axId val="3962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bg-BG"/>
          </a:p>
        </c:txPr>
        <c:crossAx val="39633280"/>
        <c:crosses val="autoZero"/>
        <c:auto val="1"/>
        <c:lblAlgn val="ctr"/>
        <c:lblOffset val="100"/>
        <c:noMultiLvlLbl val="0"/>
      </c:catAx>
      <c:valAx>
        <c:axId val="39633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62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максимална ставка</c:v>
                </c:pt>
              </c:strCache>
            </c:strRef>
          </c:tx>
          <c:invertIfNegative val="0"/>
          <c:dPt>
            <c:idx val="1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15"/>
              <c:layout>
                <c:manualLayout>
                  <c:x val="4.6296296296296294E-3"/>
                  <c:y val="-3.647843265144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Лист1!$A$2:$A$29</c:f>
              <c:strCache>
                <c:ptCount val="28"/>
                <c:pt idx="0">
                  <c:v>Дания</c:v>
                </c:pt>
                <c:pt idx="1">
                  <c:v>Франция</c:v>
                </c:pt>
                <c:pt idx="2">
                  <c:v>Австрия</c:v>
                </c:pt>
                <c:pt idx="3">
                  <c:v>Испания</c:v>
                </c:pt>
                <c:pt idx="4">
                  <c:v>Белгия</c:v>
                </c:pt>
                <c:pt idx="5">
                  <c:v>Финландия</c:v>
                </c:pt>
                <c:pt idx="6">
                  <c:v>Португалия</c:v>
                </c:pt>
                <c:pt idx="7">
                  <c:v>Швеция</c:v>
                </c:pt>
                <c:pt idx="8">
                  <c:v>Люксембург</c:v>
                </c:pt>
                <c:pt idx="9">
                  <c:v>Словения</c:v>
                </c:pt>
                <c:pt idx="10">
                  <c:v>Холандия</c:v>
                </c:pt>
                <c:pt idx="11">
                  <c:v>Ирландия</c:v>
                </c:pt>
                <c:pt idx="12">
                  <c:v>Германия</c:v>
                </c:pt>
                <c:pt idx="13">
                  <c:v>Италия</c:v>
                </c:pt>
                <c:pt idx="14">
                  <c:v>Гърция</c:v>
                </c:pt>
                <c:pt idx="15">
                  <c:v>ЕС*26</c:v>
                </c:pt>
                <c:pt idx="16">
                  <c:v>Полша</c:v>
                </c:pt>
                <c:pt idx="17">
                  <c:v>Кипър</c:v>
                </c:pt>
                <c:pt idx="18">
                  <c:v>Малта</c:v>
                </c:pt>
                <c:pt idx="19">
                  <c:v>Литва</c:v>
                </c:pt>
                <c:pt idx="20">
                  <c:v>Латвия</c:v>
                </c:pt>
                <c:pt idx="21">
                  <c:v>Хърватска</c:v>
                </c:pt>
                <c:pt idx="22">
                  <c:v>Словакия</c:v>
                </c:pt>
                <c:pt idx="23">
                  <c:v>Чехия</c:v>
                </c:pt>
                <c:pt idx="24">
                  <c:v>Естония</c:v>
                </c:pt>
                <c:pt idx="25">
                  <c:v>Унгария</c:v>
                </c:pt>
                <c:pt idx="26">
                  <c:v>Румъния</c:v>
                </c:pt>
                <c:pt idx="27">
                  <c:v>България</c:v>
                </c:pt>
              </c:strCache>
            </c:strRef>
          </c:cat>
          <c:val>
            <c:numRef>
              <c:f>Лист1!$B$2:$B$29</c:f>
              <c:numCache>
                <c:formatCode>General</c:formatCode>
                <c:ptCount val="28"/>
                <c:pt idx="0">
                  <c:v>55.9</c:v>
                </c:pt>
                <c:pt idx="1">
                  <c:v>55.4</c:v>
                </c:pt>
                <c:pt idx="2">
                  <c:v>55</c:v>
                </c:pt>
                <c:pt idx="3">
                  <c:v>54</c:v>
                </c:pt>
                <c:pt idx="4">
                  <c:v>53.5</c:v>
                </c:pt>
                <c:pt idx="5">
                  <c:v>53.4</c:v>
                </c:pt>
                <c:pt idx="6">
                  <c:v>53</c:v>
                </c:pt>
                <c:pt idx="7">
                  <c:v>52.3</c:v>
                </c:pt>
                <c:pt idx="8">
                  <c:v>51</c:v>
                </c:pt>
                <c:pt idx="9">
                  <c:v>50</c:v>
                </c:pt>
                <c:pt idx="10">
                  <c:v>49.5</c:v>
                </c:pt>
                <c:pt idx="11">
                  <c:v>48</c:v>
                </c:pt>
                <c:pt idx="12">
                  <c:v>47.5</c:v>
                </c:pt>
                <c:pt idx="13">
                  <c:v>47.2</c:v>
                </c:pt>
                <c:pt idx="14">
                  <c:v>44</c:v>
                </c:pt>
                <c:pt idx="15">
                  <c:v>40.799999999999997</c:v>
                </c:pt>
                <c:pt idx="16">
                  <c:v>36</c:v>
                </c:pt>
                <c:pt idx="17">
                  <c:v>35</c:v>
                </c:pt>
                <c:pt idx="18">
                  <c:v>35</c:v>
                </c:pt>
                <c:pt idx="19">
                  <c:v>32</c:v>
                </c:pt>
                <c:pt idx="20">
                  <c:v>31</c:v>
                </c:pt>
                <c:pt idx="21">
                  <c:v>30</c:v>
                </c:pt>
                <c:pt idx="22">
                  <c:v>25</c:v>
                </c:pt>
                <c:pt idx="23">
                  <c:v>23</c:v>
                </c:pt>
                <c:pt idx="24">
                  <c:v>20</c:v>
                </c:pt>
                <c:pt idx="25">
                  <c:v>15</c:v>
                </c:pt>
                <c:pt idx="26">
                  <c:v>10</c:v>
                </c:pt>
                <c:pt idx="2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28324864"/>
        <c:axId val="228326400"/>
      </c:barChart>
      <c:catAx>
        <c:axId val="22832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3600000"/>
          <a:lstStyle/>
          <a:p>
            <a:pPr>
              <a:defRPr/>
            </a:pPr>
            <a:endParaRPr lang="bg-BG"/>
          </a:p>
        </c:txPr>
        <c:crossAx val="228326400"/>
        <c:crosses val="autoZero"/>
        <c:auto val="1"/>
        <c:lblAlgn val="ctr"/>
        <c:lblOffset val="100"/>
        <c:noMultiLvlLbl val="0"/>
      </c:catAx>
      <c:valAx>
        <c:axId val="22832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3248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Корпоративен данък</c:v>
                </c:pt>
              </c:strCache>
            </c:strRef>
          </c:tx>
          <c:invertIfNegative val="0"/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13"/>
              <c:layout/>
              <c:spPr/>
              <c:txPr>
                <a:bodyPr/>
                <a:lstStyle/>
                <a:p>
                  <a:pPr>
                    <a:defRPr sz="2000" b="1">
                      <a:latin typeface="Arial Narrow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Лист1!$A$2:$A$29</c:f>
              <c:strCache>
                <c:ptCount val="28"/>
                <c:pt idx="0">
                  <c:v>Малта</c:v>
                </c:pt>
                <c:pt idx="1">
                  <c:v>Португалия</c:v>
                </c:pt>
                <c:pt idx="2">
                  <c:v>Германия</c:v>
                </c:pt>
                <c:pt idx="3">
                  <c:v>Нидерландия</c:v>
                </c:pt>
                <c:pt idx="4">
                  <c:v>Белгия</c:v>
                </c:pt>
                <c:pt idx="5">
                  <c:v>Испания</c:v>
                </c:pt>
                <c:pt idx="6">
                  <c:v>Франция</c:v>
                </c:pt>
                <c:pt idx="7">
                  <c:v>Люксембург</c:v>
                </c:pt>
                <c:pt idx="8">
                  <c:v>Австрия</c:v>
                </c:pt>
                <c:pt idx="9">
                  <c:v>Италия</c:v>
                </c:pt>
                <c:pt idx="10">
                  <c:v>Гърция</c:v>
                </c:pt>
                <c:pt idx="11">
                  <c:v>Дания</c:v>
                </c:pt>
                <c:pt idx="12">
                  <c:v>Словакия</c:v>
                </c:pt>
                <c:pt idx="13">
                  <c:v>ЕС*26</c:v>
                </c:pt>
                <c:pt idx="14">
                  <c:v>Швеция</c:v>
                </c:pt>
                <c:pt idx="15">
                  <c:v>Естония</c:v>
                </c:pt>
                <c:pt idx="16">
                  <c:v>Латвия</c:v>
                </c:pt>
                <c:pt idx="17">
                  <c:v>Финландия</c:v>
                </c:pt>
                <c:pt idx="18">
                  <c:v>Полша</c:v>
                </c:pt>
                <c:pt idx="19">
                  <c:v>Словения</c:v>
                </c:pt>
                <c:pt idx="20">
                  <c:v>Чехия</c:v>
                </c:pt>
                <c:pt idx="21">
                  <c:v>Хърватия</c:v>
                </c:pt>
                <c:pt idx="22">
                  <c:v>Румъния</c:v>
                </c:pt>
                <c:pt idx="23">
                  <c:v>Литва</c:v>
                </c:pt>
                <c:pt idx="24">
                  <c:v>Ирландия</c:v>
                </c:pt>
                <c:pt idx="25">
                  <c:v>Кипър</c:v>
                </c:pt>
                <c:pt idx="26">
                  <c:v>България</c:v>
                </c:pt>
                <c:pt idx="27">
                  <c:v>Унгария</c:v>
                </c:pt>
              </c:strCache>
            </c:strRef>
          </c:cat>
          <c:val>
            <c:numRef>
              <c:f>Лист1!$B$2:$B$29</c:f>
              <c:numCache>
                <c:formatCode>0.0</c:formatCode>
                <c:ptCount val="28"/>
                <c:pt idx="0">
                  <c:v>35</c:v>
                </c:pt>
                <c:pt idx="1">
                  <c:v>31.5</c:v>
                </c:pt>
                <c:pt idx="2">
                  <c:v>29.95</c:v>
                </c:pt>
                <c:pt idx="3">
                  <c:v>25.8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24.94</c:v>
                </c:pt>
                <c:pt idx="8">
                  <c:v>24</c:v>
                </c:pt>
                <c:pt idx="9">
                  <c:v>24</c:v>
                </c:pt>
                <c:pt idx="10">
                  <c:v>22</c:v>
                </c:pt>
                <c:pt idx="11">
                  <c:v>22</c:v>
                </c:pt>
                <c:pt idx="12">
                  <c:v>21</c:v>
                </c:pt>
                <c:pt idx="13">
                  <c:v>21.4</c:v>
                </c:pt>
                <c:pt idx="14">
                  <c:v>20.6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19</c:v>
                </c:pt>
                <c:pt idx="19">
                  <c:v>19</c:v>
                </c:pt>
                <c:pt idx="20">
                  <c:v>19</c:v>
                </c:pt>
                <c:pt idx="21">
                  <c:v>18</c:v>
                </c:pt>
                <c:pt idx="22">
                  <c:v>16</c:v>
                </c:pt>
                <c:pt idx="23">
                  <c:v>15</c:v>
                </c:pt>
                <c:pt idx="24">
                  <c:v>12.5</c:v>
                </c:pt>
                <c:pt idx="25">
                  <c:v>12.5</c:v>
                </c:pt>
                <c:pt idx="26" formatCode="0">
                  <c:v>10</c:v>
                </c:pt>
                <c:pt idx="27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6401664"/>
        <c:axId val="136403584"/>
      </c:barChart>
      <c:catAx>
        <c:axId val="1364016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4200000" vert="horz"/>
          <a:lstStyle/>
          <a:p>
            <a:pPr>
              <a:defRPr/>
            </a:pPr>
            <a:endParaRPr lang="bg-BG"/>
          </a:p>
        </c:txPr>
        <c:crossAx val="136403584"/>
        <c:crosses val="autoZero"/>
        <c:auto val="1"/>
        <c:lblAlgn val="ctr"/>
        <c:lblOffset val="100"/>
        <c:noMultiLvlLbl val="0"/>
      </c:catAx>
      <c:valAx>
        <c:axId val="136403584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50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36401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Данък дивидент</c:v>
                </c:pt>
              </c:strCache>
            </c:strRef>
          </c:tx>
          <c:invertIfNegative val="0"/>
          <c:dPt>
            <c:idx val="13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1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Лист1!$A$2:$A$29</c:f>
              <c:strCache>
                <c:ptCount val="28"/>
                <c:pt idx="0">
                  <c:v>Малта</c:v>
                </c:pt>
                <c:pt idx="1">
                  <c:v>Белгия</c:v>
                </c:pt>
                <c:pt idx="2">
                  <c:v>Франция</c:v>
                </c:pt>
                <c:pt idx="3">
                  <c:v>Швеция</c:v>
                </c:pt>
                <c:pt idx="4">
                  <c:v>Португалия</c:v>
                </c:pt>
                <c:pt idx="5">
                  <c:v>Финландия</c:v>
                </c:pt>
                <c:pt idx="6">
                  <c:v>Австрия</c:v>
                </c:pt>
                <c:pt idx="7">
                  <c:v>Дания</c:v>
                </c:pt>
                <c:pt idx="8">
                  <c:v>Италия</c:v>
                </c:pt>
                <c:pt idx="9">
                  <c:v>Германия</c:v>
                </c:pt>
                <c:pt idx="10">
                  <c:v>Словения</c:v>
                </c:pt>
                <c:pt idx="11">
                  <c:v>Латвия</c:v>
                </c:pt>
                <c:pt idx="12">
                  <c:v>Ирландия</c:v>
                </c:pt>
                <c:pt idx="13">
                  <c:v>ЕС 26</c:v>
                </c:pt>
                <c:pt idx="14">
                  <c:v>Испания</c:v>
                </c:pt>
                <c:pt idx="15">
                  <c:v>Полша</c:v>
                </c:pt>
                <c:pt idx="16">
                  <c:v>Кипър</c:v>
                </c:pt>
                <c:pt idx="17">
                  <c:v>Нидерландия</c:v>
                </c:pt>
                <c:pt idx="18">
                  <c:v>Люксембург</c:v>
                </c:pt>
                <c:pt idx="19">
                  <c:v>Чехия</c:v>
                </c:pt>
                <c:pt idx="20">
                  <c:v>Литва</c:v>
                </c:pt>
                <c:pt idx="21">
                  <c:v>Унгария</c:v>
                </c:pt>
                <c:pt idx="22">
                  <c:v>Хърватия</c:v>
                </c:pt>
                <c:pt idx="23">
                  <c:v>Румъния</c:v>
                </c:pt>
                <c:pt idx="24">
                  <c:v>Словакия</c:v>
                </c:pt>
                <c:pt idx="25">
                  <c:v>Естония</c:v>
                </c:pt>
                <c:pt idx="26">
                  <c:v>Гърция</c:v>
                </c:pt>
                <c:pt idx="27">
                  <c:v>България</c:v>
                </c:pt>
              </c:strCache>
            </c:strRef>
          </c:cat>
          <c:val>
            <c:numRef>
              <c:f>Лист1!$B$2:$B$29</c:f>
              <c:numCache>
                <c:formatCode>0.0</c:formatCode>
                <c:ptCount val="28"/>
                <c:pt idx="0">
                  <c:v>35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28</c:v>
                </c:pt>
                <c:pt idx="5">
                  <c:v>28</c:v>
                </c:pt>
                <c:pt idx="6">
                  <c:v>27.5</c:v>
                </c:pt>
                <c:pt idx="7">
                  <c:v>27</c:v>
                </c:pt>
                <c:pt idx="8">
                  <c:v>26</c:v>
                </c:pt>
                <c:pt idx="9">
                  <c:v>25</c:v>
                </c:pt>
                <c:pt idx="10">
                  <c:v>25</c:v>
                </c:pt>
                <c:pt idx="11">
                  <c:v>20</c:v>
                </c:pt>
                <c:pt idx="12">
                  <c:v>20</c:v>
                </c:pt>
                <c:pt idx="13">
                  <c:v>19.940000000000001</c:v>
                </c:pt>
                <c:pt idx="14">
                  <c:v>19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10</c:v>
                </c:pt>
                <c:pt idx="23">
                  <c:v>8</c:v>
                </c:pt>
                <c:pt idx="24">
                  <c:v>7</c:v>
                </c:pt>
                <c:pt idx="25">
                  <c:v>7</c:v>
                </c:pt>
                <c:pt idx="26">
                  <c:v>5</c:v>
                </c:pt>
                <c:pt idx="27" formatCode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9816576"/>
        <c:axId val="39937536"/>
      </c:barChart>
      <c:catAx>
        <c:axId val="39816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4200000" vert="horz"/>
          <a:lstStyle/>
          <a:p>
            <a:pPr>
              <a:defRPr/>
            </a:pPr>
            <a:endParaRPr lang="bg-BG"/>
          </a:p>
        </c:txPr>
        <c:crossAx val="39937536"/>
        <c:crosses val="autoZero"/>
        <c:auto val="1"/>
        <c:lblAlgn val="ctr"/>
        <c:lblOffset val="100"/>
        <c:noMultiLvlLbl val="0"/>
      </c:catAx>
      <c:valAx>
        <c:axId val="39937536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50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39816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лихви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1"/>
              <c:layout>
                <c:manualLayout>
                  <c:x val="6.1727179935841354E-3"/>
                  <c:y val="-2.244826624704316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latin typeface="Arial Narrow" pitchFamily="34" charset="0"/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Лист1!$A$2:$A$29</c:f>
              <c:strCache>
                <c:ptCount val="28"/>
                <c:pt idx="0">
                  <c:v>Ирландия</c:v>
                </c:pt>
                <c:pt idx="1">
                  <c:v>Холандия</c:v>
                </c:pt>
                <c:pt idx="2">
                  <c:v>Кипър</c:v>
                </c:pt>
                <c:pt idx="3">
                  <c:v>Финландия</c:v>
                </c:pt>
                <c:pt idx="4">
                  <c:v>Швеция</c:v>
                </c:pt>
                <c:pt idx="5">
                  <c:v>Португалия</c:v>
                </c:pt>
                <c:pt idx="6">
                  <c:v>Австрия</c:v>
                </c:pt>
                <c:pt idx="7">
                  <c:v>Франция</c:v>
                </c:pt>
                <c:pt idx="8">
                  <c:v>Италия</c:v>
                </c:pt>
                <c:pt idx="9">
                  <c:v>Германия</c:v>
                </c:pt>
                <c:pt idx="10">
                  <c:v>Словения</c:v>
                </c:pt>
                <c:pt idx="11">
                  <c:v>ЕС - 26</c:v>
                </c:pt>
                <c:pt idx="12">
                  <c:v>Естония</c:v>
                </c:pt>
                <c:pt idx="13">
                  <c:v>Латвия</c:v>
                </c:pt>
                <c:pt idx="14">
                  <c:v>Люксембург</c:v>
                </c:pt>
                <c:pt idx="15">
                  <c:v>Испания</c:v>
                </c:pt>
                <c:pt idx="16">
                  <c:v>Полша</c:v>
                </c:pt>
                <c:pt idx="17">
                  <c:v>Словакия</c:v>
                </c:pt>
                <c:pt idx="18">
                  <c:v>Белгия</c:v>
                </c:pt>
                <c:pt idx="19">
                  <c:v>Гърция</c:v>
                </c:pt>
                <c:pt idx="20">
                  <c:v>Литва</c:v>
                </c:pt>
                <c:pt idx="21">
                  <c:v>Унгария</c:v>
                </c:pt>
                <c:pt idx="22">
                  <c:v>Чехия</c:v>
                </c:pt>
                <c:pt idx="23">
                  <c:v>Малта</c:v>
                </c:pt>
                <c:pt idx="24">
                  <c:v>Дания</c:v>
                </c:pt>
                <c:pt idx="25">
                  <c:v>Хърватия</c:v>
                </c:pt>
                <c:pt idx="26">
                  <c:v>Румъния</c:v>
                </c:pt>
                <c:pt idx="27">
                  <c:v>България</c:v>
                </c:pt>
              </c:strCache>
            </c:strRef>
          </c:cat>
          <c:val>
            <c:numRef>
              <c:f>Лист1!$B$2:$B$29</c:f>
              <c:numCache>
                <c:formatCode>0.0</c:formatCode>
                <c:ptCount val="28"/>
                <c:pt idx="0">
                  <c:v>39</c:v>
                </c:pt>
                <c:pt idx="1">
                  <c:v>36.93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28</c:v>
                </c:pt>
                <c:pt idx="6">
                  <c:v>27.5</c:v>
                </c:pt>
                <c:pt idx="7">
                  <c:v>26.4</c:v>
                </c:pt>
                <c:pt idx="8">
                  <c:v>26</c:v>
                </c:pt>
                <c:pt idx="9">
                  <c:v>25</c:v>
                </c:pt>
                <c:pt idx="10">
                  <c:v>25</c:v>
                </c:pt>
                <c:pt idx="11">
                  <c:v>21.7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19</c:v>
                </c:pt>
                <c:pt idx="16">
                  <c:v>19</c:v>
                </c:pt>
                <c:pt idx="17">
                  <c:v>19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12.09</c:v>
                </c:pt>
                <c:pt idx="25">
                  <c:v>10</c:v>
                </c:pt>
                <c:pt idx="26">
                  <c:v>10</c:v>
                </c:pt>
                <c:pt idx="27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8545536"/>
        <c:axId val="131693952"/>
      </c:barChart>
      <c:catAx>
        <c:axId val="128545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4200000" vert="horz"/>
          <a:lstStyle/>
          <a:p>
            <a:pPr>
              <a:defRPr/>
            </a:pPr>
            <a:endParaRPr lang="bg-BG"/>
          </a:p>
        </c:txPr>
        <c:crossAx val="131693952"/>
        <c:crosses val="autoZero"/>
        <c:auto val="1"/>
        <c:lblAlgn val="ctr"/>
        <c:lblOffset val="100"/>
        <c:noMultiLvlLbl val="0"/>
      </c:catAx>
      <c:valAx>
        <c:axId val="131693952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50000"/>
                </a:schemeClr>
              </a:solidFill>
            </a:ln>
          </c:spPr>
        </c:majorGridlines>
        <c:numFmt formatCode="0.0" sourceLinked="1"/>
        <c:majorTickMark val="none"/>
        <c:minorTickMark val="none"/>
        <c:tickLblPos val="nextTo"/>
        <c:crossAx val="1285455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817560999319537E-2"/>
          <c:y val="9.5876633520122351E-2"/>
          <c:w val="0.92071959755030608"/>
          <c:h val="0.624228175137131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itchFamily="34" charset="0"/>
                    <a:cs typeface="Arial" pitchFamily="34" charset="0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Лист1!$A$2:$A$29</c:f>
              <c:strCache>
                <c:ptCount val="28"/>
                <c:pt idx="0">
                  <c:v>Гърция</c:v>
                </c:pt>
                <c:pt idx="1">
                  <c:v>Италия</c:v>
                </c:pt>
                <c:pt idx="2">
                  <c:v>Франция</c:v>
                </c:pt>
                <c:pt idx="3">
                  <c:v>Австрия</c:v>
                </c:pt>
                <c:pt idx="4">
                  <c:v>Нидерландия</c:v>
                </c:pt>
                <c:pt idx="5">
                  <c:v>Португалия</c:v>
                </c:pt>
                <c:pt idx="6">
                  <c:v>Испания</c:v>
                </c:pt>
                <c:pt idx="7">
                  <c:v>Финландия</c:v>
                </c:pt>
                <c:pt idx="8">
                  <c:v>Швеция</c:v>
                </c:pt>
                <c:pt idx="9">
                  <c:v>ЕС</c:v>
                </c:pt>
                <c:pt idx="10">
                  <c:v>Белгия</c:v>
                </c:pt>
                <c:pt idx="11">
                  <c:v>Дания</c:v>
                </c:pt>
                <c:pt idx="12">
                  <c:v>Германия</c:v>
                </c:pt>
                <c:pt idx="13">
                  <c:v>Полша</c:v>
                </c:pt>
                <c:pt idx="14">
                  <c:v>Хърватия</c:v>
                </c:pt>
                <c:pt idx="15">
                  <c:v>Словения</c:v>
                </c:pt>
                <c:pt idx="16">
                  <c:v>Люксембург</c:v>
                </c:pt>
                <c:pt idx="17">
                  <c:v>Кипър</c:v>
                </c:pt>
                <c:pt idx="18">
                  <c:v>Чехия</c:v>
                </c:pt>
                <c:pt idx="19">
                  <c:v>Румъния</c:v>
                </c:pt>
                <c:pt idx="20">
                  <c:v>Словакия</c:v>
                </c:pt>
                <c:pt idx="21">
                  <c:v>Естония</c:v>
                </c:pt>
                <c:pt idx="22">
                  <c:v>Латвия</c:v>
                </c:pt>
                <c:pt idx="23">
                  <c:v>България</c:v>
                </c:pt>
                <c:pt idx="24">
                  <c:v>Унгария</c:v>
                </c:pt>
                <c:pt idx="25">
                  <c:v>Литва</c:v>
                </c:pt>
                <c:pt idx="26">
                  <c:v>Малта</c:v>
                </c:pt>
                <c:pt idx="27">
                  <c:v>Ирландия</c:v>
                </c:pt>
              </c:strCache>
            </c:strRef>
          </c:cat>
          <c:val>
            <c:numRef>
              <c:f>Лист1!$B$2:$B$29</c:f>
              <c:numCache>
                <c:formatCode>General</c:formatCode>
                <c:ptCount val="28"/>
                <c:pt idx="0">
                  <c:v>17.8</c:v>
                </c:pt>
                <c:pt idx="1">
                  <c:v>17.600000000000001</c:v>
                </c:pt>
                <c:pt idx="2">
                  <c:v>15.9</c:v>
                </c:pt>
                <c:pt idx="3">
                  <c:v>15.4</c:v>
                </c:pt>
                <c:pt idx="4">
                  <c:v>15.4</c:v>
                </c:pt>
                <c:pt idx="5">
                  <c:v>15</c:v>
                </c:pt>
                <c:pt idx="6">
                  <c:v>14.5</c:v>
                </c:pt>
                <c:pt idx="7">
                  <c:v>13.9</c:v>
                </c:pt>
                <c:pt idx="8">
                  <c:v>13.9</c:v>
                </c:pt>
                <c:pt idx="9">
                  <c:v>13.6</c:v>
                </c:pt>
                <c:pt idx="10">
                  <c:v>13.6</c:v>
                </c:pt>
                <c:pt idx="11">
                  <c:v>12.9</c:v>
                </c:pt>
                <c:pt idx="12">
                  <c:v>12.6</c:v>
                </c:pt>
                <c:pt idx="13">
                  <c:v>11.4</c:v>
                </c:pt>
                <c:pt idx="14">
                  <c:v>11.1</c:v>
                </c:pt>
                <c:pt idx="15">
                  <c:v>10.6</c:v>
                </c:pt>
                <c:pt idx="16">
                  <c:v>10.1</c:v>
                </c:pt>
                <c:pt idx="17">
                  <c:v>9.5</c:v>
                </c:pt>
                <c:pt idx="18">
                  <c:v>9.3000000000000007</c:v>
                </c:pt>
                <c:pt idx="19">
                  <c:v>8.9</c:v>
                </c:pt>
                <c:pt idx="20">
                  <c:v>8.8000000000000007</c:v>
                </c:pt>
                <c:pt idx="21">
                  <c:v>8.6999999999999993</c:v>
                </c:pt>
                <c:pt idx="22">
                  <c:v>8.1</c:v>
                </c:pt>
                <c:pt idx="23">
                  <c:v>8.1</c:v>
                </c:pt>
                <c:pt idx="24">
                  <c:v>7.5</c:v>
                </c:pt>
                <c:pt idx="25">
                  <c:v>7.5</c:v>
                </c:pt>
                <c:pt idx="26">
                  <c:v>7</c:v>
                </c:pt>
                <c:pt idx="2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645952"/>
        <c:axId val="39718912"/>
      </c:barChart>
      <c:catAx>
        <c:axId val="39645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600000" vert="horz"/>
          <a:lstStyle/>
          <a:p>
            <a:pPr>
              <a:defRPr/>
            </a:pPr>
            <a:endParaRPr lang="bg-BG"/>
          </a:p>
        </c:txPr>
        <c:crossAx val="39718912"/>
        <c:crosses val="autoZero"/>
        <c:auto val="1"/>
        <c:lblAlgn val="ctr"/>
        <c:lblOffset val="100"/>
        <c:noMultiLvlLbl val="0"/>
      </c:catAx>
      <c:valAx>
        <c:axId val="39718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9645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558301740060278E-2"/>
          <c:y val="4.8174067745155619E-2"/>
          <c:w val="0.92997885680956538"/>
          <c:h val="0.671930740912097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 Narrow" pitchFamily="34" charset="0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Лист1!$A$2:$A$29</c:f>
              <c:strCache>
                <c:ptCount val="28"/>
                <c:pt idx="0">
                  <c:v>Австрия</c:v>
                </c:pt>
                <c:pt idx="1">
                  <c:v>Чехия</c:v>
                </c:pt>
                <c:pt idx="2">
                  <c:v>Франция</c:v>
                </c:pt>
                <c:pt idx="3">
                  <c:v>Дания</c:v>
                </c:pt>
                <c:pt idx="4">
                  <c:v>Нидерландия</c:v>
                </c:pt>
                <c:pt idx="5">
                  <c:v>Белгия</c:v>
                </c:pt>
                <c:pt idx="6">
                  <c:v>Германия</c:v>
                </c:pt>
                <c:pt idx="7">
                  <c:v>Хърватия</c:v>
                </c:pt>
                <c:pt idx="8">
                  <c:v>ЕС</c:v>
                </c:pt>
                <c:pt idx="9">
                  <c:v>Словения</c:v>
                </c:pt>
                <c:pt idx="10">
                  <c:v>Финландия</c:v>
                </c:pt>
                <c:pt idx="11">
                  <c:v>Италия</c:v>
                </c:pt>
                <c:pt idx="12">
                  <c:v>Португалия</c:v>
                </c:pt>
                <c:pt idx="13">
                  <c:v>Испания</c:v>
                </c:pt>
                <c:pt idx="14">
                  <c:v>Швеция</c:v>
                </c:pt>
                <c:pt idx="15">
                  <c:v>Словакия</c:v>
                </c:pt>
                <c:pt idx="16">
                  <c:v>Гърция</c:v>
                </c:pt>
                <c:pt idx="17">
                  <c:v>Малта</c:v>
                </c:pt>
                <c:pt idx="18">
                  <c:v>Естония</c:v>
                </c:pt>
                <c:pt idx="19">
                  <c:v>Кипър</c:v>
                </c:pt>
                <c:pt idx="20">
                  <c:v>Латвия</c:v>
                </c:pt>
                <c:pt idx="21">
                  <c:v>Литва</c:v>
                </c:pt>
                <c:pt idx="22">
                  <c:v>Полша</c:v>
                </c:pt>
                <c:pt idx="23">
                  <c:v>България</c:v>
                </c:pt>
                <c:pt idx="24">
                  <c:v>Унгария</c:v>
                </c:pt>
                <c:pt idx="25">
                  <c:v>Румъния</c:v>
                </c:pt>
                <c:pt idx="26">
                  <c:v>Люксембург</c:v>
                </c:pt>
                <c:pt idx="27">
                  <c:v>Ирландия</c:v>
                </c:pt>
              </c:strCache>
            </c:strRef>
          </c:cat>
          <c:val>
            <c:numRef>
              <c:f>Лист1!$B$2:$B$29</c:f>
              <c:numCache>
                <c:formatCode>General</c:formatCode>
                <c:ptCount val="28"/>
                <c:pt idx="0">
                  <c:v>10.1</c:v>
                </c:pt>
                <c:pt idx="1">
                  <c:v>9.8000000000000007</c:v>
                </c:pt>
                <c:pt idx="2">
                  <c:v>9.1999999999999993</c:v>
                </c:pt>
                <c:pt idx="3">
                  <c:v>9.1999999999999993</c:v>
                </c:pt>
                <c:pt idx="4">
                  <c:v>8.6999999999999993</c:v>
                </c:pt>
                <c:pt idx="5">
                  <c:v>8.6</c:v>
                </c:pt>
                <c:pt idx="6">
                  <c:v>8.6</c:v>
                </c:pt>
                <c:pt idx="7">
                  <c:v>8.3000000000000007</c:v>
                </c:pt>
                <c:pt idx="8">
                  <c:v>8.1</c:v>
                </c:pt>
                <c:pt idx="9">
                  <c:v>8.1</c:v>
                </c:pt>
                <c:pt idx="10">
                  <c:v>7.7</c:v>
                </c:pt>
                <c:pt idx="11">
                  <c:v>7.6</c:v>
                </c:pt>
                <c:pt idx="12">
                  <c:v>7.6</c:v>
                </c:pt>
                <c:pt idx="13">
                  <c:v>7.3</c:v>
                </c:pt>
                <c:pt idx="14">
                  <c:v>7.3</c:v>
                </c:pt>
                <c:pt idx="15">
                  <c:v>7</c:v>
                </c:pt>
                <c:pt idx="16">
                  <c:v>6.7</c:v>
                </c:pt>
                <c:pt idx="17">
                  <c:v>6.7</c:v>
                </c:pt>
                <c:pt idx="18">
                  <c:v>6.5</c:v>
                </c:pt>
                <c:pt idx="19">
                  <c:v>6.4</c:v>
                </c:pt>
                <c:pt idx="20">
                  <c:v>6.2</c:v>
                </c:pt>
                <c:pt idx="21">
                  <c:v>5.9</c:v>
                </c:pt>
                <c:pt idx="22">
                  <c:v>5.8</c:v>
                </c:pt>
                <c:pt idx="23">
                  <c:v>5.8</c:v>
                </c:pt>
                <c:pt idx="24">
                  <c:v>5.6</c:v>
                </c:pt>
                <c:pt idx="25">
                  <c:v>5.5</c:v>
                </c:pt>
                <c:pt idx="26">
                  <c:v>5.4</c:v>
                </c:pt>
                <c:pt idx="27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4016000"/>
        <c:axId val="214017536"/>
      </c:barChart>
      <c:catAx>
        <c:axId val="2140160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3600000" vert="horz"/>
          <a:lstStyle/>
          <a:p>
            <a:pPr>
              <a:defRPr/>
            </a:pPr>
            <a:endParaRPr lang="bg-BG"/>
          </a:p>
        </c:txPr>
        <c:crossAx val="214017536"/>
        <c:crosses val="autoZero"/>
        <c:auto val="1"/>
        <c:lblAlgn val="ctr"/>
        <c:lblOffset val="100"/>
        <c:noMultiLvlLbl val="0"/>
      </c:catAx>
      <c:valAx>
        <c:axId val="214017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4016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954F7-8F69-49F8-8ADF-68175979E4B9}" type="datetimeFigureOut">
              <a:rPr lang="bg-BG" smtClean="0"/>
              <a:t>8.9.2023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394B0-2777-4C41-8962-29DAA6A85A1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2038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22919-ECA0-438E-BB79-20332AC58409}" type="datetimeFigureOut">
              <a:rPr lang="bg-BG" smtClean="0"/>
              <a:t>8.9.2023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D396E-8E64-45DA-A183-F34637A9AC6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5145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41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D396E-8E64-45DA-A183-F34637A9AC6F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11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ен триъгъл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Свободна форм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Свободна форм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Свободна форм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аво съединение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7" name="V-образна стрел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-образна стрел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Свободна форм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авоъгълен триъгъл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аво съединение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образна стрел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-образна стрел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форм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авоъгълен триъгъл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аво съединение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bg-BG" smtClean="0"/>
              <a:t>26.5.2023 г.</a:t>
            </a:r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Daniela Penkova, Sintez Podkrepa, Bulgaria</a:t>
            </a:r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____________Microsoft_Word13.docx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8588" y="2636912"/>
            <a:ext cx="8303331" cy="18002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dirty="0" err="1">
                <a:latin typeface="Arial Narrow" pitchFamily="34" charset="0"/>
              </a:rPr>
              <a:t>Данъчно-осигурителната</a:t>
            </a:r>
            <a:r>
              <a:rPr lang="ru-RU" dirty="0">
                <a:latin typeface="Arial Narrow" pitchFamily="34" charset="0"/>
              </a:rPr>
              <a:t> система на </a:t>
            </a:r>
            <a:r>
              <a:rPr lang="ru-RU" dirty="0" err="1" smtClean="0">
                <a:latin typeface="Arial Narrow" pitchFamily="34" charset="0"/>
              </a:rPr>
              <a:t>България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и </a:t>
            </a:r>
            <a:r>
              <a:rPr lang="ru-RU" dirty="0">
                <a:latin typeface="Arial Narrow" pitchFamily="34" charset="0"/>
              </a:rPr>
              <a:t>предложения за </a:t>
            </a:r>
            <a:r>
              <a:rPr lang="ru-RU" dirty="0" err="1">
                <a:latin typeface="Arial Narrow" pitchFamily="34" charset="0"/>
              </a:rPr>
              <a:t>промени</a:t>
            </a:r>
            <a:endParaRPr lang="bg-BG" b="1" dirty="0">
              <a:latin typeface="Arial Narrow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6672"/>
            <a:ext cx="1527051" cy="1527051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5088104" y="5686760"/>
            <a:ext cx="3720320" cy="82378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603489" y="5805264"/>
            <a:ext cx="221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Даниела Пенкова</a:t>
            </a:r>
            <a:endParaRPr lang="bg-B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6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effectLst/>
                <a:latin typeface="Arial Narrow" pitchFamily="34" charset="0"/>
              </a:rPr>
              <a:t>Данък</a:t>
            </a:r>
            <a:r>
              <a:rPr lang="ru-RU" sz="3200" dirty="0">
                <a:effectLst/>
                <a:latin typeface="Arial Narrow" pitchFamily="34" charset="0"/>
              </a:rPr>
              <a:t> върху </a:t>
            </a:r>
            <a:r>
              <a:rPr lang="ru-RU" sz="3200" dirty="0" err="1">
                <a:effectLst/>
                <a:latin typeface="Arial Narrow" pitchFamily="34" charset="0"/>
              </a:rPr>
              <a:t>лихвите</a:t>
            </a:r>
            <a:r>
              <a:rPr lang="ru-RU" sz="3200" dirty="0">
                <a:effectLst/>
                <a:latin typeface="Arial Narrow" pitchFamily="34" charset="0"/>
              </a:rPr>
              <a:t> в ЕС </a:t>
            </a:r>
            <a:r>
              <a:rPr lang="ru-RU" sz="3200" dirty="0" err="1">
                <a:effectLst/>
                <a:latin typeface="Arial Narrow" pitchFamily="34" charset="0"/>
              </a:rPr>
              <a:t>през</a:t>
            </a:r>
            <a:r>
              <a:rPr lang="ru-RU" sz="3200" dirty="0">
                <a:effectLst/>
                <a:latin typeface="Arial Narrow" pitchFamily="34" charset="0"/>
              </a:rPr>
              <a:t> 2023 г.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graphicFrame>
        <p:nvGraphicFramePr>
          <p:cNvPr id="9" name="Контейнер за съдържани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9275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36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  <a:latin typeface="Arial Narrow" pitchFamily="34" charset="0"/>
              </a:rPr>
              <a:t>ПРЕДЛОЖЕНИЯ ЗА ДАНЪЧНИ ПРОМЕНИ</a:t>
            </a:r>
            <a:br>
              <a:rPr lang="ru-RU" sz="3200" dirty="0" smtClean="0">
                <a:effectLst/>
                <a:latin typeface="Arial Narrow" pitchFamily="34" charset="0"/>
              </a:rPr>
            </a:br>
            <a:r>
              <a:rPr lang="ru-RU" sz="3200" dirty="0" smtClean="0">
                <a:effectLst/>
                <a:latin typeface="Arial Narrow" pitchFamily="34" charset="0"/>
              </a:rPr>
              <a:t>НА КТ ‘ПОДКРЕПА’</a:t>
            </a:r>
            <a:endParaRPr lang="ru-RU" sz="3200" dirty="0">
              <a:effectLst/>
              <a:latin typeface="Arial Narrow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51520" y="1588135"/>
            <a:ext cx="8892480" cy="452596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lang="bg-BG" dirty="0">
                <a:latin typeface="Arial Narrow" pitchFamily="34" charset="0"/>
              </a:rPr>
              <a:t>Въвеждане на прогресивен данък върху </a:t>
            </a:r>
            <a:r>
              <a:rPr lang="bg-BG" dirty="0" smtClean="0">
                <a:latin typeface="Arial Narrow" pitchFamily="34" charset="0"/>
              </a:rPr>
              <a:t>доходите с </a:t>
            </a:r>
            <a:r>
              <a:rPr lang="bg-BG" dirty="0">
                <a:latin typeface="Arial Narrow" pitchFamily="34" charset="0"/>
              </a:rPr>
              <a:t>максимална ставка от </a:t>
            </a:r>
            <a:r>
              <a:rPr lang="en-US" dirty="0">
                <a:latin typeface="Arial Narrow" pitchFamily="34" charset="0"/>
              </a:rPr>
              <a:t>41</a:t>
            </a:r>
            <a:r>
              <a:rPr lang="en-US" dirty="0" smtClean="0">
                <a:latin typeface="Arial Narrow" pitchFamily="34" charset="0"/>
              </a:rPr>
              <a:t>%</a:t>
            </a:r>
            <a:endParaRPr lang="bg-BG" dirty="0">
              <a:latin typeface="Arial Narrow" pitchFamily="34" charset="0"/>
            </a:endParaRPr>
          </a:p>
          <a:p>
            <a:pPr lvl="0">
              <a:lnSpc>
                <a:spcPct val="170000"/>
              </a:lnSpc>
            </a:pPr>
            <a:r>
              <a:rPr lang="bg-BG" dirty="0">
                <a:latin typeface="Arial Narrow" pitchFamily="34" charset="0"/>
              </a:rPr>
              <a:t>Въвеждане на необлагаем минимум в размер на минималната работна заплата</a:t>
            </a:r>
          </a:p>
          <a:p>
            <a:pPr lvl="0">
              <a:lnSpc>
                <a:spcPct val="170000"/>
              </a:lnSpc>
            </a:pPr>
            <a:r>
              <a:rPr lang="bg-BG" dirty="0">
                <a:latin typeface="Arial Narrow" pitchFamily="34" charset="0"/>
              </a:rPr>
              <a:t>Повишаване на данъка върху дивидентите от 5% на 20%</a:t>
            </a:r>
          </a:p>
          <a:p>
            <a:pPr lvl="0">
              <a:lnSpc>
                <a:spcPct val="170000"/>
              </a:lnSpc>
            </a:pPr>
            <a:r>
              <a:rPr lang="bg-BG" dirty="0">
                <a:latin typeface="Arial Narrow" pitchFamily="34" charset="0"/>
              </a:rPr>
              <a:t>Въвеждане на данък върху лихвите в размер на 22%</a:t>
            </a:r>
          </a:p>
          <a:p>
            <a:pPr lvl="0">
              <a:lnSpc>
                <a:spcPct val="170000"/>
              </a:lnSpc>
            </a:pPr>
            <a:r>
              <a:rPr lang="bg-BG" dirty="0">
                <a:latin typeface="Arial Narrow" pitchFamily="34" charset="0"/>
              </a:rPr>
              <a:t>Повишаване на корпоративния данък от 10% на 21% и запазване на ставката от 10% върху първите 10 000 евро от годишната печалба на </a:t>
            </a:r>
            <a:r>
              <a:rPr lang="bg-BG" dirty="0" err="1">
                <a:latin typeface="Arial Narrow" pitchFamily="34" charset="0"/>
              </a:rPr>
              <a:t>микропредприятията</a:t>
            </a:r>
            <a:endParaRPr lang="bg-BG" dirty="0">
              <a:latin typeface="Arial Narrow" pitchFamily="34" charset="0"/>
            </a:endParaRPr>
          </a:p>
          <a:p>
            <a:pPr lvl="0">
              <a:lnSpc>
                <a:spcPct val="170000"/>
              </a:lnSpc>
            </a:pPr>
            <a:r>
              <a:rPr lang="bg-BG" dirty="0">
                <a:latin typeface="Arial Narrow" pitchFamily="34" charset="0"/>
              </a:rPr>
              <a:t>Въвеждане на намалени ставки на ДДС за основни храни и продукти, придружени с държавна програма за наблюдение и контрол върху цените на тези </a:t>
            </a:r>
            <a:r>
              <a:rPr lang="bg-BG" dirty="0" smtClean="0">
                <a:latin typeface="Arial Narrow" pitchFamily="34" charset="0"/>
              </a:rPr>
              <a:t>продукти</a:t>
            </a:r>
            <a:endParaRPr lang="bg-BG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  <a:latin typeface="Arial Narrow" pitchFamily="34" charset="0"/>
              </a:rPr>
              <a:t>Пенсии в ЕС </a:t>
            </a:r>
            <a:r>
              <a:rPr lang="ru-RU" sz="3200" dirty="0" err="1">
                <a:effectLst/>
                <a:latin typeface="Arial Narrow" pitchFamily="34" charset="0"/>
              </a:rPr>
              <a:t>през</a:t>
            </a:r>
            <a:r>
              <a:rPr lang="ru-RU" sz="3200" dirty="0">
                <a:effectLst/>
                <a:latin typeface="Arial Narrow" pitchFamily="34" charset="0"/>
              </a:rPr>
              <a:t> 2020 г.</a:t>
            </a:r>
            <a:br>
              <a:rPr lang="ru-RU" sz="3200" dirty="0">
                <a:effectLst/>
                <a:latin typeface="Arial Narrow" pitchFamily="34" charset="0"/>
              </a:rPr>
            </a:br>
            <a:r>
              <a:rPr lang="ru-RU" sz="3200" dirty="0">
                <a:effectLst/>
                <a:latin typeface="Arial Narrow" pitchFamily="34" charset="0"/>
              </a:rPr>
              <a:t>като процент от БВП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graphicFrame>
        <p:nvGraphicFramePr>
          <p:cNvPr id="9" name="Контейнер за съдържани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8583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31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effectLst/>
                <a:latin typeface="Arial Narrow" pitchFamily="34" charset="0"/>
              </a:rPr>
              <a:t>Обществени</a:t>
            </a:r>
            <a:r>
              <a:rPr lang="ru-RU" sz="3200" dirty="0">
                <a:effectLst/>
                <a:latin typeface="Arial Narrow" pitchFamily="34" charset="0"/>
              </a:rPr>
              <a:t> </a:t>
            </a:r>
            <a:r>
              <a:rPr lang="ru-RU" sz="3200" dirty="0" err="1">
                <a:effectLst/>
                <a:latin typeface="Arial Narrow" pitchFamily="34" charset="0"/>
              </a:rPr>
              <a:t>разходи</a:t>
            </a:r>
            <a:r>
              <a:rPr lang="ru-RU" sz="3200" dirty="0">
                <a:effectLst/>
                <a:latin typeface="Arial Narrow" pitchFamily="34" charset="0"/>
              </a:rPr>
              <a:t> за </a:t>
            </a:r>
            <a:r>
              <a:rPr lang="ru-RU" sz="3200" dirty="0" err="1">
                <a:effectLst/>
                <a:latin typeface="Arial Narrow" pitchFamily="34" charset="0"/>
              </a:rPr>
              <a:t>здравеопазване</a:t>
            </a:r>
            <a:r>
              <a:rPr lang="ru-RU" sz="3200" dirty="0">
                <a:effectLst/>
                <a:latin typeface="Arial Narrow" pitchFamily="34" charset="0"/>
              </a:rPr>
              <a:t/>
            </a:r>
            <a:br>
              <a:rPr lang="ru-RU" sz="3200" dirty="0">
                <a:effectLst/>
                <a:latin typeface="Arial Narrow" pitchFamily="34" charset="0"/>
              </a:rPr>
            </a:br>
            <a:r>
              <a:rPr lang="ru-RU" sz="3200" dirty="0">
                <a:effectLst/>
                <a:latin typeface="Arial Narrow" pitchFamily="34" charset="0"/>
              </a:rPr>
              <a:t>като процент от БВП, 2021 г.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86687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99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  <a:latin typeface="Arial Narrow" pitchFamily="34" charset="0"/>
              </a:rPr>
              <a:t>МАКСИМАЛЕН ОСИГУРИТЕЛЕН ДОХОД</a:t>
            </a:r>
            <a:endParaRPr lang="ru-RU" sz="3200" dirty="0">
              <a:effectLst/>
              <a:latin typeface="Arial Narrow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graphicFrame>
        <p:nvGraphicFramePr>
          <p:cNvPr id="9" name="Chart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56097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26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2860" y="260648"/>
            <a:ext cx="8229600" cy="1503040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 smtClean="0">
                <a:latin typeface="Arial Narrow" pitchFamily="34" charset="0"/>
              </a:rPr>
              <a:t>ЧАСТНИ ПЕНСИОННИ ФОНДОВЕ</a:t>
            </a:r>
            <a:endParaRPr lang="bg-BG" sz="3200" b="1" dirty="0">
              <a:latin typeface="Arial Narrow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7" name="Контейнер за съдържание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pPr algn="just"/>
            <a:r>
              <a:rPr lang="ru-RU" sz="2400" dirty="0" err="1">
                <a:latin typeface="Arial Narrow" pitchFamily="34" charset="0"/>
              </a:rPr>
              <a:t>Е</a:t>
            </a:r>
            <a:r>
              <a:rPr lang="ru-RU" sz="2400" dirty="0" err="1" smtClean="0">
                <a:latin typeface="Arial Narrow" pitchFamily="34" charset="0"/>
              </a:rPr>
              <a:t>дна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и </a:t>
            </a:r>
            <a:r>
              <a:rPr lang="ru-RU" sz="2400" dirty="0" err="1">
                <a:latin typeface="Arial Narrow" pitchFamily="34" charset="0"/>
              </a:rPr>
              <a:t>съща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осигурителна</a:t>
            </a:r>
            <a:r>
              <a:rPr lang="ru-RU" sz="2400" dirty="0">
                <a:latin typeface="Arial Narrow" pitchFamily="34" charset="0"/>
              </a:rPr>
              <a:t> вноска в ДОО и в УПФ води до </a:t>
            </a:r>
            <a:r>
              <a:rPr lang="ru-RU" sz="2400" dirty="0" err="1">
                <a:latin typeface="Arial Narrow" pitchFamily="34" charset="0"/>
              </a:rPr>
              <a:t>еднакви</a:t>
            </a:r>
            <a:r>
              <a:rPr lang="ru-RU" sz="2400" dirty="0">
                <a:latin typeface="Arial Narrow" pitchFamily="34" charset="0"/>
              </a:rPr>
              <a:t> пенсии </a:t>
            </a:r>
            <a:r>
              <a:rPr lang="ru-RU" sz="2400" dirty="0" err="1" smtClean="0">
                <a:latin typeface="Arial Narrow" pitchFamily="34" charset="0"/>
              </a:rPr>
              <a:t>тогава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ru-RU" sz="2400" dirty="0">
                <a:latin typeface="Arial Narrow" pitchFamily="34" charset="0"/>
              </a:rPr>
              <a:t>и само </a:t>
            </a:r>
            <a:r>
              <a:rPr lang="ru-RU" sz="2400" dirty="0" err="1">
                <a:latin typeface="Arial Narrow" pitchFamily="34" charset="0"/>
              </a:rPr>
              <a:t>тогава</a:t>
            </a:r>
            <a:r>
              <a:rPr lang="ru-RU" sz="2400" dirty="0">
                <a:latin typeface="Arial Narrow" pitchFamily="34" charset="0"/>
              </a:rPr>
              <a:t>, </a:t>
            </a:r>
            <a:r>
              <a:rPr lang="ru-RU" sz="2400" dirty="0" err="1">
                <a:latin typeface="Arial Narrow" pitchFamily="34" charset="0"/>
              </a:rPr>
              <a:t>когато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доходността</a:t>
            </a:r>
            <a:r>
              <a:rPr lang="ru-RU" sz="2400" dirty="0">
                <a:latin typeface="Arial Narrow" pitchFamily="34" charset="0"/>
              </a:rPr>
              <a:t>, </a:t>
            </a:r>
            <a:r>
              <a:rPr lang="ru-RU" sz="2400" dirty="0" err="1">
                <a:latin typeface="Arial Narrow" pitchFamily="34" charset="0"/>
              </a:rPr>
              <a:t>която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получавате</a:t>
            </a:r>
            <a:r>
              <a:rPr lang="ru-RU" sz="2400" dirty="0">
                <a:latin typeface="Arial Narrow" pitchFamily="34" charset="0"/>
              </a:rPr>
              <a:t> по </a:t>
            </a:r>
            <a:r>
              <a:rPr lang="ru-RU" sz="2400" dirty="0" err="1">
                <a:latin typeface="Arial Narrow" pitchFamily="34" charset="0"/>
              </a:rPr>
              <a:t>партидата</a:t>
            </a:r>
            <a:r>
              <a:rPr lang="ru-RU" sz="2400" dirty="0">
                <a:latin typeface="Arial Narrow" pitchFamily="34" charset="0"/>
              </a:rPr>
              <a:t> си в УПФ е равна на темпа на </a:t>
            </a:r>
            <a:r>
              <a:rPr lang="ru-RU" sz="2400" dirty="0" err="1">
                <a:latin typeface="Arial Narrow" pitchFamily="34" charset="0"/>
              </a:rPr>
              <a:t>растеж</a:t>
            </a:r>
            <a:r>
              <a:rPr lang="ru-RU" sz="2400" dirty="0">
                <a:latin typeface="Arial Narrow" pitchFamily="34" charset="0"/>
              </a:rPr>
              <a:t> на </a:t>
            </a:r>
            <a:r>
              <a:rPr lang="ru-RU" sz="2400" dirty="0" err="1">
                <a:latin typeface="Arial Narrow" pitchFamily="34" charset="0"/>
              </a:rPr>
              <a:t>средния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err="1">
                <a:latin typeface="Arial Narrow" pitchFamily="34" charset="0"/>
              </a:rPr>
              <a:t>осигурителен</a:t>
            </a:r>
            <a:r>
              <a:rPr lang="ru-RU" sz="2400" dirty="0">
                <a:latin typeface="Arial Narrow" pitchFamily="34" charset="0"/>
              </a:rPr>
              <a:t> доход за </a:t>
            </a:r>
            <a:r>
              <a:rPr lang="ru-RU" sz="2400" dirty="0" err="1">
                <a:latin typeface="Arial Narrow" pitchFamily="34" charset="0"/>
              </a:rPr>
              <a:t>страната</a:t>
            </a:r>
            <a:r>
              <a:rPr lang="ru-RU" sz="2400" dirty="0">
                <a:latin typeface="Arial Narrow" pitchFamily="34" charset="0"/>
              </a:rPr>
              <a:t> (СОДС</a:t>
            </a:r>
            <a:r>
              <a:rPr lang="ru-RU" sz="2400" dirty="0" smtClean="0">
                <a:latin typeface="Arial Narrow" pitchFamily="34" charset="0"/>
              </a:rPr>
              <a:t>). </a:t>
            </a:r>
          </a:p>
          <a:p>
            <a:endParaRPr lang="bg-BG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62767"/>
              </p:ext>
            </p:extLst>
          </p:nvPr>
        </p:nvGraphicFramePr>
        <p:xfrm>
          <a:off x="827584" y="3933056"/>
          <a:ext cx="7200802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9746"/>
                <a:gridCol w="2400528"/>
                <a:gridCol w="2400528"/>
              </a:tblGrid>
              <a:tr h="7728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Arial Narrow" pitchFamily="34" charset="0"/>
                        </a:rPr>
                        <a:t> </a:t>
                      </a:r>
                      <a:endParaRPr lang="bg-BG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Arial Narrow" pitchFamily="34" charset="0"/>
                        </a:rPr>
                        <a:t>Темп на растеж на СОДС</a:t>
                      </a:r>
                      <a:endParaRPr lang="bg-BG" sz="16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 Narrow" pitchFamily="34" charset="0"/>
                        </a:rPr>
                        <a:t>Доходност на УПФ</a:t>
                      </a:r>
                      <a:endParaRPr lang="bg-BG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 Narrow" pitchFamily="34" charset="0"/>
                        </a:rPr>
                        <a:t>2002-2022</a:t>
                      </a:r>
                      <a:endParaRPr lang="bg-BG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Arial Narrow" pitchFamily="34" charset="0"/>
                        </a:rPr>
                        <a:t>8.1%</a:t>
                      </a:r>
                      <a:endParaRPr lang="bg-BG" sz="1600" b="1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 Narrow" pitchFamily="34" charset="0"/>
                        </a:rPr>
                        <a:t>0.05%</a:t>
                      </a:r>
                      <a:endParaRPr lang="bg-BG" sz="16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96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Arial Narrow" pitchFamily="34" charset="0"/>
                        </a:rPr>
                        <a:t>2012-2022</a:t>
                      </a:r>
                      <a:endParaRPr lang="bg-BG" sz="160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Arial Narrow" pitchFamily="34" charset="0"/>
                        </a:rPr>
                        <a:t>7.3%</a:t>
                      </a:r>
                      <a:endParaRPr lang="bg-BG" sz="1600" b="1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-0.14%</a:t>
                      </a:r>
                      <a:endParaRPr lang="bg-BG" sz="1600" b="1" dirty="0"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112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  <a:latin typeface="Arial Narrow" pitchFamily="34" charset="0"/>
              </a:rPr>
              <a:t>% </a:t>
            </a:r>
            <a:r>
              <a:rPr lang="ru-RU" sz="3200" dirty="0" err="1">
                <a:effectLst/>
                <a:latin typeface="Arial Narrow" pitchFamily="34" charset="0"/>
              </a:rPr>
              <a:t>осигуровки</a:t>
            </a:r>
            <a:r>
              <a:rPr lang="ru-RU" sz="3200" dirty="0">
                <a:effectLst/>
                <a:latin typeface="Arial Narrow" pitchFamily="34" charset="0"/>
              </a:rPr>
              <a:t> върху </a:t>
            </a:r>
            <a:r>
              <a:rPr lang="ru-RU" sz="3200" dirty="0" err="1">
                <a:effectLst/>
                <a:latin typeface="Arial Narrow" pitchFamily="34" charset="0"/>
              </a:rPr>
              <a:t>трудовите</a:t>
            </a:r>
            <a:r>
              <a:rPr lang="ru-RU" sz="3200" dirty="0">
                <a:effectLst/>
                <a:latin typeface="Arial Narrow" pitchFamily="34" charset="0"/>
              </a:rPr>
              <a:t> доходи в ЕС, 2023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graphicFrame>
        <p:nvGraphicFramePr>
          <p:cNvPr id="9" name="Контейнер за съдържани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95508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1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>ПРЕДЛОЖЕНИЯ ЗА ПРОМЕНИ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НА КТ ‘ПОДКРЕПА’</a:t>
            </a:r>
            <a:endParaRPr lang="ru-RU" sz="3200" dirty="0">
              <a:effectLst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54869" y="1588135"/>
            <a:ext cx="8989131" cy="452596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lang="ru-RU" dirty="0" err="1" smtClean="0">
                <a:latin typeface="Arial Narrow" pitchFamily="34" charset="0"/>
              </a:rPr>
              <a:t>Премахване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на </a:t>
            </a:r>
            <a:r>
              <a:rPr lang="ru-RU" dirty="0" err="1">
                <a:latin typeface="Arial Narrow" pitchFamily="34" charset="0"/>
              </a:rPr>
              <a:t>регресивността</a:t>
            </a:r>
            <a:r>
              <a:rPr lang="ru-RU" dirty="0">
                <a:latin typeface="Arial Narrow" pitchFamily="34" charset="0"/>
              </a:rPr>
              <a:t> чрез </a:t>
            </a:r>
            <a:r>
              <a:rPr lang="ru-RU" dirty="0" err="1">
                <a:latin typeface="Arial Narrow" pitchFamily="34" charset="0"/>
              </a:rPr>
              <a:t>премахване</a:t>
            </a:r>
            <a:r>
              <a:rPr lang="ru-RU" dirty="0">
                <a:latin typeface="Arial Narrow" pitchFamily="34" charset="0"/>
              </a:rPr>
              <a:t> на </a:t>
            </a:r>
            <a:r>
              <a:rPr lang="ru-RU" dirty="0" err="1">
                <a:latin typeface="Arial Narrow" pitchFamily="34" charset="0"/>
              </a:rPr>
              <a:t>Максималния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осигурителен</a:t>
            </a:r>
            <a:r>
              <a:rPr lang="ru-RU" dirty="0">
                <a:latin typeface="Arial Narrow" pitchFamily="34" charset="0"/>
              </a:rPr>
              <a:t> доход</a:t>
            </a:r>
          </a:p>
          <a:p>
            <a:pPr lvl="0">
              <a:lnSpc>
                <a:spcPct val="170000"/>
              </a:lnSpc>
            </a:pPr>
            <a:r>
              <a:rPr lang="ru-RU" dirty="0" err="1" smtClean="0">
                <a:latin typeface="Arial Narrow" pitchFamily="34" charset="0"/>
              </a:rPr>
              <a:t>Премахване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на </a:t>
            </a:r>
            <a:r>
              <a:rPr lang="ru-RU" dirty="0" err="1">
                <a:latin typeface="Arial Narrow" pitchFamily="34" charset="0"/>
              </a:rPr>
              <a:t>задължителното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допълнително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пенсионно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осигуряване</a:t>
            </a:r>
            <a:r>
              <a:rPr lang="ru-RU" dirty="0">
                <a:latin typeface="Arial Narrow" pitchFamily="34" charset="0"/>
              </a:rPr>
              <a:t> (</a:t>
            </a:r>
            <a:r>
              <a:rPr lang="ru-RU" dirty="0" err="1">
                <a:latin typeface="Arial Narrow" pitchFamily="34" charset="0"/>
              </a:rPr>
              <a:t>втория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стълб</a:t>
            </a:r>
            <a:r>
              <a:rPr lang="ru-RU" dirty="0">
                <a:latin typeface="Arial Narrow" pitchFamily="34" charset="0"/>
              </a:rPr>
              <a:t> на </a:t>
            </a:r>
            <a:r>
              <a:rPr lang="ru-RU" dirty="0" err="1">
                <a:latin typeface="Arial Narrow" pitchFamily="34" charset="0"/>
              </a:rPr>
              <a:t>пенсионната</a:t>
            </a:r>
            <a:r>
              <a:rPr lang="ru-RU" dirty="0">
                <a:latin typeface="Arial Narrow" pitchFamily="34" charset="0"/>
              </a:rPr>
              <a:t> система</a:t>
            </a:r>
            <a:r>
              <a:rPr lang="ru-RU" dirty="0" smtClean="0">
                <a:latin typeface="Arial Narrow" pitchFamily="34" charset="0"/>
              </a:rPr>
              <a:t>)</a:t>
            </a:r>
            <a:endParaRPr lang="ru-RU" dirty="0">
              <a:latin typeface="Arial Narrow" pitchFamily="34" charset="0"/>
            </a:endParaRPr>
          </a:p>
          <a:p>
            <a:pPr lvl="0">
              <a:lnSpc>
                <a:spcPct val="170000"/>
              </a:lnSpc>
            </a:pPr>
            <a:r>
              <a:rPr lang="ru-RU" dirty="0" err="1" smtClean="0">
                <a:latin typeface="Arial Narrow" pitchFamily="34" charset="0"/>
              </a:rPr>
              <a:t>Увеличаване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на </a:t>
            </a:r>
            <a:r>
              <a:rPr lang="ru-RU" dirty="0" err="1">
                <a:latin typeface="Arial Narrow" pitchFamily="34" charset="0"/>
              </a:rPr>
              <a:t>ставките</a:t>
            </a:r>
            <a:r>
              <a:rPr lang="ru-RU" dirty="0">
                <a:latin typeface="Arial Narrow" pitchFamily="34" charset="0"/>
              </a:rPr>
              <a:t> на </a:t>
            </a:r>
            <a:r>
              <a:rPr lang="ru-RU" dirty="0" err="1">
                <a:latin typeface="Arial Narrow" pitchFamily="34" charset="0"/>
              </a:rPr>
              <a:t>осигуровките</a:t>
            </a:r>
            <a:r>
              <a:rPr lang="ru-RU" dirty="0">
                <a:latin typeface="Arial Narrow" pitchFamily="34" charset="0"/>
              </a:rPr>
              <a:t> до </a:t>
            </a:r>
            <a:r>
              <a:rPr lang="ru-RU" dirty="0" err="1">
                <a:latin typeface="Arial Narrow" pitchFamily="34" charset="0"/>
              </a:rPr>
              <a:t>средното</a:t>
            </a:r>
            <a:r>
              <a:rPr lang="ru-RU" dirty="0">
                <a:latin typeface="Arial Narrow" pitchFamily="34" charset="0"/>
              </a:rPr>
              <a:t> европейско </a:t>
            </a:r>
            <a:r>
              <a:rPr lang="ru-RU" dirty="0" err="1">
                <a:latin typeface="Arial Narrow" pitchFamily="34" charset="0"/>
              </a:rPr>
              <a:t>ниво</a:t>
            </a:r>
            <a:endParaRPr lang="ru-RU" dirty="0">
              <a:latin typeface="Arial Narrow" pitchFamily="34" charset="0"/>
            </a:endParaRPr>
          </a:p>
          <a:p>
            <a:pPr lvl="0">
              <a:lnSpc>
                <a:spcPct val="170000"/>
              </a:lnSpc>
            </a:pPr>
            <a:r>
              <a:rPr lang="ru-RU" dirty="0" err="1" smtClean="0">
                <a:latin typeface="Arial Narrow" pitchFamily="34" charset="0"/>
              </a:rPr>
              <a:t>Преминаване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към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финансиране</a:t>
            </a:r>
            <a:r>
              <a:rPr lang="ru-RU" dirty="0">
                <a:latin typeface="Arial Narrow" pitchFamily="34" charset="0"/>
              </a:rPr>
              <a:t> на </a:t>
            </a:r>
            <a:r>
              <a:rPr lang="ru-RU" dirty="0" err="1">
                <a:latin typeface="Arial Narrow" pitchFamily="34" charset="0"/>
              </a:rPr>
              <a:t>здравеопазването</a:t>
            </a:r>
            <a:r>
              <a:rPr lang="ru-RU" dirty="0">
                <a:latin typeface="Arial Narrow" pitchFamily="34" charset="0"/>
              </a:rPr>
              <a:t> по </a:t>
            </a:r>
            <a:r>
              <a:rPr lang="ru-RU" dirty="0" err="1">
                <a:latin typeface="Arial Narrow" pitchFamily="34" charset="0"/>
              </a:rPr>
              <a:t>модела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Бевъридж</a:t>
            </a:r>
            <a:r>
              <a:rPr lang="ru-RU" dirty="0">
                <a:latin typeface="Arial Narrow" pitchFamily="34" charset="0"/>
              </a:rPr>
              <a:t> </a:t>
            </a:r>
            <a:endParaRPr lang="ru-RU" dirty="0" smtClean="0">
              <a:latin typeface="Arial Narrow" pitchFamily="34" charset="0"/>
            </a:endParaRPr>
          </a:p>
          <a:p>
            <a:pPr lvl="0">
              <a:lnSpc>
                <a:spcPct val="170000"/>
              </a:lnSpc>
            </a:pPr>
            <a:r>
              <a:rPr lang="ru-RU" dirty="0" err="1" smtClean="0">
                <a:latin typeface="Arial Narrow" pitchFamily="34" charset="0"/>
              </a:rPr>
              <a:t>Увеличаване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>
                <a:latin typeface="Arial Narrow" pitchFamily="34" charset="0"/>
              </a:rPr>
              <a:t>на обхвата на доходите, </a:t>
            </a:r>
            <a:r>
              <a:rPr lang="ru-RU" dirty="0" err="1">
                <a:latin typeface="Arial Narrow" pitchFamily="34" charset="0"/>
              </a:rPr>
              <a:t>облагани</a:t>
            </a:r>
            <a:r>
              <a:rPr lang="ru-RU" dirty="0">
                <a:latin typeface="Arial Narrow" pitchFamily="34" charset="0"/>
              </a:rPr>
              <a:t> с </a:t>
            </a:r>
            <a:r>
              <a:rPr lang="ru-RU" dirty="0" err="1">
                <a:latin typeface="Arial Narrow" pitchFamily="34" charset="0"/>
              </a:rPr>
              <a:t>осигурителни</a:t>
            </a:r>
            <a:r>
              <a:rPr lang="ru-RU" dirty="0">
                <a:latin typeface="Arial Narrow" pitchFamily="34" charset="0"/>
              </a:rPr>
              <a:t> вноски, чрез </a:t>
            </a:r>
            <a:r>
              <a:rPr lang="ru-RU" dirty="0" err="1">
                <a:latin typeface="Arial Narrow" pitchFamily="34" charset="0"/>
              </a:rPr>
              <a:t>облагане</a:t>
            </a:r>
            <a:r>
              <a:rPr lang="ru-RU" dirty="0">
                <a:latin typeface="Arial Narrow" pitchFamily="34" charset="0"/>
              </a:rPr>
              <a:t> на доходите от капитал</a:t>
            </a:r>
          </a:p>
          <a:p>
            <a:pPr lvl="0">
              <a:lnSpc>
                <a:spcPct val="170000"/>
              </a:lnSpc>
            </a:pPr>
            <a:r>
              <a:rPr lang="ru-RU" dirty="0" err="1" smtClean="0">
                <a:latin typeface="Arial Narrow" pitchFamily="34" charset="0"/>
              </a:rPr>
              <a:t>Счетоводно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dirty="0" err="1">
                <a:latin typeface="Arial Narrow" pitchFamily="34" charset="0"/>
              </a:rPr>
              <a:t>отчитане</a:t>
            </a:r>
            <a:r>
              <a:rPr lang="ru-RU" dirty="0">
                <a:latin typeface="Arial Narrow" pitchFamily="34" charset="0"/>
              </a:rPr>
              <a:t>, че </a:t>
            </a:r>
            <a:r>
              <a:rPr lang="ru-RU" dirty="0" err="1">
                <a:latin typeface="Arial Narrow" pitchFamily="34" charset="0"/>
              </a:rPr>
              <a:t>осигуровките</a:t>
            </a:r>
            <a:r>
              <a:rPr lang="ru-RU" dirty="0">
                <a:latin typeface="Arial Narrow" pitchFamily="34" charset="0"/>
              </a:rPr>
              <a:t> са </a:t>
            </a:r>
            <a:r>
              <a:rPr lang="ru-RU" dirty="0" err="1">
                <a:latin typeface="Arial Narrow" pitchFamily="34" charset="0"/>
              </a:rPr>
              <a:t>изцяло</a:t>
            </a:r>
            <a:r>
              <a:rPr lang="ru-RU" dirty="0">
                <a:latin typeface="Arial Narrow" pitchFamily="34" charset="0"/>
              </a:rPr>
              <a:t> за сметка на </a:t>
            </a:r>
            <a:r>
              <a:rPr lang="ru-RU" dirty="0" err="1">
                <a:latin typeface="Arial Narrow" pitchFamily="34" charset="0"/>
              </a:rPr>
              <a:t>работниците</a:t>
            </a:r>
            <a:r>
              <a:rPr lang="ru-RU" dirty="0">
                <a:latin typeface="Arial Narrow" pitchFamily="34" charset="0"/>
              </a:rPr>
              <a:t> и </a:t>
            </a:r>
            <a:r>
              <a:rPr lang="ru-RU" dirty="0" err="1" smtClean="0">
                <a:latin typeface="Arial Narrow" pitchFamily="34" charset="0"/>
              </a:rPr>
              <a:t>служителите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 lnSpcReduction="10000"/>
          </a:bodyPr>
          <a:lstStyle/>
          <a:p>
            <a:r>
              <a:rPr lang="bg-BG" dirty="0" smtClean="0">
                <a:latin typeface="Arial Narrow" pitchFamily="34" charset="0"/>
              </a:rPr>
              <a:t>„Когато данъците са ниски, намалява сивата икономика“</a:t>
            </a:r>
          </a:p>
          <a:p>
            <a:pPr lvl="1"/>
            <a:r>
              <a:rPr lang="bg-BG" dirty="0" smtClean="0">
                <a:latin typeface="Arial Narrow" pitchFamily="34" charset="0"/>
              </a:rPr>
              <a:t>Данък печалба + данък дивидент и плосък данък (И. Костов)</a:t>
            </a:r>
          </a:p>
          <a:p>
            <a:pPr lvl="1"/>
            <a:r>
              <a:rPr lang="bg-BG" dirty="0" smtClean="0">
                <a:latin typeface="Arial Narrow" pitchFamily="34" charset="0"/>
              </a:rPr>
              <a:t>Максимален осигурителен доход</a:t>
            </a:r>
          </a:p>
          <a:p>
            <a:r>
              <a:rPr lang="bg-BG" dirty="0" smtClean="0">
                <a:latin typeface="Arial Narrow" pitchFamily="34" charset="0"/>
              </a:rPr>
              <a:t>Максимален осигурителен доход</a:t>
            </a:r>
            <a:endParaRPr lang="bg-BG" dirty="0" smtClean="0">
              <a:latin typeface="Arial Narrow" pitchFamily="34" charset="0"/>
            </a:endParaRPr>
          </a:p>
          <a:p>
            <a:pPr lvl="1"/>
            <a:r>
              <a:rPr lang="bg-BG" dirty="0" smtClean="0">
                <a:latin typeface="Arial Narrow" pitchFamily="34" charset="0"/>
              </a:rPr>
              <a:t>Хората с доходи над него ще напуснат страната</a:t>
            </a:r>
            <a:endParaRPr lang="bg-BG" dirty="0" smtClean="0">
              <a:latin typeface="Arial Narrow" pitchFamily="34" charset="0"/>
            </a:endParaRPr>
          </a:p>
          <a:p>
            <a:pPr lvl="1"/>
            <a:r>
              <a:rPr lang="bg-BG" dirty="0" smtClean="0">
                <a:latin typeface="Arial Narrow" pitchFamily="34" charset="0"/>
              </a:rPr>
              <a:t>Таван на пенсиите – </a:t>
            </a:r>
            <a:r>
              <a:rPr lang="bg-BG" dirty="0" err="1" smtClean="0">
                <a:latin typeface="Arial Narrow" pitchFamily="34" charset="0"/>
              </a:rPr>
              <a:t>Валков</a:t>
            </a:r>
            <a:r>
              <a:rPr lang="bg-BG" dirty="0" smtClean="0">
                <a:latin typeface="Arial Narrow" pitchFamily="34" charset="0"/>
              </a:rPr>
              <a:t> и др. 2011 ЕСПЧ</a:t>
            </a:r>
          </a:p>
          <a:p>
            <a:r>
              <a:rPr lang="bg-BG" dirty="0" smtClean="0">
                <a:latin typeface="Arial Narrow" pitchFamily="34" charset="0"/>
              </a:rPr>
              <a:t>„Данък дивидент е двойно данъчно облагане“.</a:t>
            </a:r>
            <a:endParaRPr lang="bg-BG" dirty="0" smtClean="0">
              <a:latin typeface="Arial Narrow" pitchFamily="34" charset="0"/>
            </a:endParaRPr>
          </a:p>
          <a:p>
            <a:r>
              <a:rPr lang="bg-BG" dirty="0" smtClean="0">
                <a:latin typeface="Arial Narrow" pitchFamily="34" charset="0"/>
              </a:rPr>
              <a:t>„Ще орежем разходите!“</a:t>
            </a:r>
            <a:endParaRPr lang="bg-BG" dirty="0" smtClean="0">
              <a:latin typeface="Arial Narrow" pitchFamily="34" charset="0"/>
            </a:endParaRPr>
          </a:p>
          <a:p>
            <a:r>
              <a:rPr lang="bg-BG" dirty="0" smtClean="0">
                <a:latin typeface="Arial Narrow" pitchFamily="34" charset="0"/>
              </a:rPr>
              <a:t>„Ще напуснат при прогресивни данъци“</a:t>
            </a:r>
            <a:endParaRPr lang="en-US" dirty="0" smtClean="0">
              <a:latin typeface="Arial Narrow" pitchFamily="34" charset="0"/>
            </a:endParaRPr>
          </a:p>
          <a:p>
            <a:pPr lvl="1"/>
            <a:r>
              <a:rPr lang="bg-BG" dirty="0" smtClean="0">
                <a:latin typeface="Arial Narrow" pitchFamily="34" charset="0"/>
              </a:rPr>
              <a:t>Само Румъния, Унгария и Естония останаха с плосък данък</a:t>
            </a:r>
          </a:p>
          <a:p>
            <a:pPr lvl="1"/>
            <a:r>
              <a:rPr lang="bg-BG" dirty="0" smtClean="0">
                <a:latin typeface="Arial Narrow" pitchFamily="34" charset="0"/>
              </a:rPr>
              <a:t>Латвия, Литва, Словакия и Чехия го премахнаха</a:t>
            </a:r>
            <a:endParaRPr lang="bg-BG" dirty="0" smtClean="0">
              <a:latin typeface="Arial Narrow" pitchFamily="34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bg-BG" sz="3200" dirty="0" smtClean="0">
                <a:effectLst/>
                <a:latin typeface="Arial Narrow" pitchFamily="34" charset="0"/>
              </a:rPr>
              <a:t>МИТОВЕ И ЛЕГЕНДИ</a:t>
            </a:r>
            <a:endParaRPr lang="bg-BG" sz="3200" dirty="0">
              <a:effectLst/>
              <a:latin typeface="Arial Narrow" pitchFamily="34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8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522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  <a:latin typeface="Arial Narrow" pitchFamily="34" charset="0"/>
              </a:rPr>
              <a:t>Сива </a:t>
            </a:r>
            <a:r>
              <a:rPr lang="ru-RU" sz="3200" dirty="0" err="1">
                <a:effectLst/>
                <a:latin typeface="Arial Narrow" pitchFamily="34" charset="0"/>
              </a:rPr>
              <a:t>икономика</a:t>
            </a:r>
            <a:r>
              <a:rPr lang="ru-RU" sz="3200" dirty="0">
                <a:effectLst/>
                <a:latin typeface="Arial Narrow" pitchFamily="34" charset="0"/>
              </a:rPr>
              <a:t> в ЕС </a:t>
            </a:r>
            <a:r>
              <a:rPr lang="ru-RU" sz="3200" dirty="0" err="1">
                <a:effectLst/>
                <a:latin typeface="Arial Narrow" pitchFamily="34" charset="0"/>
              </a:rPr>
              <a:t>през</a:t>
            </a:r>
            <a:r>
              <a:rPr lang="ru-RU" sz="3200" dirty="0">
                <a:effectLst/>
                <a:latin typeface="Arial Narrow" pitchFamily="34" charset="0"/>
              </a:rPr>
              <a:t> 2022 г.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72445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22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234475"/>
          </a:xfrm>
        </p:spPr>
        <p:txBody>
          <a:bodyPr>
            <a:normAutofit/>
          </a:bodyPr>
          <a:lstStyle/>
          <a:p>
            <a:r>
              <a:rPr lang="bg-BG" dirty="0" smtClean="0">
                <a:latin typeface="Arial Narrow" pitchFamily="34" charset="0"/>
              </a:rPr>
              <a:t>Исторически преглед</a:t>
            </a:r>
            <a:endParaRPr lang="en-US" dirty="0" smtClean="0">
              <a:latin typeface="Arial Narrow" pitchFamily="34" charset="0"/>
            </a:endParaRPr>
          </a:p>
          <a:p>
            <a:r>
              <a:rPr lang="bg-BG" dirty="0" smtClean="0">
                <a:latin typeface="Arial Narrow" pitchFamily="34" charset="0"/>
              </a:rPr>
              <a:t>Данъчна система в България и Европейския съюз</a:t>
            </a:r>
            <a:endParaRPr lang="en-US" dirty="0" smtClean="0">
              <a:latin typeface="Arial Narrow" pitchFamily="34" charset="0"/>
            </a:endParaRPr>
          </a:p>
          <a:p>
            <a:r>
              <a:rPr lang="bg-BG" dirty="0" smtClean="0">
                <a:latin typeface="Arial Narrow" pitchFamily="34" charset="0"/>
              </a:rPr>
              <a:t>Осигурителна система в България и Европейския съюз</a:t>
            </a:r>
          </a:p>
          <a:p>
            <a:endParaRPr lang="bg-BG" dirty="0">
              <a:latin typeface="Arial Narrow" pitchFamily="34" charset="0"/>
            </a:endParaRPr>
          </a:p>
          <a:p>
            <a:r>
              <a:rPr lang="bg-BG" dirty="0" smtClean="0">
                <a:latin typeface="Arial Narrow" pitchFamily="34" charset="0"/>
              </a:rPr>
              <a:t>52 стр. 17 графики 3 таблици 1 приложение</a:t>
            </a:r>
          </a:p>
          <a:p>
            <a:r>
              <a:rPr lang="bg-BG" dirty="0" smtClean="0">
                <a:latin typeface="Arial Narrow" pitchFamily="34" charset="0"/>
              </a:rPr>
              <a:t>В сайтовете на КТ „</a:t>
            </a:r>
            <a:r>
              <a:rPr lang="bg-BG" dirty="0" smtClean="0">
                <a:latin typeface="Arial Narrow" pitchFamily="34" charset="0"/>
              </a:rPr>
              <a:t>Подкрепа“ </a:t>
            </a:r>
            <a:r>
              <a:rPr lang="bg-BG" dirty="0" smtClean="0">
                <a:latin typeface="Arial Narrow" pitchFamily="34" charset="0"/>
              </a:rPr>
              <a:t>и Фондация „Фридрих </a:t>
            </a:r>
            <a:r>
              <a:rPr lang="bg-BG" dirty="0" err="1" smtClean="0">
                <a:latin typeface="Arial Narrow" pitchFamily="34" charset="0"/>
              </a:rPr>
              <a:t>Еберт</a:t>
            </a:r>
            <a:r>
              <a:rPr lang="bg-BG" dirty="0" smtClean="0">
                <a:latin typeface="Arial Narrow" pitchFamily="34" charset="0"/>
              </a:rPr>
              <a:t>“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000" dirty="0" smtClean="0">
                <a:solidFill>
                  <a:srgbClr val="1F497D"/>
                </a:solidFill>
                <a:latin typeface="Arial Narrow" pitchFamily="34" charset="0"/>
              </a:rPr>
              <a:t>АНАЛИЗ В ТРИ ЧАСТИ</a:t>
            </a:r>
            <a:endParaRPr lang="bg-BG" sz="3000" dirty="0">
              <a:latin typeface="Arial Narrow" pitchFamily="34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8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673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0537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Загуби на </a:t>
            </a:r>
            <a:r>
              <a:rPr lang="ru-RU" sz="3200" dirty="0" err="1"/>
              <a:t>данъци</a:t>
            </a:r>
            <a:r>
              <a:rPr lang="ru-RU" sz="3200" dirty="0"/>
              <a:t> и </a:t>
            </a:r>
            <a:r>
              <a:rPr lang="ru-RU" sz="3200" dirty="0" err="1"/>
              <a:t>осигуровки</a:t>
            </a:r>
            <a:r>
              <a:rPr lang="ru-RU" sz="3200" dirty="0"/>
              <a:t> от </a:t>
            </a:r>
            <a:r>
              <a:rPr lang="ru-RU" sz="3200" dirty="0" err="1"/>
              <a:t>сивата</a:t>
            </a:r>
            <a:r>
              <a:rPr lang="ru-RU" sz="3200" dirty="0"/>
              <a:t> </a:t>
            </a:r>
            <a:r>
              <a:rPr lang="ru-RU" sz="3200" dirty="0" err="1"/>
              <a:t>икономика</a:t>
            </a:r>
            <a:endParaRPr lang="bg-BG" sz="3200" b="1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graphicFrame>
        <p:nvGraphicFramePr>
          <p:cNvPr id="5" name="Об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572851"/>
              </p:ext>
            </p:extLst>
          </p:nvPr>
        </p:nvGraphicFramePr>
        <p:xfrm>
          <a:off x="251520" y="1628800"/>
          <a:ext cx="8686800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Документ" r:id="rId5" imgW="7400463" imgH="3583177" progId="Word.Document.12">
                  <p:embed/>
                </p:oleObj>
              </mc:Choice>
              <mc:Fallback>
                <p:oleObj name="Документ" r:id="rId5" imgW="7400463" imgH="35831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1628800"/>
                        <a:ext cx="8686800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745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БЛАГОДАРЯ ЗА ВНИМАНИЕТО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pic>
        <p:nvPicPr>
          <p:cNvPr id="12" name="Контейнер за картина 11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" r="164"/>
          <a:stretch/>
        </p:blipFill>
        <p:spPr>
          <a:xfrm>
            <a:off x="323528" y="404664"/>
            <a:ext cx="3024335" cy="3046738"/>
          </a:xfrm>
          <a:noFill/>
        </p:spPr>
      </p:pic>
      <p:sp>
        <p:nvSpPr>
          <p:cNvPr id="13" name="Контейнер за долния колонтитул 5"/>
          <p:cNvSpPr>
            <a:spLocks noGrp="1"/>
          </p:cNvSpPr>
          <p:nvPr>
            <p:ph type="body" sz="half" idx="2"/>
          </p:nvPr>
        </p:nvSpPr>
        <p:spPr>
          <a:xfrm>
            <a:off x="1547664" y="5517232"/>
            <a:ext cx="7162800" cy="9361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endParaRPr lang="bg-BG" sz="1600" b="1" dirty="0" smtClean="0"/>
          </a:p>
          <a:p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22048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 fontScale="92500"/>
          </a:bodyPr>
          <a:lstStyle/>
          <a:p>
            <a:r>
              <a:rPr lang="bg-BG" b="1" dirty="0">
                <a:latin typeface="Arial Narrow" pitchFamily="34" charset="0"/>
              </a:rPr>
              <a:t>„Лесе-фер“ – сблъсъкът между теорията и </a:t>
            </a:r>
            <a:r>
              <a:rPr lang="bg-BG" b="1" dirty="0" smtClean="0">
                <a:latin typeface="Arial Narrow" pitchFamily="34" charset="0"/>
              </a:rPr>
              <a:t>практиката</a:t>
            </a:r>
          </a:p>
          <a:p>
            <a:pPr lvl="1"/>
            <a:r>
              <a:rPr lang="bg-BG" b="1" dirty="0" smtClean="0">
                <a:latin typeface="Arial Narrow" pitchFamily="34" charset="0"/>
              </a:rPr>
              <a:t>Вяра в свободния пазар, ненамеса на държавата</a:t>
            </a:r>
          </a:p>
          <a:p>
            <a:pPr lvl="1"/>
            <a:r>
              <a:rPr lang="bg-BG" b="1" dirty="0" smtClean="0">
                <a:latin typeface="Arial Narrow" pitchFamily="34" charset="0"/>
              </a:rPr>
              <a:t>Златен стандарт </a:t>
            </a:r>
            <a:endParaRPr lang="bg-BG" b="1" dirty="0" smtClean="0">
              <a:latin typeface="Arial Narrow" pitchFamily="34" charset="0"/>
            </a:endParaRPr>
          </a:p>
          <a:p>
            <a:pPr lvl="1"/>
            <a:r>
              <a:rPr lang="bg-BG" b="1" dirty="0" smtClean="0">
                <a:latin typeface="Arial Narrow" pitchFamily="34" charset="0"/>
              </a:rPr>
              <a:t>Балансирани </a:t>
            </a:r>
            <a:r>
              <a:rPr lang="bg-BG" b="1" dirty="0" smtClean="0">
                <a:latin typeface="Arial Narrow" pitchFamily="34" charset="0"/>
              </a:rPr>
              <a:t>бюджети</a:t>
            </a:r>
          </a:p>
          <a:p>
            <a:pPr lvl="1"/>
            <a:r>
              <a:rPr lang="bg-BG" b="1" dirty="0" smtClean="0">
                <a:latin typeface="Arial Narrow" pitchFamily="34" charset="0"/>
              </a:rPr>
              <a:t>Ниски данъци</a:t>
            </a:r>
          </a:p>
          <a:p>
            <a:r>
              <a:rPr lang="bg-BG" b="1" dirty="0" smtClean="0">
                <a:latin typeface="Arial Narrow" pitchFamily="34" charset="0"/>
              </a:rPr>
              <a:t>Войните </a:t>
            </a:r>
            <a:r>
              <a:rPr lang="bg-BG" b="1" dirty="0">
                <a:latin typeface="Arial Narrow" pitchFamily="34" charset="0"/>
              </a:rPr>
              <a:t>и социалната </a:t>
            </a:r>
            <a:r>
              <a:rPr lang="bg-BG" b="1" dirty="0" smtClean="0">
                <a:latin typeface="Arial Narrow" pitchFamily="34" charset="0"/>
              </a:rPr>
              <a:t>държава</a:t>
            </a:r>
          </a:p>
          <a:p>
            <a:r>
              <a:rPr lang="bg-BG" b="1" dirty="0">
                <a:latin typeface="Arial Narrow" pitchFamily="34" charset="0"/>
              </a:rPr>
              <a:t>Прогресивност и регресивност на данъчно-осигурителната </a:t>
            </a:r>
            <a:r>
              <a:rPr lang="bg-BG" b="1" dirty="0" smtClean="0">
                <a:latin typeface="Arial Narrow" pitchFamily="34" charset="0"/>
              </a:rPr>
              <a:t>система</a:t>
            </a:r>
          </a:p>
          <a:p>
            <a:r>
              <a:rPr lang="bg-BG" b="1" dirty="0">
                <a:latin typeface="Arial Narrow" pitchFamily="34" charset="0"/>
              </a:rPr>
              <a:t>Данъчната реформа в България от 2007 г</a:t>
            </a:r>
            <a:r>
              <a:rPr lang="bg-BG" b="1" dirty="0" smtClean="0">
                <a:latin typeface="Arial Narrow" pitchFamily="34" charset="0"/>
              </a:rPr>
              <a:t>.</a:t>
            </a:r>
          </a:p>
          <a:p>
            <a:pPr lvl="1"/>
            <a:r>
              <a:rPr lang="bg-BG" b="1" dirty="0" smtClean="0">
                <a:latin typeface="Arial Narrow" pitchFamily="34" charset="0"/>
              </a:rPr>
              <a:t>Хол и </a:t>
            </a:r>
            <a:r>
              <a:rPr lang="bg-BG" b="1" dirty="0" err="1" smtClean="0">
                <a:latin typeface="Arial Narrow" pitchFamily="34" charset="0"/>
              </a:rPr>
              <a:t>Рабушка</a:t>
            </a:r>
            <a:r>
              <a:rPr lang="bg-BG" b="1" dirty="0" smtClean="0">
                <a:latin typeface="Arial Narrow" pitchFamily="34" charset="0"/>
              </a:rPr>
              <a:t> - 1984 г.</a:t>
            </a:r>
            <a:endParaRPr lang="bg-BG" b="1" dirty="0">
              <a:latin typeface="Arial Narrow" pitchFamily="34" charset="0"/>
            </a:endParaRPr>
          </a:p>
          <a:p>
            <a:pPr lvl="1"/>
            <a:r>
              <a:rPr lang="bg-BG" b="1" dirty="0" smtClean="0">
                <a:latin typeface="Arial Narrow" pitchFamily="34" charset="0"/>
              </a:rPr>
              <a:t>Институт за пазарна икономика</a:t>
            </a:r>
            <a:endParaRPr lang="en-US" dirty="0" smtClean="0">
              <a:latin typeface="Arial Narrow" pitchFamily="34" charset="0"/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bg-BG" sz="3200" dirty="0">
                <a:effectLst/>
                <a:latin typeface="Arial Narrow" pitchFamily="34" charset="0"/>
              </a:rPr>
              <a:t>ИСТОРИЧЕСКИ ПРЕГЛЕД</a:t>
            </a: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8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7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8384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effectLst/>
                <a:latin typeface="Arial Narrow" pitchFamily="34" charset="0"/>
              </a:rPr>
              <a:t>Дял</a:t>
            </a:r>
            <a:r>
              <a:rPr lang="en-US" sz="3200" dirty="0">
                <a:effectLst/>
                <a:latin typeface="Arial Narrow" pitchFamily="34" charset="0"/>
              </a:rPr>
              <a:t> на </a:t>
            </a:r>
            <a:r>
              <a:rPr lang="en-US" sz="3200" dirty="0" err="1">
                <a:effectLst/>
                <a:latin typeface="Arial Narrow" pitchFamily="34" charset="0"/>
              </a:rPr>
              <a:t>различните</a:t>
            </a:r>
            <a:r>
              <a:rPr lang="en-US" sz="3200" dirty="0">
                <a:effectLst/>
                <a:latin typeface="Arial Narrow" pitchFamily="34" charset="0"/>
              </a:rPr>
              <a:t> </a:t>
            </a:r>
            <a:r>
              <a:rPr lang="en-US" sz="3200" dirty="0" err="1">
                <a:effectLst/>
                <a:latin typeface="Arial Narrow" pitchFamily="34" charset="0"/>
              </a:rPr>
              <a:t>видове</a:t>
            </a:r>
            <a:r>
              <a:rPr lang="en-US" sz="3200" dirty="0">
                <a:effectLst/>
                <a:latin typeface="Arial Narrow" pitchFamily="34" charset="0"/>
              </a:rPr>
              <a:t> </a:t>
            </a:r>
            <a:r>
              <a:rPr lang="en-US" sz="3200" dirty="0" err="1" smtClean="0">
                <a:effectLst/>
                <a:latin typeface="Arial Narrow" pitchFamily="34" charset="0"/>
              </a:rPr>
              <a:t>данъци</a:t>
            </a:r>
            <a:r>
              <a:rPr lang="bg-BG" sz="3200" dirty="0" smtClean="0">
                <a:effectLst/>
                <a:latin typeface="Arial Narrow" pitchFamily="34" charset="0"/>
              </a:rPr>
              <a:t/>
            </a:r>
            <a:br>
              <a:rPr lang="bg-BG" sz="3200" dirty="0" smtClean="0">
                <a:effectLst/>
                <a:latin typeface="Arial Narrow" pitchFamily="34" charset="0"/>
              </a:rPr>
            </a:br>
            <a:r>
              <a:rPr lang="en-US" sz="3200" dirty="0" smtClean="0">
                <a:effectLst/>
                <a:latin typeface="Arial Narrow" pitchFamily="34" charset="0"/>
              </a:rPr>
              <a:t>в </a:t>
            </a:r>
            <a:r>
              <a:rPr lang="en-US" sz="3200" dirty="0" err="1">
                <a:effectLst/>
                <a:latin typeface="Arial Narrow" pitchFamily="34" charset="0"/>
              </a:rPr>
              <a:t>общите</a:t>
            </a:r>
            <a:r>
              <a:rPr lang="en-US" sz="3200" dirty="0">
                <a:effectLst/>
                <a:latin typeface="Arial Narrow" pitchFamily="34" charset="0"/>
              </a:rPr>
              <a:t> </a:t>
            </a:r>
            <a:r>
              <a:rPr lang="en-US" sz="3200" dirty="0" err="1">
                <a:effectLst/>
                <a:latin typeface="Arial Narrow" pitchFamily="34" charset="0"/>
              </a:rPr>
              <a:t>данъчни</a:t>
            </a:r>
            <a:r>
              <a:rPr lang="en-US" sz="3200" dirty="0">
                <a:effectLst/>
                <a:latin typeface="Arial Narrow" pitchFamily="34" charset="0"/>
              </a:rPr>
              <a:t> </a:t>
            </a:r>
            <a:r>
              <a:rPr lang="en-US" sz="3200" dirty="0" err="1">
                <a:effectLst/>
                <a:latin typeface="Arial Narrow" pitchFamily="34" charset="0"/>
              </a:rPr>
              <a:t>приходи</a:t>
            </a:r>
            <a:r>
              <a:rPr lang="en-US" sz="3200" dirty="0">
                <a:effectLst/>
                <a:latin typeface="Arial Narrow" pitchFamily="34" charset="0"/>
              </a:rPr>
              <a:t>, 20</a:t>
            </a:r>
            <a:r>
              <a:rPr lang="bg-BG" sz="3200" dirty="0">
                <a:effectLst/>
                <a:latin typeface="Arial Narrow" pitchFamily="34" charset="0"/>
              </a:rPr>
              <a:t>21</a:t>
            </a:r>
            <a:r>
              <a:rPr lang="en-US" sz="3200" dirty="0">
                <a:effectLst/>
                <a:latin typeface="Arial Narrow" pitchFamily="34" charset="0"/>
              </a:rPr>
              <a:t> г.</a:t>
            </a:r>
            <a:endParaRPr lang="bg-BG" sz="3200" b="1" dirty="0">
              <a:latin typeface="Arial Narrow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138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62379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bg-BG" sz="3200" dirty="0">
                <a:effectLst/>
                <a:latin typeface="Arial Narrow" pitchFamily="34" charset="0"/>
              </a:rPr>
              <a:t>Структура на приходите </a:t>
            </a:r>
            <a:r>
              <a:rPr lang="bg-BG" sz="3200" dirty="0" smtClean="0">
                <a:effectLst/>
                <a:latin typeface="Arial Narrow" pitchFamily="34" charset="0"/>
              </a:rPr>
              <a:t>през </a:t>
            </a:r>
            <a:r>
              <a:rPr lang="bg-BG" sz="3200" dirty="0">
                <a:effectLst/>
                <a:latin typeface="Arial Narrow" pitchFamily="34" charset="0"/>
              </a:rPr>
              <a:t>2021 г</a:t>
            </a:r>
            <a:r>
              <a:rPr lang="bg-BG" sz="3200" dirty="0" smtClean="0">
                <a:effectLst/>
                <a:latin typeface="Arial Narrow" pitchFamily="34" charset="0"/>
              </a:rPr>
              <a:t>.,</a:t>
            </a:r>
            <a:br>
              <a:rPr lang="bg-BG" sz="3200" dirty="0" smtClean="0">
                <a:effectLst/>
                <a:latin typeface="Arial Narrow" pitchFamily="34" charset="0"/>
              </a:rPr>
            </a:br>
            <a:r>
              <a:rPr lang="bg-BG" sz="3200" dirty="0" smtClean="0">
                <a:effectLst/>
                <a:latin typeface="Arial Narrow" pitchFamily="34" charset="0"/>
              </a:rPr>
              <a:t>% </a:t>
            </a:r>
            <a:r>
              <a:rPr lang="bg-BG" sz="3200" dirty="0">
                <a:effectLst/>
                <a:latin typeface="Arial Narrow" pitchFamily="34" charset="0"/>
              </a:rPr>
              <a:t>от общите данъчни приходи</a:t>
            </a:r>
            <a:endParaRPr lang="bg-BG" sz="3200" b="1" dirty="0">
              <a:latin typeface="Arial Narrow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865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effectLst/>
                <a:latin typeface="Arial Narrow" pitchFamily="34" charset="0"/>
              </a:rPr>
              <a:t>Минимална</a:t>
            </a:r>
            <a:r>
              <a:rPr lang="ru-RU" sz="3200" dirty="0">
                <a:effectLst/>
                <a:latin typeface="Arial Narrow" pitchFamily="34" charset="0"/>
              </a:rPr>
              <a:t> и </a:t>
            </a:r>
            <a:r>
              <a:rPr lang="ru-RU" sz="3200" dirty="0" err="1">
                <a:effectLst/>
                <a:latin typeface="Arial Narrow" pitchFamily="34" charset="0"/>
              </a:rPr>
              <a:t>максимална</a:t>
            </a:r>
            <a:r>
              <a:rPr lang="ru-RU" sz="3200" dirty="0">
                <a:effectLst/>
                <a:latin typeface="Arial Narrow" pitchFamily="34" charset="0"/>
              </a:rPr>
              <a:t> ставка</a:t>
            </a:r>
            <a:br>
              <a:rPr lang="ru-RU" sz="3200" dirty="0">
                <a:effectLst/>
                <a:latin typeface="Arial Narrow" pitchFamily="34" charset="0"/>
              </a:rPr>
            </a:br>
            <a:r>
              <a:rPr lang="ru-RU" sz="3200" dirty="0">
                <a:effectLst/>
                <a:latin typeface="Arial Narrow" pitchFamily="34" charset="0"/>
              </a:rPr>
              <a:t>върху доходите в </a:t>
            </a:r>
            <a:r>
              <a:rPr lang="ru-RU" sz="3200" dirty="0" err="1">
                <a:effectLst/>
                <a:latin typeface="Arial Narrow" pitchFamily="34" charset="0"/>
              </a:rPr>
              <a:t>България</a:t>
            </a:r>
            <a:r>
              <a:rPr lang="ru-RU" sz="3200" dirty="0">
                <a:effectLst/>
                <a:latin typeface="Arial Narrow" pitchFamily="34" charset="0"/>
              </a:rPr>
              <a:t> (%)</a:t>
            </a:r>
            <a:endParaRPr lang="ru-RU" sz="3200" dirty="0">
              <a:effectLst/>
              <a:latin typeface="Arial Narrow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32667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67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>
                <a:effectLst/>
                <a:latin typeface="Arial Narrow" pitchFamily="34" charset="0"/>
              </a:rPr>
              <a:t>Максимална</a:t>
            </a:r>
            <a:r>
              <a:rPr lang="ru-RU" sz="3200" dirty="0">
                <a:effectLst/>
                <a:latin typeface="Arial Narrow" pitchFamily="34" charset="0"/>
              </a:rPr>
              <a:t> ставка върху </a:t>
            </a:r>
            <a:r>
              <a:rPr lang="ru-RU" sz="3200" dirty="0" smtClean="0">
                <a:effectLst/>
                <a:latin typeface="Arial Narrow" pitchFamily="34" charset="0"/>
              </a:rPr>
              <a:t>доходите</a:t>
            </a:r>
            <a:br>
              <a:rPr lang="ru-RU" sz="3200" dirty="0" smtClean="0">
                <a:effectLst/>
                <a:latin typeface="Arial Narrow" pitchFamily="34" charset="0"/>
              </a:rPr>
            </a:br>
            <a:r>
              <a:rPr lang="ru-RU" sz="3200" dirty="0" smtClean="0">
                <a:effectLst/>
                <a:latin typeface="Arial Narrow" pitchFamily="34" charset="0"/>
              </a:rPr>
              <a:t>в </a:t>
            </a:r>
            <a:r>
              <a:rPr lang="ru-RU" sz="3200" dirty="0" err="1">
                <a:effectLst/>
                <a:latin typeface="Arial Narrow" pitchFamily="34" charset="0"/>
              </a:rPr>
              <a:t>Европейския</a:t>
            </a:r>
            <a:r>
              <a:rPr lang="ru-RU" sz="3200" dirty="0">
                <a:effectLst/>
                <a:latin typeface="Arial Narrow" pitchFamily="34" charset="0"/>
              </a:rPr>
              <a:t> </a:t>
            </a:r>
            <a:r>
              <a:rPr lang="ru-RU" sz="3200" dirty="0" err="1">
                <a:effectLst/>
                <a:latin typeface="Arial Narrow" pitchFamily="34" charset="0"/>
              </a:rPr>
              <a:t>съюз</a:t>
            </a:r>
            <a:r>
              <a:rPr lang="ru-RU" sz="3200" dirty="0">
                <a:effectLst/>
                <a:latin typeface="Arial Narrow" pitchFamily="34" charset="0"/>
              </a:rPr>
              <a:t>, 2023 г.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graphicFrame>
        <p:nvGraphicFramePr>
          <p:cNvPr id="10" name="Контейнер за съдържани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3277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228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  <a:latin typeface="Arial Narrow" pitchFamily="34" charset="0"/>
              </a:rPr>
              <a:t>Корпоративен </a:t>
            </a:r>
            <a:r>
              <a:rPr lang="ru-RU" sz="3200" dirty="0" err="1">
                <a:effectLst/>
                <a:latin typeface="Arial Narrow" pitchFamily="34" charset="0"/>
              </a:rPr>
              <a:t>данък</a:t>
            </a:r>
            <a:r>
              <a:rPr lang="ru-RU" sz="3200" dirty="0">
                <a:effectLst/>
                <a:latin typeface="Arial Narrow" pitchFamily="34" charset="0"/>
              </a:rPr>
              <a:t> в ЕС </a:t>
            </a:r>
            <a:r>
              <a:rPr lang="ru-RU" sz="3200" dirty="0" err="1">
                <a:effectLst/>
                <a:latin typeface="Arial Narrow" pitchFamily="34" charset="0"/>
              </a:rPr>
              <a:t>през</a:t>
            </a:r>
            <a:r>
              <a:rPr lang="ru-RU" sz="3200" dirty="0">
                <a:effectLst/>
                <a:latin typeface="Arial Narrow" pitchFamily="34" charset="0"/>
              </a:rPr>
              <a:t> 2023 г.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14755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86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  <a:latin typeface="Arial Narrow" pitchFamily="34" charset="0"/>
              </a:rPr>
              <a:t>Ставки на </a:t>
            </a:r>
            <a:r>
              <a:rPr lang="ru-RU" sz="3200" dirty="0" err="1" smtClean="0">
                <a:effectLst/>
                <a:latin typeface="Arial Narrow" pitchFamily="34" charset="0"/>
              </a:rPr>
              <a:t>данък</a:t>
            </a:r>
            <a:r>
              <a:rPr lang="ru-RU" sz="3200" dirty="0" smtClean="0">
                <a:effectLst/>
                <a:latin typeface="Arial Narrow" pitchFamily="34" charset="0"/>
              </a:rPr>
              <a:t> </a:t>
            </a:r>
            <a:r>
              <a:rPr lang="ru-RU" sz="3200" dirty="0" err="1">
                <a:effectLst/>
                <a:latin typeface="Arial Narrow" pitchFamily="34" charset="0"/>
              </a:rPr>
              <a:t>дивидент</a:t>
            </a:r>
            <a:r>
              <a:rPr lang="ru-RU" sz="3200" dirty="0">
                <a:effectLst/>
                <a:latin typeface="Arial Narrow" pitchFamily="34" charset="0"/>
              </a:rPr>
              <a:t> в ЕС, 2023 г.</a:t>
            </a:r>
            <a:endParaRPr lang="ru-RU" sz="3200" dirty="0">
              <a:effectLst/>
              <a:latin typeface="Arial Narrow" pitchFamily="34" charset="0"/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9" y="6098655"/>
            <a:ext cx="535982" cy="696188"/>
          </a:xfrm>
          <a:prstGeom prst="rect">
            <a:avLst/>
          </a:prstGeom>
        </p:spPr>
      </p:pic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860032" y="6142866"/>
            <a:ext cx="3720320" cy="60776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g-BG" b="1" dirty="0" smtClean="0"/>
              <a:t>Даниела Пенкова</a:t>
            </a:r>
          </a:p>
          <a:p>
            <a:r>
              <a:rPr lang="en-US" b="1" dirty="0" smtClean="0"/>
              <a:t>12</a:t>
            </a:r>
            <a:r>
              <a:rPr lang="bg-BG" b="1" dirty="0" smtClean="0"/>
              <a:t> септември 2023 г.</a:t>
            </a:r>
          </a:p>
          <a:p>
            <a:r>
              <a:rPr lang="bg-BG" b="1" dirty="0"/>
              <a:t>г</a:t>
            </a:r>
            <a:r>
              <a:rPr lang="bg-BG" b="1" dirty="0" smtClean="0"/>
              <a:t>р. София</a:t>
            </a:r>
            <a:endParaRPr lang="bg-BG" dirty="0"/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15949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20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ито място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ито място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О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4888</TotalTime>
  <Words>721</Words>
  <Application>Microsoft Office PowerPoint</Application>
  <PresentationFormat>Презентация на цял екран (4:3)</PresentationFormat>
  <Paragraphs>165</Paragraphs>
  <Slides>21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3" baseType="lpstr">
      <vt:lpstr>Открито място</vt:lpstr>
      <vt:lpstr>Документ на Microsoft Word</vt:lpstr>
      <vt:lpstr> Данъчно-осигурителната система на България и предложения за промени</vt:lpstr>
      <vt:lpstr>АНАЛИЗ В ТРИ ЧАСТИ</vt:lpstr>
      <vt:lpstr>ИСТОРИЧЕСКИ ПРЕГЛЕД</vt:lpstr>
      <vt:lpstr>Дял на различните видове данъци в общите данъчни приходи, 2021 г.</vt:lpstr>
      <vt:lpstr>Структура на приходите през 2021 г., % от общите данъчни приходи</vt:lpstr>
      <vt:lpstr>Минимална и максимална ставка върху доходите в България (%)</vt:lpstr>
      <vt:lpstr>Максимална ставка върху доходите в Европейския съюз, 2023 г.</vt:lpstr>
      <vt:lpstr>Корпоративен данък в ЕС през 2023 г.</vt:lpstr>
      <vt:lpstr>Ставки на данък дивидент в ЕС, 2023 г.</vt:lpstr>
      <vt:lpstr>Данък върху лихвите в ЕС през 2023 г.</vt:lpstr>
      <vt:lpstr>ПРЕДЛОЖЕНИЯ ЗА ДАНЪЧНИ ПРОМЕНИ НА КТ ‘ПОДКРЕПА’</vt:lpstr>
      <vt:lpstr>Пенсии в ЕС през 2020 г. като процент от БВП</vt:lpstr>
      <vt:lpstr>Обществени разходи за здравеопазване като процент от БВП, 2021 г.</vt:lpstr>
      <vt:lpstr>МАКСИМАЛЕН ОСИГУРИТЕЛЕН ДОХОД</vt:lpstr>
      <vt:lpstr>ЧАСТНИ ПЕНСИОННИ ФОНДОВЕ</vt:lpstr>
      <vt:lpstr>% осигуровки върху трудовите доходи в ЕС, 2023</vt:lpstr>
      <vt:lpstr>ПРЕДЛОЖЕНИЯ ЗА ПРОМЕНИ НА КТ ‘ПОДКРЕПА’</vt:lpstr>
      <vt:lpstr>МИТОВЕ И ЛЕГЕНДИ</vt:lpstr>
      <vt:lpstr>Сива икономика в ЕС през 2022 г.</vt:lpstr>
      <vt:lpstr>Загуби на данъци и осигуровки от сивата икономика</vt:lpstr>
      <vt:lpstr>БЛАГОДАРЯ ЗА ВНИМАНИЕТО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Formulas for determining the adequate minimum wage</dc:title>
  <dc:creator>HP</dc:creator>
  <cp:lastModifiedBy>HP</cp:lastModifiedBy>
  <cp:revision>82</cp:revision>
  <dcterms:created xsi:type="dcterms:W3CDTF">2023-05-22T10:53:57Z</dcterms:created>
  <dcterms:modified xsi:type="dcterms:W3CDTF">2023-09-10T19:06:50Z</dcterms:modified>
</cp:coreProperties>
</file>